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6141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flipH="1">
            <a:off x="2791174" y="1726293"/>
            <a:ext cx="2859621" cy="853448"/>
            <a:chOff x="4822825" y="2298377"/>
            <a:chExt cx="2144716" cy="640086"/>
          </a:xfrm>
        </p:grpSpPr>
        <p:sp>
          <p:nvSpPr>
            <p:cNvPr id="55"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28"/>
            <p:cNvSpPr>
              <a:spLocks noChangeArrowheads="1"/>
            </p:cNvSpPr>
            <p:nvPr/>
          </p:nvSpPr>
          <p:spPr bwMode="auto">
            <a:xfrm>
              <a:off x="6858005" y="2298377"/>
              <a:ext cx="109536" cy="111772"/>
            </a:xfrm>
            <a:prstGeom prst="ellipse">
              <a:avLst/>
            </a:pr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4" name="TextBox 53"/>
          <p:cNvSpPr txBox="1"/>
          <p:nvPr/>
        </p:nvSpPr>
        <p:spPr>
          <a:xfrm flipH="1">
            <a:off x="2937646" y="1439378"/>
            <a:ext cx="2633453" cy="1114151"/>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flipH="1">
            <a:off x="1516098" y="2967962"/>
            <a:ext cx="2859621" cy="853448"/>
            <a:chOff x="4822825" y="2298377"/>
            <a:chExt cx="2144716" cy="640086"/>
          </a:xfrm>
        </p:grpSpPr>
        <p:sp>
          <p:nvSpPr>
            <p:cNvPr id="47"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Oval 28"/>
            <p:cNvSpPr>
              <a:spLocks noChangeArrowheads="1"/>
            </p:cNvSpPr>
            <p:nvPr/>
          </p:nvSpPr>
          <p:spPr bwMode="auto">
            <a:xfrm>
              <a:off x="6858005" y="2298377"/>
              <a:ext cx="109536" cy="111772"/>
            </a:xfrm>
            <a:prstGeom prst="ellipse">
              <a:avLst/>
            </a:pr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flipH="1">
            <a:off x="1742266" y="2657653"/>
            <a:ext cx="2633453" cy="1114151"/>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7435175" y="2704862"/>
            <a:ext cx="2859621" cy="853448"/>
            <a:chOff x="4822825" y="2298377"/>
            <a:chExt cx="2144716" cy="640086"/>
          </a:xfrm>
        </p:grpSpPr>
        <p:sp>
          <p:nvSpPr>
            <p:cNvPr id="4101"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Oval 28"/>
            <p:cNvSpPr>
              <a:spLocks noChangeArrowheads="1"/>
            </p:cNvSpPr>
            <p:nvPr/>
          </p:nvSpPr>
          <p:spPr bwMode="auto">
            <a:xfrm>
              <a:off x="6858005" y="2298377"/>
              <a:ext cx="109536" cy="111772"/>
            </a:xfrm>
            <a:prstGeom prst="ellipse">
              <a:avLst/>
            </a:pr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a:off x="3668364" y="5404661"/>
            <a:ext cx="694505" cy="1216691"/>
            <a:chOff x="4360863" y="4009117"/>
            <a:chExt cx="422275" cy="739775"/>
          </a:xfrm>
          <a:solidFill>
            <a:srgbClr val="239BD3"/>
          </a:solidFill>
        </p:grpSpPr>
        <p:sp>
          <p:nvSpPr>
            <p:cNvPr id="4110" name="Freeform 14"/>
            <p:cNvSpPr>
              <a:spLocks/>
            </p:cNvSpPr>
            <p:nvPr/>
          </p:nvSpPr>
          <p:spPr bwMode="auto">
            <a:xfrm>
              <a:off x="4362450" y="4009117"/>
              <a:ext cx="420688" cy="311150"/>
            </a:xfrm>
            <a:custGeom>
              <a:avLst/>
              <a:gdLst/>
              <a:ahLst/>
              <a:cxnLst>
                <a:cxn ang="0">
                  <a:pos x="265" y="196"/>
                </a:cxn>
                <a:cxn ang="0">
                  <a:pos x="0" y="196"/>
                </a:cxn>
                <a:cxn ang="0">
                  <a:pos x="131" y="0"/>
                </a:cxn>
                <a:cxn ang="0">
                  <a:pos x="265" y="196"/>
                </a:cxn>
              </a:cxnLst>
              <a:rect l="0" t="0" r="r" b="b"/>
              <a:pathLst>
                <a:path w="265" h="196">
                  <a:moveTo>
                    <a:pt x="265" y="196"/>
                  </a:moveTo>
                  <a:lnTo>
                    <a:pt x="0" y="196"/>
                  </a:lnTo>
                  <a:lnTo>
                    <a:pt x="131" y="0"/>
                  </a:lnTo>
                  <a:lnTo>
                    <a:pt x="265" y="19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Rectangle 16"/>
            <p:cNvSpPr>
              <a:spLocks noChangeArrowheads="1"/>
            </p:cNvSpPr>
            <p:nvPr/>
          </p:nvSpPr>
          <p:spPr bwMode="auto">
            <a:xfrm>
              <a:off x="4360863" y="4320267"/>
              <a:ext cx="422275" cy="428625"/>
            </a:xfrm>
            <a:prstGeom prst="rect">
              <a:avLst/>
            </a:prstGeom>
            <a:solidFill>
              <a:srgbClr val="057DB5"/>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1" name="Group 60"/>
          <p:cNvGrpSpPr/>
          <p:nvPr/>
        </p:nvGrpSpPr>
        <p:grpSpPr>
          <a:xfrm>
            <a:off x="3996170" y="5404661"/>
            <a:ext cx="1154028" cy="1216691"/>
            <a:chOff x="4570413" y="4009117"/>
            <a:chExt cx="701675" cy="739775"/>
          </a:xfrm>
          <a:solidFill>
            <a:srgbClr val="0967B9"/>
          </a:solidFill>
        </p:grpSpPr>
        <p:sp>
          <p:nvSpPr>
            <p:cNvPr id="4111" name="Freeform 15"/>
            <p:cNvSpPr>
              <a:spLocks/>
            </p:cNvSpPr>
            <p:nvPr/>
          </p:nvSpPr>
          <p:spPr bwMode="auto">
            <a:xfrm>
              <a:off x="4570413" y="4009117"/>
              <a:ext cx="701675" cy="311150"/>
            </a:xfrm>
            <a:custGeom>
              <a:avLst/>
              <a:gdLst/>
              <a:ahLst/>
              <a:cxnLst>
                <a:cxn ang="0">
                  <a:pos x="133" y="196"/>
                </a:cxn>
                <a:cxn ang="0">
                  <a:pos x="0" y="0"/>
                </a:cxn>
                <a:cxn ang="0">
                  <a:pos x="442" y="196"/>
                </a:cxn>
                <a:cxn ang="0">
                  <a:pos x="133" y="196"/>
                </a:cxn>
              </a:cxnLst>
              <a:rect l="0" t="0" r="r" b="b"/>
              <a:pathLst>
                <a:path w="442" h="196">
                  <a:moveTo>
                    <a:pt x="133" y="196"/>
                  </a:moveTo>
                  <a:lnTo>
                    <a:pt x="0" y="0"/>
                  </a:lnTo>
                  <a:lnTo>
                    <a:pt x="442" y="196"/>
                  </a:lnTo>
                  <a:lnTo>
                    <a:pt x="133" y="19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781550" y="4320267"/>
              <a:ext cx="490538" cy="428625"/>
            </a:xfrm>
            <a:custGeom>
              <a:avLst/>
              <a:gdLst/>
              <a:ahLst/>
              <a:cxnLst>
                <a:cxn ang="0">
                  <a:pos x="177" y="270"/>
                </a:cxn>
                <a:cxn ang="0">
                  <a:pos x="177" y="270"/>
                </a:cxn>
                <a:cxn ang="0">
                  <a:pos x="0" y="270"/>
                </a:cxn>
                <a:cxn ang="0">
                  <a:pos x="0" y="0"/>
                </a:cxn>
                <a:cxn ang="0">
                  <a:pos x="309" y="0"/>
                </a:cxn>
                <a:cxn ang="0">
                  <a:pos x="309" y="270"/>
                </a:cxn>
                <a:cxn ang="0">
                  <a:pos x="177" y="270"/>
                </a:cxn>
              </a:cxnLst>
              <a:rect l="0" t="0" r="r" b="b"/>
              <a:pathLst>
                <a:path w="309" h="270">
                  <a:moveTo>
                    <a:pt x="177" y="270"/>
                  </a:moveTo>
                  <a:lnTo>
                    <a:pt x="177" y="270"/>
                  </a:lnTo>
                  <a:lnTo>
                    <a:pt x="0" y="270"/>
                  </a:lnTo>
                  <a:lnTo>
                    <a:pt x="0" y="0"/>
                  </a:lnTo>
                  <a:lnTo>
                    <a:pt x="309" y="0"/>
                  </a:lnTo>
                  <a:lnTo>
                    <a:pt x="309" y="270"/>
                  </a:lnTo>
                  <a:lnTo>
                    <a:pt x="177" y="270"/>
                  </a:lnTo>
                  <a:close/>
                </a:path>
              </a:pathLst>
            </a:custGeom>
            <a:solidFill>
              <a:srgbClr val="003F9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p:cNvGrpSpPr/>
          <p:nvPr/>
        </p:nvGrpSpPr>
        <p:grpSpPr>
          <a:xfrm>
            <a:off x="2864198" y="5404661"/>
            <a:ext cx="1148805" cy="1216691"/>
            <a:chOff x="3871912" y="4009117"/>
            <a:chExt cx="698500" cy="739775"/>
          </a:xfrm>
          <a:solidFill>
            <a:srgbClr val="44D7FB"/>
          </a:solidFill>
        </p:grpSpPr>
        <p:sp>
          <p:nvSpPr>
            <p:cNvPr id="4108" name="Freeform 12"/>
            <p:cNvSpPr>
              <a:spLocks/>
            </p:cNvSpPr>
            <p:nvPr/>
          </p:nvSpPr>
          <p:spPr bwMode="auto">
            <a:xfrm>
              <a:off x="3871912" y="4009117"/>
              <a:ext cx="698500" cy="311150"/>
            </a:xfrm>
            <a:custGeom>
              <a:avLst/>
              <a:gdLst/>
              <a:ahLst/>
              <a:cxnLst>
                <a:cxn ang="0">
                  <a:pos x="309" y="196"/>
                </a:cxn>
                <a:cxn ang="0">
                  <a:pos x="133" y="196"/>
                </a:cxn>
                <a:cxn ang="0">
                  <a:pos x="0" y="196"/>
                </a:cxn>
                <a:cxn ang="0">
                  <a:pos x="440" y="0"/>
                </a:cxn>
                <a:cxn ang="0">
                  <a:pos x="309" y="196"/>
                </a:cxn>
              </a:cxnLst>
              <a:rect l="0" t="0" r="r" b="b"/>
              <a:pathLst>
                <a:path w="440" h="196">
                  <a:moveTo>
                    <a:pt x="309" y="196"/>
                  </a:moveTo>
                  <a:lnTo>
                    <a:pt x="133" y="196"/>
                  </a:lnTo>
                  <a:lnTo>
                    <a:pt x="0" y="196"/>
                  </a:lnTo>
                  <a:lnTo>
                    <a:pt x="440" y="0"/>
                  </a:lnTo>
                  <a:lnTo>
                    <a:pt x="309" y="19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p:cNvSpPr>
            <p:nvPr/>
          </p:nvSpPr>
          <p:spPr bwMode="auto">
            <a:xfrm>
              <a:off x="3871912" y="4320267"/>
              <a:ext cx="490538" cy="428625"/>
            </a:xfrm>
            <a:custGeom>
              <a:avLst/>
              <a:gdLst/>
              <a:ahLst/>
              <a:cxnLst>
                <a:cxn ang="0">
                  <a:pos x="132" y="270"/>
                </a:cxn>
                <a:cxn ang="0">
                  <a:pos x="132" y="270"/>
                </a:cxn>
                <a:cxn ang="0">
                  <a:pos x="0" y="270"/>
                </a:cxn>
                <a:cxn ang="0">
                  <a:pos x="0" y="0"/>
                </a:cxn>
                <a:cxn ang="0">
                  <a:pos x="309" y="0"/>
                </a:cxn>
                <a:cxn ang="0">
                  <a:pos x="309" y="270"/>
                </a:cxn>
                <a:cxn ang="0">
                  <a:pos x="132" y="270"/>
                </a:cxn>
              </a:cxnLst>
              <a:rect l="0" t="0" r="r" b="b"/>
              <a:pathLst>
                <a:path w="309" h="270">
                  <a:moveTo>
                    <a:pt x="132" y="270"/>
                  </a:moveTo>
                  <a:lnTo>
                    <a:pt x="132" y="270"/>
                  </a:lnTo>
                  <a:lnTo>
                    <a:pt x="0" y="270"/>
                  </a:lnTo>
                  <a:lnTo>
                    <a:pt x="0" y="0"/>
                  </a:lnTo>
                  <a:lnTo>
                    <a:pt x="309" y="0"/>
                  </a:lnTo>
                  <a:lnTo>
                    <a:pt x="309" y="270"/>
                  </a:lnTo>
                  <a:lnTo>
                    <a:pt x="132" y="270"/>
                  </a:lnTo>
                  <a:close/>
                </a:path>
              </a:pathLst>
            </a:custGeom>
            <a:solidFill>
              <a:srgbClr val="26B9D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4316427" y="3255427"/>
            <a:ext cx="1414068" cy="637117"/>
            <a:chOff x="4316427" y="3255427"/>
            <a:chExt cx="1414068" cy="637117"/>
          </a:xfrm>
        </p:grpSpPr>
        <p:sp>
          <p:nvSpPr>
            <p:cNvPr id="4103" name="Freeform 7"/>
            <p:cNvSpPr>
              <a:spLocks/>
            </p:cNvSpPr>
            <p:nvPr/>
          </p:nvSpPr>
          <p:spPr bwMode="auto">
            <a:xfrm rot="2812419">
              <a:off x="4704902" y="2866952"/>
              <a:ext cx="637117" cy="1414068"/>
            </a:xfrm>
            <a:custGeom>
              <a:avLst/>
              <a:gdLst/>
              <a:ahLst/>
              <a:cxnLst>
                <a:cxn ang="0">
                  <a:pos x="0" y="62"/>
                </a:cxn>
                <a:cxn ang="0">
                  <a:pos x="62" y="0"/>
                </a:cxn>
                <a:cxn ang="0">
                  <a:pos x="168" y="0"/>
                </a:cxn>
                <a:cxn ang="0">
                  <a:pos x="230" y="62"/>
                </a:cxn>
                <a:cxn ang="0">
                  <a:pos x="230" y="351"/>
                </a:cxn>
                <a:cxn ang="0">
                  <a:pos x="168" y="413"/>
                </a:cxn>
                <a:cxn ang="0">
                  <a:pos x="62" y="413"/>
                </a:cxn>
                <a:cxn ang="0">
                  <a:pos x="0" y="351"/>
                </a:cxn>
                <a:cxn ang="0">
                  <a:pos x="0" y="62"/>
                </a:cxn>
              </a:cxnLst>
              <a:rect l="0" t="0" r="r" b="b"/>
              <a:pathLst>
                <a:path w="230" h="413">
                  <a:moveTo>
                    <a:pt x="0" y="62"/>
                  </a:moveTo>
                  <a:cubicBezTo>
                    <a:pt x="0" y="28"/>
                    <a:pt x="28" y="0"/>
                    <a:pt x="62" y="0"/>
                  </a:cubicBezTo>
                  <a:cubicBezTo>
                    <a:pt x="168" y="0"/>
                    <a:pt x="168" y="0"/>
                    <a:pt x="168" y="0"/>
                  </a:cubicBezTo>
                  <a:cubicBezTo>
                    <a:pt x="202" y="0"/>
                    <a:pt x="230" y="28"/>
                    <a:pt x="230" y="62"/>
                  </a:cubicBezTo>
                  <a:cubicBezTo>
                    <a:pt x="230" y="351"/>
                    <a:pt x="230" y="351"/>
                    <a:pt x="230" y="351"/>
                  </a:cubicBezTo>
                  <a:cubicBezTo>
                    <a:pt x="230" y="385"/>
                    <a:pt x="202" y="413"/>
                    <a:pt x="168" y="413"/>
                  </a:cubicBezTo>
                  <a:cubicBezTo>
                    <a:pt x="62" y="413"/>
                    <a:pt x="62" y="413"/>
                    <a:pt x="62" y="413"/>
                  </a:cubicBezTo>
                  <a:cubicBezTo>
                    <a:pt x="28" y="413"/>
                    <a:pt x="0" y="385"/>
                    <a:pt x="0" y="351"/>
                  </a:cubicBezTo>
                  <a:lnTo>
                    <a:pt x="0" y="62"/>
                  </a:lnTo>
                  <a:close/>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TextBox 41"/>
            <p:cNvSpPr txBox="1"/>
            <p:nvPr/>
          </p:nvSpPr>
          <p:spPr>
            <a:xfrm rot="18970942">
              <a:off x="4527591" y="3381296"/>
              <a:ext cx="97744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01</a:t>
              </a:r>
            </a:p>
          </p:txBody>
        </p:sp>
      </p:grpSp>
      <p:sp>
        <p:nvSpPr>
          <p:cNvPr id="44" name="TextBox 43"/>
          <p:cNvSpPr txBox="1"/>
          <p:nvPr/>
        </p:nvSpPr>
        <p:spPr>
          <a:xfrm>
            <a:off x="7661344" y="2418826"/>
            <a:ext cx="2437602" cy="1114151"/>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8" name="Group 7"/>
          <p:cNvGrpSpPr/>
          <p:nvPr/>
        </p:nvGrpSpPr>
        <p:grpSpPr>
          <a:xfrm>
            <a:off x="5579830" y="2038999"/>
            <a:ext cx="1322917" cy="651933"/>
            <a:chOff x="5579830" y="2038999"/>
            <a:chExt cx="1322917" cy="651933"/>
          </a:xfrm>
        </p:grpSpPr>
        <p:sp>
          <p:nvSpPr>
            <p:cNvPr id="4105" name="Freeform 9"/>
            <p:cNvSpPr>
              <a:spLocks/>
            </p:cNvSpPr>
            <p:nvPr/>
          </p:nvSpPr>
          <p:spPr bwMode="auto">
            <a:xfrm rot="2793744">
              <a:off x="5915322" y="1703507"/>
              <a:ext cx="651933" cy="1322917"/>
            </a:xfrm>
            <a:custGeom>
              <a:avLst/>
              <a:gdLst/>
              <a:ahLst/>
              <a:cxnLst>
                <a:cxn ang="0">
                  <a:pos x="235" y="415"/>
                </a:cxn>
                <a:cxn ang="0">
                  <a:pos x="174" y="477"/>
                </a:cxn>
                <a:cxn ang="0">
                  <a:pos x="62" y="477"/>
                </a:cxn>
                <a:cxn ang="0">
                  <a:pos x="0" y="415"/>
                </a:cxn>
                <a:cxn ang="0">
                  <a:pos x="0" y="62"/>
                </a:cxn>
                <a:cxn ang="0">
                  <a:pos x="62" y="0"/>
                </a:cxn>
                <a:cxn ang="0">
                  <a:pos x="174" y="0"/>
                </a:cxn>
                <a:cxn ang="0">
                  <a:pos x="235" y="62"/>
                </a:cxn>
                <a:cxn ang="0">
                  <a:pos x="235" y="415"/>
                </a:cxn>
              </a:cxnLst>
              <a:rect l="0" t="0" r="r" b="b"/>
              <a:pathLst>
                <a:path w="235" h="477">
                  <a:moveTo>
                    <a:pt x="235" y="415"/>
                  </a:moveTo>
                  <a:cubicBezTo>
                    <a:pt x="235" y="449"/>
                    <a:pt x="208" y="477"/>
                    <a:pt x="174" y="477"/>
                  </a:cubicBezTo>
                  <a:cubicBezTo>
                    <a:pt x="62" y="477"/>
                    <a:pt x="62" y="477"/>
                    <a:pt x="62" y="477"/>
                  </a:cubicBezTo>
                  <a:cubicBezTo>
                    <a:pt x="28" y="477"/>
                    <a:pt x="0" y="449"/>
                    <a:pt x="0" y="415"/>
                  </a:cubicBezTo>
                  <a:cubicBezTo>
                    <a:pt x="0" y="62"/>
                    <a:pt x="0" y="62"/>
                    <a:pt x="0" y="62"/>
                  </a:cubicBezTo>
                  <a:cubicBezTo>
                    <a:pt x="0" y="28"/>
                    <a:pt x="28" y="0"/>
                    <a:pt x="62" y="0"/>
                  </a:cubicBezTo>
                  <a:cubicBezTo>
                    <a:pt x="174" y="0"/>
                    <a:pt x="174" y="0"/>
                    <a:pt x="174" y="0"/>
                  </a:cubicBezTo>
                  <a:cubicBezTo>
                    <a:pt x="208" y="0"/>
                    <a:pt x="235" y="28"/>
                    <a:pt x="235" y="62"/>
                  </a:cubicBezTo>
                  <a:lnTo>
                    <a:pt x="235" y="415"/>
                  </a:ln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TextBox 61"/>
            <p:cNvSpPr txBox="1"/>
            <p:nvPr/>
          </p:nvSpPr>
          <p:spPr>
            <a:xfrm rot="18970942">
              <a:off x="5731015" y="2184081"/>
              <a:ext cx="100700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02</a:t>
              </a:r>
            </a:p>
          </p:txBody>
        </p:sp>
      </p:grpSp>
      <p:grpSp>
        <p:nvGrpSpPr>
          <p:cNvPr id="10" name="Group 9"/>
          <p:cNvGrpSpPr/>
          <p:nvPr/>
        </p:nvGrpSpPr>
        <p:grpSpPr>
          <a:xfrm>
            <a:off x="5860990" y="3477017"/>
            <a:ext cx="1642533" cy="704851"/>
            <a:chOff x="5860990" y="3477017"/>
            <a:chExt cx="1642533" cy="704851"/>
          </a:xfrm>
        </p:grpSpPr>
        <p:sp>
          <p:nvSpPr>
            <p:cNvPr id="4107" name="Freeform 11"/>
            <p:cNvSpPr>
              <a:spLocks/>
            </p:cNvSpPr>
            <p:nvPr/>
          </p:nvSpPr>
          <p:spPr bwMode="auto">
            <a:xfrm rot="2776748">
              <a:off x="6329831" y="3008176"/>
              <a:ext cx="704851" cy="1642533"/>
            </a:xfrm>
            <a:custGeom>
              <a:avLst/>
              <a:gdLst/>
              <a:ahLst/>
              <a:cxnLst>
                <a:cxn ang="0">
                  <a:pos x="254" y="530"/>
                </a:cxn>
                <a:cxn ang="0">
                  <a:pos x="192" y="592"/>
                </a:cxn>
                <a:cxn ang="0">
                  <a:pos x="62" y="592"/>
                </a:cxn>
                <a:cxn ang="0">
                  <a:pos x="0" y="530"/>
                </a:cxn>
                <a:cxn ang="0">
                  <a:pos x="0" y="62"/>
                </a:cxn>
                <a:cxn ang="0">
                  <a:pos x="62" y="0"/>
                </a:cxn>
                <a:cxn ang="0">
                  <a:pos x="192" y="0"/>
                </a:cxn>
                <a:cxn ang="0">
                  <a:pos x="254" y="62"/>
                </a:cxn>
                <a:cxn ang="0">
                  <a:pos x="254" y="530"/>
                </a:cxn>
              </a:cxnLst>
              <a:rect l="0" t="0" r="r" b="b"/>
              <a:pathLst>
                <a:path w="254" h="592">
                  <a:moveTo>
                    <a:pt x="254" y="530"/>
                  </a:moveTo>
                  <a:cubicBezTo>
                    <a:pt x="254" y="564"/>
                    <a:pt x="226" y="592"/>
                    <a:pt x="192" y="592"/>
                  </a:cubicBezTo>
                  <a:cubicBezTo>
                    <a:pt x="62" y="592"/>
                    <a:pt x="62" y="592"/>
                    <a:pt x="62" y="592"/>
                  </a:cubicBezTo>
                  <a:cubicBezTo>
                    <a:pt x="28" y="592"/>
                    <a:pt x="0" y="564"/>
                    <a:pt x="0" y="530"/>
                  </a:cubicBezTo>
                  <a:cubicBezTo>
                    <a:pt x="0" y="62"/>
                    <a:pt x="0" y="62"/>
                    <a:pt x="0" y="62"/>
                  </a:cubicBezTo>
                  <a:cubicBezTo>
                    <a:pt x="0" y="28"/>
                    <a:pt x="28" y="0"/>
                    <a:pt x="62" y="0"/>
                  </a:cubicBezTo>
                  <a:cubicBezTo>
                    <a:pt x="192" y="0"/>
                    <a:pt x="192" y="0"/>
                    <a:pt x="192" y="0"/>
                  </a:cubicBezTo>
                  <a:cubicBezTo>
                    <a:pt x="226" y="0"/>
                    <a:pt x="254" y="28"/>
                    <a:pt x="254" y="62"/>
                  </a:cubicBezTo>
                  <a:lnTo>
                    <a:pt x="254" y="530"/>
                  </a:ln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TextBox 62"/>
            <p:cNvSpPr txBox="1"/>
            <p:nvPr/>
          </p:nvSpPr>
          <p:spPr>
            <a:xfrm rot="18970942">
              <a:off x="6208427" y="3625205"/>
              <a:ext cx="1005403"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03</a:t>
              </a:r>
            </a:p>
          </p:txBody>
        </p:sp>
      </p:grpSp>
      <p:sp>
        <p:nvSpPr>
          <p:cNvPr id="64" name="Freeform 525"/>
          <p:cNvSpPr>
            <a:spLocks noChangeAspect="1" noEditPoints="1"/>
          </p:cNvSpPr>
          <p:nvPr/>
        </p:nvSpPr>
        <p:spPr bwMode="auto">
          <a:xfrm>
            <a:off x="4427059" y="6120528"/>
            <a:ext cx="612839" cy="2743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43"/>
          <p:cNvSpPr>
            <a:spLocks noEditPoints="1"/>
          </p:cNvSpPr>
          <p:nvPr/>
        </p:nvSpPr>
        <p:spPr bwMode="auto">
          <a:xfrm>
            <a:off x="3020305" y="6113944"/>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78"/>
          <p:cNvSpPr>
            <a:spLocks noChangeAspect="1" noEditPoints="1"/>
          </p:cNvSpPr>
          <p:nvPr/>
        </p:nvSpPr>
        <p:spPr bwMode="auto">
          <a:xfrm>
            <a:off x="3751452" y="6173175"/>
            <a:ext cx="502920" cy="21597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7" name="Group 66"/>
          <p:cNvGrpSpPr/>
          <p:nvPr/>
        </p:nvGrpSpPr>
        <p:grpSpPr>
          <a:xfrm>
            <a:off x="6310489" y="258228"/>
            <a:ext cx="5508978" cy="954108"/>
            <a:chOff x="3341511" y="258228"/>
            <a:chExt cx="5508978" cy="954108"/>
          </a:xfrm>
        </p:grpSpPr>
        <p:sp>
          <p:nvSpPr>
            <p:cNvPr id="68" name="TextBox 67"/>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69" name="TextBox 68"/>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grpSp>
        <p:nvGrpSpPr>
          <p:cNvPr id="7" name="Group 6"/>
          <p:cNvGrpSpPr/>
          <p:nvPr/>
        </p:nvGrpSpPr>
        <p:grpSpPr>
          <a:xfrm>
            <a:off x="3250230" y="3122648"/>
            <a:ext cx="5486401" cy="774516"/>
            <a:chOff x="3250230" y="3122648"/>
            <a:chExt cx="5486401" cy="774516"/>
          </a:xfrm>
        </p:grpSpPr>
        <p:grpSp>
          <p:nvGrpSpPr>
            <p:cNvPr id="40" name="Group 39"/>
            <p:cNvGrpSpPr>
              <a:grpSpLocks noChangeAspect="1"/>
            </p:cNvGrpSpPr>
            <p:nvPr/>
          </p:nvGrpSpPr>
          <p:grpSpPr>
            <a:xfrm rot="2761792">
              <a:off x="5611767" y="772299"/>
              <a:ext cx="763328" cy="5486401"/>
              <a:chOff x="4240215" y="1263652"/>
              <a:chExt cx="379016" cy="2724156"/>
            </a:xfrm>
          </p:grpSpPr>
          <p:sp>
            <p:nvSpPr>
              <p:cNvPr id="4109" name="Rectangle 13"/>
              <p:cNvSpPr>
                <a:spLocks noChangeArrowheads="1"/>
              </p:cNvSpPr>
              <p:nvPr/>
            </p:nvSpPr>
            <p:spPr bwMode="auto">
              <a:xfrm>
                <a:off x="4430712" y="3965583"/>
                <a:ext cx="1588" cy="1588"/>
              </a:xfrm>
              <a:prstGeom prst="rect">
                <a:avLst/>
              </a:prstGeom>
              <a:solidFill>
                <a:srgbClr val="CCCCC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4443413" y="3597282"/>
                <a:ext cx="160338" cy="384176"/>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4335463" y="3597282"/>
                <a:ext cx="192088" cy="390526"/>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254500" y="3597282"/>
                <a:ext cx="160338" cy="384176"/>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241405" y="1373191"/>
                <a:ext cx="377825" cy="2246318"/>
              </a:xfrm>
              <a:custGeom>
                <a:avLst/>
                <a:gdLst/>
                <a:ahLst/>
                <a:cxnLst>
                  <a:cxn ang="0">
                    <a:pos x="182" y="1071"/>
                  </a:cxn>
                  <a:cxn ang="0">
                    <a:pos x="91" y="1079"/>
                  </a:cxn>
                  <a:cxn ang="0">
                    <a:pos x="91" y="1078"/>
                  </a:cxn>
                  <a:cxn ang="0">
                    <a:pos x="0" y="1070"/>
                  </a:cxn>
                  <a:cxn ang="0">
                    <a:pos x="0" y="61"/>
                  </a:cxn>
                  <a:cxn ang="0">
                    <a:pos x="91" y="0"/>
                  </a:cxn>
                  <a:cxn ang="0">
                    <a:pos x="91" y="0"/>
                  </a:cxn>
                  <a:cxn ang="0">
                    <a:pos x="182" y="61"/>
                  </a:cxn>
                  <a:cxn ang="0">
                    <a:pos x="182" y="1071"/>
                  </a:cxn>
                </a:cxnLst>
                <a:rect l="0" t="0" r="r" b="b"/>
                <a:pathLst>
                  <a:path w="182" h="1079">
                    <a:moveTo>
                      <a:pt x="182" y="1071"/>
                    </a:moveTo>
                    <a:cubicBezTo>
                      <a:pt x="182" y="1071"/>
                      <a:pt x="142" y="1079"/>
                      <a:pt x="91" y="1079"/>
                    </a:cubicBezTo>
                    <a:cubicBezTo>
                      <a:pt x="91" y="1078"/>
                      <a:pt x="91" y="1078"/>
                      <a:pt x="91" y="1078"/>
                    </a:cubicBezTo>
                    <a:cubicBezTo>
                      <a:pt x="41" y="1078"/>
                      <a:pt x="0" y="1070"/>
                      <a:pt x="0" y="1070"/>
                    </a:cubicBezTo>
                    <a:cubicBezTo>
                      <a:pt x="0" y="61"/>
                      <a:pt x="0" y="61"/>
                      <a:pt x="0" y="61"/>
                    </a:cubicBezTo>
                    <a:cubicBezTo>
                      <a:pt x="0" y="27"/>
                      <a:pt x="41" y="0"/>
                      <a:pt x="91" y="0"/>
                    </a:cubicBezTo>
                    <a:cubicBezTo>
                      <a:pt x="91" y="0"/>
                      <a:pt x="91" y="0"/>
                      <a:pt x="91" y="0"/>
                    </a:cubicBezTo>
                    <a:cubicBezTo>
                      <a:pt x="142" y="0"/>
                      <a:pt x="182" y="27"/>
                      <a:pt x="182" y="61"/>
                    </a:cubicBezTo>
                    <a:lnTo>
                      <a:pt x="182" y="1071"/>
                    </a:lnTo>
                    <a:close/>
                  </a:path>
                </a:pathLst>
              </a:custGeom>
              <a:gradFill>
                <a:gsLst>
                  <a:gs pos="0">
                    <a:schemeClr val="bg1">
                      <a:lumMod val="65000"/>
                    </a:schemeClr>
                  </a:gs>
                  <a:gs pos="50000">
                    <a:schemeClr val="bg1">
                      <a:lumMod val="75000"/>
                    </a:schemeClr>
                  </a:gs>
                  <a:gs pos="100000">
                    <a:schemeClr val="bg1">
                      <a:lumMod val="6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240215" y="3575057"/>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475165" y="3578232"/>
                <a:ext cx="142875" cy="255589"/>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327527" y="3544896"/>
                <a:ext cx="206375" cy="288926"/>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p:cNvSpPr>
              <p:nvPr/>
            </p:nvSpPr>
            <p:spPr bwMode="auto">
              <a:xfrm>
                <a:off x="4241406" y="1263652"/>
                <a:ext cx="377825" cy="185738"/>
              </a:xfrm>
              <a:custGeom>
                <a:avLst/>
                <a:gdLst/>
                <a:ahLst/>
                <a:cxnLst>
                  <a:cxn ang="0">
                    <a:pos x="91" y="62"/>
                  </a:cxn>
                  <a:cxn ang="0">
                    <a:pos x="182" y="89"/>
                  </a:cxn>
                  <a:cxn ang="0">
                    <a:pos x="182" y="54"/>
                  </a:cxn>
                  <a:cxn ang="0">
                    <a:pos x="91" y="0"/>
                  </a:cxn>
                  <a:cxn ang="0">
                    <a:pos x="0" y="54"/>
                  </a:cxn>
                  <a:cxn ang="0">
                    <a:pos x="0" y="87"/>
                  </a:cxn>
                  <a:cxn ang="0">
                    <a:pos x="91" y="62"/>
                  </a:cxn>
                </a:cxnLst>
                <a:rect l="0" t="0" r="r" b="b"/>
                <a:pathLst>
                  <a:path w="182" h="89">
                    <a:moveTo>
                      <a:pt x="91" y="62"/>
                    </a:moveTo>
                    <a:cubicBezTo>
                      <a:pt x="126" y="62"/>
                      <a:pt x="157" y="79"/>
                      <a:pt x="182" y="89"/>
                    </a:cubicBezTo>
                    <a:cubicBezTo>
                      <a:pt x="182" y="54"/>
                      <a:pt x="182" y="54"/>
                      <a:pt x="182" y="54"/>
                    </a:cubicBezTo>
                    <a:cubicBezTo>
                      <a:pt x="182" y="13"/>
                      <a:pt x="141" y="0"/>
                      <a:pt x="91" y="0"/>
                    </a:cubicBezTo>
                    <a:cubicBezTo>
                      <a:pt x="41" y="0"/>
                      <a:pt x="0" y="13"/>
                      <a:pt x="0" y="54"/>
                    </a:cubicBezTo>
                    <a:cubicBezTo>
                      <a:pt x="0" y="87"/>
                      <a:pt x="0" y="87"/>
                      <a:pt x="0" y="87"/>
                    </a:cubicBezTo>
                    <a:cubicBezTo>
                      <a:pt x="25" y="77"/>
                      <a:pt x="57" y="62"/>
                      <a:pt x="91" y="62"/>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3" name="Freeform 27"/>
              <p:cNvSpPr>
                <a:spLocks/>
              </p:cNvSpPr>
              <p:nvPr/>
            </p:nvSpPr>
            <p:spPr bwMode="auto">
              <a:xfrm>
                <a:off x="4242199" y="1377950"/>
                <a:ext cx="376236" cy="120650"/>
              </a:xfrm>
              <a:custGeom>
                <a:avLst/>
                <a:gdLst/>
                <a:ahLst/>
                <a:cxnLst>
                  <a:cxn ang="0">
                    <a:pos x="92" y="0"/>
                  </a:cxn>
                  <a:cxn ang="0">
                    <a:pos x="0" y="30"/>
                  </a:cxn>
                  <a:cxn ang="0">
                    <a:pos x="0" y="58"/>
                  </a:cxn>
                  <a:cxn ang="0">
                    <a:pos x="92" y="28"/>
                  </a:cxn>
                  <a:cxn ang="0">
                    <a:pos x="184" y="58"/>
                  </a:cxn>
                  <a:cxn ang="0">
                    <a:pos x="184" y="30"/>
                  </a:cxn>
                  <a:cxn ang="0">
                    <a:pos x="92" y="0"/>
                  </a:cxn>
                </a:cxnLst>
                <a:rect l="0" t="0" r="r" b="b"/>
                <a:pathLst>
                  <a:path w="184" h="58">
                    <a:moveTo>
                      <a:pt x="92" y="0"/>
                    </a:moveTo>
                    <a:cubicBezTo>
                      <a:pt x="41" y="0"/>
                      <a:pt x="0" y="13"/>
                      <a:pt x="0" y="30"/>
                    </a:cubicBezTo>
                    <a:cubicBezTo>
                      <a:pt x="0" y="58"/>
                      <a:pt x="0" y="58"/>
                      <a:pt x="0" y="58"/>
                    </a:cubicBezTo>
                    <a:cubicBezTo>
                      <a:pt x="0" y="41"/>
                      <a:pt x="41" y="28"/>
                      <a:pt x="92" y="28"/>
                    </a:cubicBezTo>
                    <a:cubicBezTo>
                      <a:pt x="143" y="28"/>
                      <a:pt x="184" y="41"/>
                      <a:pt x="184" y="58"/>
                    </a:cubicBezTo>
                    <a:cubicBezTo>
                      <a:pt x="184" y="30"/>
                      <a:pt x="184" y="30"/>
                      <a:pt x="184" y="30"/>
                    </a:cubicBezTo>
                    <a:cubicBezTo>
                      <a:pt x="184" y="13"/>
                      <a:pt x="143" y="0"/>
                      <a:pt x="92" y="0"/>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0" name="TextBox 69"/>
            <p:cNvSpPr txBox="1"/>
            <p:nvPr/>
          </p:nvSpPr>
          <p:spPr>
            <a:xfrm rot="18971104" flipH="1">
              <a:off x="4991997" y="3122648"/>
              <a:ext cx="2378806" cy="36933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LOREM IPSUM DOLOR</a:t>
              </a:r>
            </a:p>
          </p:txBody>
        </p:sp>
      </p:gr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866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500"/>
                                        <p:tgtEl>
                                          <p:spTgt spid="5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par>
                          <p:cTn id="31" fill="hold">
                            <p:stCondLst>
                              <p:cond delay="2500"/>
                            </p:stCondLst>
                            <p:childTnLst>
                              <p:par>
                                <p:cTn id="32" presetID="37" presetClass="entr" presetSubtype="0"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900" decel="100000" fill="hold"/>
                                        <p:tgtEl>
                                          <p:spTgt spid="49"/>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wipe(down)">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p:cTn id="44" dur="500" fill="hold"/>
                                        <p:tgtEl>
                                          <p:spTgt spid="66"/>
                                        </p:tgtEl>
                                        <p:attrNameLst>
                                          <p:attrName>ppt_w</p:attrName>
                                        </p:attrNameLst>
                                      </p:cBhvr>
                                      <p:tavLst>
                                        <p:tav tm="0">
                                          <p:val>
                                            <p:fltVal val="0"/>
                                          </p:val>
                                        </p:tav>
                                        <p:tav tm="100000">
                                          <p:val>
                                            <p:strVal val="#ppt_w"/>
                                          </p:val>
                                        </p:tav>
                                      </p:tavLst>
                                    </p:anim>
                                    <p:anim calcmode="lin" valueType="num">
                                      <p:cBhvr>
                                        <p:cTn id="45" dur="500" fill="hold"/>
                                        <p:tgtEl>
                                          <p:spTgt spid="66"/>
                                        </p:tgtEl>
                                        <p:attrNameLst>
                                          <p:attrName>ppt_h</p:attrName>
                                        </p:attrNameLst>
                                      </p:cBhvr>
                                      <p:tavLst>
                                        <p:tav tm="0">
                                          <p:val>
                                            <p:fltVal val="0"/>
                                          </p:val>
                                        </p:tav>
                                        <p:tav tm="100000">
                                          <p:val>
                                            <p:strVal val="#ppt_h"/>
                                          </p:val>
                                        </p:tav>
                                      </p:tavLst>
                                    </p:anim>
                                    <p:animEffect transition="in" filter="fade">
                                      <p:cBhvr>
                                        <p:cTn id="46" dur="500"/>
                                        <p:tgtEl>
                                          <p:spTgt spid="66"/>
                                        </p:tgtEl>
                                      </p:cBhvr>
                                    </p:animEffect>
                                  </p:childTnLst>
                                </p:cTn>
                              </p:par>
                            </p:childTnLst>
                          </p:cTn>
                        </p:par>
                        <p:par>
                          <p:cTn id="47" fill="hold">
                            <p:stCondLst>
                              <p:cond delay="4000"/>
                            </p:stCondLst>
                            <p:childTnLst>
                              <p:par>
                                <p:cTn id="48" presetID="12" presetClass="entr" presetSubtype="4"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p:tgtEl>
                                          <p:spTgt spid="8"/>
                                        </p:tgtEl>
                                        <p:attrNameLst>
                                          <p:attrName>ppt_y</p:attrName>
                                        </p:attrNameLst>
                                      </p:cBhvr>
                                      <p:tavLst>
                                        <p:tav tm="0">
                                          <p:val>
                                            <p:strVal val="#ppt_y+#ppt_h*1.125000"/>
                                          </p:val>
                                        </p:tav>
                                        <p:tav tm="100000">
                                          <p:val>
                                            <p:strVal val="#ppt_y"/>
                                          </p:val>
                                        </p:tav>
                                      </p:tavLst>
                                    </p:anim>
                                    <p:animEffect transition="in" filter="wipe(up)">
                                      <p:cBhvr>
                                        <p:cTn id="51" dur="500"/>
                                        <p:tgtEl>
                                          <p:spTgt spid="8"/>
                                        </p:tgtEl>
                                      </p:cBhvr>
                                    </p:animEffect>
                                  </p:childTnLst>
                                </p:cTn>
                              </p:par>
                            </p:childTnLst>
                          </p:cTn>
                        </p:par>
                        <p:par>
                          <p:cTn id="52" fill="hold">
                            <p:stCondLst>
                              <p:cond delay="4500"/>
                            </p:stCondLst>
                            <p:childTnLst>
                              <p:par>
                                <p:cTn id="53" presetID="22" presetClass="entr" presetSubtype="2"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right)">
                                      <p:cBhvr>
                                        <p:cTn id="55" dur="500"/>
                                        <p:tgtEl>
                                          <p:spTgt spid="53"/>
                                        </p:tgtEl>
                                      </p:cBhvr>
                                    </p:animEffect>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900" decel="100000" fill="hold"/>
                                        <p:tgtEl>
                                          <p:spTgt spid="5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22" presetClass="entr" presetSubtype="4"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wipe(down)">
                                      <p:cBhvr>
                                        <p:cTn id="66" dur="500"/>
                                        <p:tgtEl>
                                          <p:spTgt spid="6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 calcmode="lin" valueType="num">
                                      <p:cBhvr>
                                        <p:cTn id="69" dur="500" fill="hold"/>
                                        <p:tgtEl>
                                          <p:spTgt spid="64"/>
                                        </p:tgtEl>
                                        <p:attrNameLst>
                                          <p:attrName>ppt_w</p:attrName>
                                        </p:attrNameLst>
                                      </p:cBhvr>
                                      <p:tavLst>
                                        <p:tav tm="0">
                                          <p:val>
                                            <p:fltVal val="0"/>
                                          </p:val>
                                        </p:tav>
                                        <p:tav tm="100000">
                                          <p:val>
                                            <p:strVal val="#ppt_w"/>
                                          </p:val>
                                        </p:tav>
                                      </p:tavLst>
                                    </p:anim>
                                    <p:anim calcmode="lin" valueType="num">
                                      <p:cBhvr>
                                        <p:cTn id="70" dur="500" fill="hold"/>
                                        <p:tgtEl>
                                          <p:spTgt spid="64"/>
                                        </p:tgtEl>
                                        <p:attrNameLst>
                                          <p:attrName>ppt_h</p:attrName>
                                        </p:attrNameLst>
                                      </p:cBhvr>
                                      <p:tavLst>
                                        <p:tav tm="0">
                                          <p:val>
                                            <p:fltVal val="0"/>
                                          </p:val>
                                        </p:tav>
                                        <p:tav tm="100000">
                                          <p:val>
                                            <p:strVal val="#ppt_h"/>
                                          </p:val>
                                        </p:tav>
                                      </p:tavLst>
                                    </p:anim>
                                    <p:animEffect transition="in" filter="fade">
                                      <p:cBhvr>
                                        <p:cTn id="71" dur="500"/>
                                        <p:tgtEl>
                                          <p:spTgt spid="64"/>
                                        </p:tgtEl>
                                      </p:cBhvr>
                                    </p:animEffect>
                                  </p:childTnLst>
                                </p:cTn>
                              </p:par>
                            </p:childTnLst>
                          </p:cTn>
                        </p:par>
                        <p:par>
                          <p:cTn id="72" fill="hold">
                            <p:stCondLst>
                              <p:cond delay="6500"/>
                            </p:stCondLst>
                            <p:childTnLst>
                              <p:par>
                                <p:cTn id="73" presetID="12" presetClass="entr" presetSubtype="1"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p:tgtEl>
                                          <p:spTgt spid="10"/>
                                        </p:tgtEl>
                                        <p:attrNameLst>
                                          <p:attrName>ppt_y</p:attrName>
                                        </p:attrNameLst>
                                      </p:cBhvr>
                                      <p:tavLst>
                                        <p:tav tm="0">
                                          <p:val>
                                            <p:strVal val="#ppt_y-#ppt_h*1.125000"/>
                                          </p:val>
                                        </p:tav>
                                        <p:tav tm="100000">
                                          <p:val>
                                            <p:strVal val="#ppt_y"/>
                                          </p:val>
                                        </p:tav>
                                      </p:tavLst>
                                    </p:anim>
                                    <p:animEffect transition="in" filter="wipe(down)">
                                      <p:cBhvr>
                                        <p:cTn id="76" dur="500"/>
                                        <p:tgtEl>
                                          <p:spTgt spid="10"/>
                                        </p:tgtEl>
                                      </p:cBhvr>
                                    </p:animEffect>
                                  </p:childTnLst>
                                </p:cTn>
                              </p:par>
                            </p:childTnLst>
                          </p:cTn>
                        </p:par>
                        <p:par>
                          <p:cTn id="77" fill="hold">
                            <p:stCondLst>
                              <p:cond delay="7000"/>
                            </p:stCondLst>
                            <p:childTnLst>
                              <p:par>
                                <p:cTn id="78" presetID="22" presetClass="entr" presetSubtype="8" fill="hold" nodeType="after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wipe(left)">
                                      <p:cBhvr>
                                        <p:cTn id="80" dur="500"/>
                                        <p:tgtEl>
                                          <p:spTgt spid="45"/>
                                        </p:tgtEl>
                                      </p:cBhvr>
                                    </p:animEffect>
                                  </p:childTnLst>
                                </p:cTn>
                              </p:par>
                            </p:childTnLst>
                          </p:cTn>
                        </p:par>
                        <p:par>
                          <p:cTn id="81" fill="hold">
                            <p:stCondLst>
                              <p:cond delay="7500"/>
                            </p:stCondLst>
                            <p:childTnLst>
                              <p:par>
                                <p:cTn id="82" presetID="37"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1000"/>
                                        <p:tgtEl>
                                          <p:spTgt spid="44"/>
                                        </p:tgtEl>
                                      </p:cBhvr>
                                    </p:animEffect>
                                    <p:anim calcmode="lin" valueType="num">
                                      <p:cBhvr>
                                        <p:cTn id="85" dur="1000" fill="hold"/>
                                        <p:tgtEl>
                                          <p:spTgt spid="44"/>
                                        </p:tgtEl>
                                        <p:attrNameLst>
                                          <p:attrName>ppt_x</p:attrName>
                                        </p:attrNameLst>
                                      </p:cBhvr>
                                      <p:tavLst>
                                        <p:tav tm="0">
                                          <p:val>
                                            <p:strVal val="#ppt_x"/>
                                          </p:val>
                                        </p:tav>
                                        <p:tav tm="100000">
                                          <p:val>
                                            <p:strVal val="#ppt_x"/>
                                          </p:val>
                                        </p:tav>
                                      </p:tavLst>
                                    </p:anim>
                                    <p:anim calcmode="lin" valueType="num">
                                      <p:cBhvr>
                                        <p:cTn id="86" dur="900" decel="100000" fill="hold"/>
                                        <p:tgtEl>
                                          <p:spTgt spid="44"/>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49" grpId="0"/>
      <p:bldP spid="44" grpId="0"/>
      <p:bldP spid="64" grpId="0" animBg="1"/>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1255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2016-10-30T20:53:10Z</dcterms:modified>
</cp:coreProperties>
</file>