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pic">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6"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9" name="Picture Placeholder 7"/>
          <p:cNvSpPr>
            <a:spLocks noGrp="1"/>
          </p:cNvSpPr>
          <p:nvPr>
            <p:ph type="pic" sz="quarter" idx="15" hasCustomPrompt="1"/>
          </p:nvPr>
        </p:nvSpPr>
        <p:spPr>
          <a:xfrm rot="20906495">
            <a:off x="6532425" y="1786364"/>
            <a:ext cx="3049536" cy="3054739"/>
          </a:xfrm>
          <a:prstGeom prst="roundRect">
            <a:avLst>
              <a:gd name="adj" fmla="val 8073"/>
            </a:avLst>
          </a:prstGeom>
          <a:ln w="76200" cap="sq">
            <a:solidFill>
              <a:schemeClr val="bg1">
                <a:lumMod val="65000"/>
              </a:schemeClr>
            </a:solidFill>
            <a:miter lim="800000"/>
          </a:ln>
          <a:effectLst>
            <a:reflection blurRad="6350" stA="50000" endA="300" endPos="38500" dist="50800" dir="5400000" sy="-100000" algn="bl" rotWithShape="0"/>
          </a:effectLst>
          <a:scene3d>
            <a:camera prst="perspectiveContrastingRightFacing">
              <a:rot lat="0" lon="20400000" rev="0"/>
            </a:camera>
            <a:lightRig rig="threePt" dir="t"/>
          </a:scene3d>
          <a:sp3d extrusionH="17145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16" hasCustomPrompt="1"/>
          </p:nvPr>
        </p:nvSpPr>
        <p:spPr>
          <a:xfrm rot="20906495">
            <a:off x="2773224" y="1786364"/>
            <a:ext cx="3049536" cy="3054739"/>
          </a:xfrm>
          <a:prstGeom prst="roundRect">
            <a:avLst>
              <a:gd name="adj" fmla="val 8073"/>
            </a:avLst>
          </a:prstGeom>
          <a:ln w="76200" cap="sq">
            <a:solidFill>
              <a:schemeClr val="bg1">
                <a:lumMod val="65000"/>
              </a:schemeClr>
            </a:solidFill>
            <a:miter lim="800000"/>
          </a:ln>
          <a:effectLst>
            <a:reflection blurRad="6350" stA="50000" endA="300" endPos="38500" dist="50800" dir="5400000" sy="-100000" algn="bl" rotWithShape="0"/>
          </a:effectLst>
          <a:scene3d>
            <a:camera prst="perspectiveContrastingRightFacing">
              <a:rot lat="0" lon="20400000" rev="0"/>
            </a:camera>
            <a:lightRig rig="threePt" dir="t"/>
          </a:scene3d>
          <a:sp3d extrusionH="17145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856003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04" r="104"/>
          <a:stretch>
            <a:fillRect/>
          </a:stretch>
        </p:blipFill>
        <p:spPr>
          <a:ln>
            <a:solidFill>
              <a:srgbClr val="36B8E3"/>
            </a:solidFill>
          </a:ln>
        </p:spPr>
      </p:pic>
      <p:pic>
        <p:nvPicPr>
          <p:cNvPr id="9" name="Picture Placeholder 8"/>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104" r="104"/>
          <a:stretch>
            <a:fillRect/>
          </a:stretch>
        </p:blipFill>
        <p:spPr>
          <a:ln>
            <a:solidFill>
              <a:srgbClr val="157EBF"/>
            </a:solidFill>
          </a:ln>
        </p:spPr>
      </p:pic>
      <p:grpSp>
        <p:nvGrpSpPr>
          <p:cNvPr id="10" name="Group 9"/>
          <p:cNvGrpSpPr/>
          <p:nvPr/>
        </p:nvGrpSpPr>
        <p:grpSpPr>
          <a:xfrm>
            <a:off x="3341511"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2" name="TextBox 11"/>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7" name="Picture 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752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1174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2016-10-30T20:52:05Z</dcterms:modified>
</cp:coreProperties>
</file>