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6219289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bwMode="auto">
          <a:xfrm>
            <a:off x="0" y="1303020"/>
            <a:ext cx="12192000" cy="5097780"/>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3" name="Rectangle 22"/>
          <p:cNvSpPr/>
          <p:nvPr/>
        </p:nvSpPr>
        <p:spPr>
          <a:xfrm>
            <a:off x="854681" y="1947086"/>
            <a:ext cx="1920240" cy="1920240"/>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872062" y="3957661"/>
            <a:ext cx="1920240" cy="1920240"/>
          </a:xfrm>
          <a:prstGeom prst="rect">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2892542" y="1953082"/>
            <a:ext cx="1920240" cy="1920240"/>
          </a:xfrm>
          <a:prstGeom prst="rect">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892542" y="3956130"/>
            <a:ext cx="1920240" cy="1920240"/>
          </a:xfrm>
          <a:prstGeom prst="rect">
            <a:avLst/>
          </a:prstGeom>
          <a:solidFill>
            <a:srgbClr val="2F569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949423" y="1947086"/>
            <a:ext cx="1920240" cy="1920240"/>
          </a:xfrm>
          <a:prstGeom prst="rect">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4947498" y="3955006"/>
            <a:ext cx="1920240" cy="1920240"/>
          </a:xfrm>
          <a:prstGeom prst="rect">
            <a:avLst/>
          </a:prstGeom>
          <a:solidFill>
            <a:srgbClr val="38572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p:cNvGrpSpPr/>
          <p:nvPr/>
        </p:nvGrpSpPr>
        <p:grpSpPr>
          <a:xfrm>
            <a:off x="7474896" y="2084476"/>
            <a:ext cx="3649765" cy="3534868"/>
            <a:chOff x="503759" y="2827276"/>
            <a:chExt cx="3282145" cy="3534868"/>
          </a:xfrm>
        </p:grpSpPr>
        <p:sp>
          <p:nvSpPr>
            <p:cNvPr id="65" name="TextBox 64"/>
            <p:cNvSpPr txBox="1"/>
            <p:nvPr/>
          </p:nvSpPr>
          <p:spPr>
            <a:xfrm>
              <a:off x="503759" y="3315156"/>
              <a:ext cx="3282145" cy="3046988"/>
            </a:xfrm>
            <a:prstGeom prst="rect">
              <a:avLst/>
            </a:prstGeom>
            <a:noFill/>
          </p:spPr>
          <p:txBody>
            <a:bodyPr wrap="square" rtlCol="0">
              <a:spAutoFit/>
            </a:bodyPr>
            <a:lstStyle/>
            <a:p>
              <a:pPr defTabSz="1219170">
                <a:spcBef>
                  <a:spcPct val="20000"/>
                </a:spcBef>
                <a:defRPr/>
              </a:pPr>
              <a:r>
                <a:rPr lang="en-US" sz="16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a:t>
              </a:r>
            </a:p>
          </p:txBody>
        </p:sp>
        <p:sp>
          <p:nvSpPr>
            <p:cNvPr id="66" name="TextBox 65"/>
            <p:cNvSpPr txBox="1"/>
            <p:nvPr/>
          </p:nvSpPr>
          <p:spPr>
            <a:xfrm>
              <a:off x="503759" y="2827276"/>
              <a:ext cx="1879391" cy="400110"/>
            </a:xfrm>
            <a:prstGeom prst="rect">
              <a:avLst/>
            </a:prstGeom>
            <a:noFill/>
          </p:spPr>
          <p:txBody>
            <a:bodyPr wrap="square" rtlCol="0">
              <a:spAutoFit/>
            </a:bodyPr>
            <a:lstStyle/>
            <a:p>
              <a:r>
                <a:rPr lang="en-US" sz="2000" b="1" dirty="0">
                  <a:solidFill>
                    <a:schemeClr val="bg2">
                      <a:lumMod val="10000"/>
                    </a:schemeClr>
                  </a:solidFill>
                </a:rPr>
                <a:t>Title Goes Here</a:t>
              </a:r>
            </a:p>
          </p:txBody>
        </p:sp>
      </p:grpSp>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2485" y="2484586"/>
            <a:ext cx="957155" cy="914479"/>
          </a:xfrm>
          <a:prstGeom prst="rect">
            <a:avLst/>
          </a:prstGeom>
        </p:spPr>
      </p:pic>
      <p:pic>
        <p:nvPicPr>
          <p:cNvPr id="25" name="Picture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569" y="4366934"/>
            <a:ext cx="1036410" cy="914479"/>
          </a:xfrm>
          <a:prstGeom prst="rect">
            <a:avLst/>
          </a:prstGeom>
        </p:spPr>
      </p:pic>
      <p:pic>
        <p:nvPicPr>
          <p:cNvPr id="31" name="Picture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1457" y="2449966"/>
            <a:ext cx="658425" cy="914479"/>
          </a:xfrm>
          <a:prstGeom prst="rect">
            <a:avLst/>
          </a:prstGeom>
        </p:spPr>
      </p:pic>
      <p:pic>
        <p:nvPicPr>
          <p:cNvPr id="76" name="Picture 7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86403" y="2513340"/>
            <a:ext cx="804742" cy="932769"/>
          </a:xfrm>
          <a:prstGeom prst="rect">
            <a:avLst/>
          </a:prstGeom>
        </p:spPr>
      </p:pic>
      <p:pic>
        <p:nvPicPr>
          <p:cNvPr id="77" name="Picture 7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42485" y="4430669"/>
            <a:ext cx="853514" cy="908383"/>
          </a:xfrm>
          <a:prstGeom prst="rect">
            <a:avLst/>
          </a:prstGeom>
        </p:spPr>
      </p:pic>
      <p:pic>
        <p:nvPicPr>
          <p:cNvPr id="78" name="Picture 7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92374" y="4454838"/>
            <a:ext cx="920576" cy="920576"/>
          </a:xfrm>
          <a:prstGeom prst="rect">
            <a:avLst/>
          </a:prstGeom>
        </p:spPr>
      </p:pic>
      <p:grpSp>
        <p:nvGrpSpPr>
          <p:cNvPr id="19" name="Group 18"/>
          <p:cNvGrpSpPr/>
          <p:nvPr/>
        </p:nvGrpSpPr>
        <p:grpSpPr>
          <a:xfrm>
            <a:off x="127357" y="-11203"/>
            <a:ext cx="2524868" cy="613385"/>
            <a:chOff x="127357" y="-6354"/>
            <a:chExt cx="2524868" cy="613385"/>
          </a:xfrm>
        </p:grpSpPr>
        <p:sp>
          <p:nvSpPr>
            <p:cNvPr id="20" name="Round Same Side Corner Rectangle 19"/>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1" name="TextBox 2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8628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inVertical)">
                                      <p:cBhvr>
                                        <p:cTn id="7" dur="1000"/>
                                        <p:tgtEl>
                                          <p:spTgt spid="34"/>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ppt_x"/>
                                          </p:val>
                                        </p:tav>
                                        <p:tav tm="100000">
                                          <p:val>
                                            <p:strVal val="#ppt_x"/>
                                          </p:val>
                                        </p:tav>
                                      </p:tavLst>
                                    </p:anim>
                                    <p:anim calcmode="lin" valueType="num">
                                      <p:cBhvr additive="base">
                                        <p:cTn id="12" dur="500" fill="hold"/>
                                        <p:tgtEl>
                                          <p:spTgt spid="23"/>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53" presetClass="entr" presetSubtype="16" fill="hold" nodeType="afterEffect">
                                  <p:stCondLst>
                                    <p:cond delay="0"/>
                                  </p:stCondLst>
                                  <p:childTnLst>
                                    <p:set>
                                      <p:cBhvr>
                                        <p:cTn id="15" dur="1" fill="hold">
                                          <p:stCondLst>
                                            <p:cond delay="0"/>
                                          </p:stCondLst>
                                        </p:cTn>
                                        <p:tgtEl>
                                          <p:spTgt spid="76"/>
                                        </p:tgtEl>
                                        <p:attrNameLst>
                                          <p:attrName>style.visibility</p:attrName>
                                        </p:attrNameLst>
                                      </p:cBhvr>
                                      <p:to>
                                        <p:strVal val="visible"/>
                                      </p:to>
                                    </p:set>
                                    <p:anim calcmode="lin" valueType="num">
                                      <p:cBhvr>
                                        <p:cTn id="16" dur="500" fill="hold"/>
                                        <p:tgtEl>
                                          <p:spTgt spid="76"/>
                                        </p:tgtEl>
                                        <p:attrNameLst>
                                          <p:attrName>ppt_w</p:attrName>
                                        </p:attrNameLst>
                                      </p:cBhvr>
                                      <p:tavLst>
                                        <p:tav tm="0">
                                          <p:val>
                                            <p:fltVal val="0"/>
                                          </p:val>
                                        </p:tav>
                                        <p:tav tm="100000">
                                          <p:val>
                                            <p:strVal val="#ppt_w"/>
                                          </p:val>
                                        </p:tav>
                                      </p:tavLst>
                                    </p:anim>
                                    <p:anim calcmode="lin" valueType="num">
                                      <p:cBhvr>
                                        <p:cTn id="17" dur="500" fill="hold"/>
                                        <p:tgtEl>
                                          <p:spTgt spid="76"/>
                                        </p:tgtEl>
                                        <p:attrNameLst>
                                          <p:attrName>ppt_h</p:attrName>
                                        </p:attrNameLst>
                                      </p:cBhvr>
                                      <p:tavLst>
                                        <p:tav tm="0">
                                          <p:val>
                                            <p:fltVal val="0"/>
                                          </p:val>
                                        </p:tav>
                                        <p:tav tm="100000">
                                          <p:val>
                                            <p:strVal val="#ppt_h"/>
                                          </p:val>
                                        </p:tav>
                                      </p:tavLst>
                                    </p:anim>
                                    <p:animEffect transition="in" filter="fade">
                                      <p:cBhvr>
                                        <p:cTn id="18" dur="500"/>
                                        <p:tgtEl>
                                          <p:spTgt spid="76"/>
                                        </p:tgtEl>
                                      </p:cBhvr>
                                    </p:animEffect>
                                  </p:childTnLst>
                                </p:cTn>
                              </p:par>
                            </p:childTnLst>
                          </p:cTn>
                        </p:par>
                        <p:par>
                          <p:cTn id="19" fill="hold">
                            <p:stCondLst>
                              <p:cond delay="2000"/>
                            </p:stCondLst>
                            <p:childTnLst>
                              <p:par>
                                <p:cTn id="20" presetID="2" presetClass="entr" presetSubtype="4" fill="hold" grpId="0" nodeType="afterEffect">
                                  <p:stCondLst>
                                    <p:cond delay="0"/>
                                  </p:stCondLst>
                                  <p:childTnLst>
                                    <p:set>
                                      <p:cBhvr>
                                        <p:cTn id="21" dur="1" fill="hold">
                                          <p:stCondLst>
                                            <p:cond delay="0"/>
                                          </p:stCondLst>
                                        </p:cTn>
                                        <p:tgtEl>
                                          <p:spTgt spid="68"/>
                                        </p:tgtEl>
                                        <p:attrNameLst>
                                          <p:attrName>style.visibility</p:attrName>
                                        </p:attrNameLst>
                                      </p:cBhvr>
                                      <p:to>
                                        <p:strVal val="visible"/>
                                      </p:to>
                                    </p:set>
                                    <p:anim calcmode="lin" valueType="num">
                                      <p:cBhvr additive="base">
                                        <p:cTn id="22" dur="500" fill="hold"/>
                                        <p:tgtEl>
                                          <p:spTgt spid="68"/>
                                        </p:tgtEl>
                                        <p:attrNameLst>
                                          <p:attrName>ppt_x</p:attrName>
                                        </p:attrNameLst>
                                      </p:cBhvr>
                                      <p:tavLst>
                                        <p:tav tm="0">
                                          <p:val>
                                            <p:strVal val="#ppt_x"/>
                                          </p:val>
                                        </p:tav>
                                        <p:tav tm="100000">
                                          <p:val>
                                            <p:strVal val="#ppt_x"/>
                                          </p:val>
                                        </p:tav>
                                      </p:tavLst>
                                    </p:anim>
                                    <p:anim calcmode="lin" valueType="num">
                                      <p:cBhvr additive="base">
                                        <p:cTn id="23" dur="500" fill="hold"/>
                                        <p:tgtEl>
                                          <p:spTgt spid="68"/>
                                        </p:tgtEl>
                                        <p:attrNameLst>
                                          <p:attrName>ppt_y</p:attrName>
                                        </p:attrNameLst>
                                      </p:cBhvr>
                                      <p:tavLst>
                                        <p:tav tm="0">
                                          <p:val>
                                            <p:strVal val="1+#ppt_h/2"/>
                                          </p:val>
                                        </p:tav>
                                        <p:tav tm="100000">
                                          <p:val>
                                            <p:strVal val="#ppt_y"/>
                                          </p:val>
                                        </p:tav>
                                      </p:tavLst>
                                    </p:anim>
                                  </p:childTnLst>
                                </p:cTn>
                              </p:par>
                            </p:childTnLst>
                          </p:cTn>
                        </p:par>
                        <p:par>
                          <p:cTn id="24" fill="hold">
                            <p:stCondLst>
                              <p:cond delay="2500"/>
                            </p:stCondLst>
                            <p:childTnLst>
                              <p:par>
                                <p:cTn id="25" presetID="53" presetClass="entr" presetSubtype="16" fill="hold" nodeType="after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p:cTn id="27" dur="500" fill="hold"/>
                                        <p:tgtEl>
                                          <p:spTgt spid="31"/>
                                        </p:tgtEl>
                                        <p:attrNameLst>
                                          <p:attrName>ppt_w</p:attrName>
                                        </p:attrNameLst>
                                      </p:cBhvr>
                                      <p:tavLst>
                                        <p:tav tm="0">
                                          <p:val>
                                            <p:fltVal val="0"/>
                                          </p:val>
                                        </p:tav>
                                        <p:tav tm="100000">
                                          <p:val>
                                            <p:strVal val="#ppt_w"/>
                                          </p:val>
                                        </p:tav>
                                      </p:tavLst>
                                    </p:anim>
                                    <p:anim calcmode="lin" valueType="num">
                                      <p:cBhvr>
                                        <p:cTn id="28" dur="500" fill="hold"/>
                                        <p:tgtEl>
                                          <p:spTgt spid="31"/>
                                        </p:tgtEl>
                                        <p:attrNameLst>
                                          <p:attrName>ppt_h</p:attrName>
                                        </p:attrNameLst>
                                      </p:cBhvr>
                                      <p:tavLst>
                                        <p:tav tm="0">
                                          <p:val>
                                            <p:fltVal val="0"/>
                                          </p:val>
                                        </p:tav>
                                        <p:tav tm="100000">
                                          <p:val>
                                            <p:strVal val="#ppt_h"/>
                                          </p:val>
                                        </p:tav>
                                      </p:tavLst>
                                    </p:anim>
                                    <p:animEffect transition="in" filter="fade">
                                      <p:cBhvr>
                                        <p:cTn id="29" dur="500"/>
                                        <p:tgtEl>
                                          <p:spTgt spid="31"/>
                                        </p:tgtEl>
                                      </p:cBhvr>
                                    </p:animEffect>
                                  </p:childTnLst>
                                </p:cTn>
                              </p:par>
                            </p:childTnLst>
                          </p:cTn>
                        </p:par>
                        <p:par>
                          <p:cTn id="30" fill="hold">
                            <p:stCondLst>
                              <p:cond delay="3000"/>
                            </p:stCondLst>
                            <p:childTnLst>
                              <p:par>
                                <p:cTn id="31" presetID="2" presetClass="entr" presetSubtype="4" fill="hold" grpId="0" nodeType="afterEffect">
                                  <p:stCondLst>
                                    <p:cond delay="0"/>
                                  </p:stCondLst>
                                  <p:childTnLst>
                                    <p:set>
                                      <p:cBhvr>
                                        <p:cTn id="32" dur="1" fill="hold">
                                          <p:stCondLst>
                                            <p:cond delay="0"/>
                                          </p:stCondLst>
                                        </p:cTn>
                                        <p:tgtEl>
                                          <p:spTgt spid="71"/>
                                        </p:tgtEl>
                                        <p:attrNameLst>
                                          <p:attrName>style.visibility</p:attrName>
                                        </p:attrNameLst>
                                      </p:cBhvr>
                                      <p:to>
                                        <p:strVal val="visible"/>
                                      </p:to>
                                    </p:set>
                                    <p:anim calcmode="lin" valueType="num">
                                      <p:cBhvr additive="base">
                                        <p:cTn id="33" dur="500" fill="hold"/>
                                        <p:tgtEl>
                                          <p:spTgt spid="71"/>
                                        </p:tgtEl>
                                        <p:attrNameLst>
                                          <p:attrName>ppt_x</p:attrName>
                                        </p:attrNameLst>
                                      </p:cBhvr>
                                      <p:tavLst>
                                        <p:tav tm="0">
                                          <p:val>
                                            <p:strVal val="#ppt_x"/>
                                          </p:val>
                                        </p:tav>
                                        <p:tav tm="100000">
                                          <p:val>
                                            <p:strVal val="#ppt_x"/>
                                          </p:val>
                                        </p:tav>
                                      </p:tavLst>
                                    </p:anim>
                                    <p:anim calcmode="lin" valueType="num">
                                      <p:cBhvr additive="base">
                                        <p:cTn id="34" dur="500" fill="hold"/>
                                        <p:tgtEl>
                                          <p:spTgt spid="71"/>
                                        </p:tgtEl>
                                        <p:attrNameLst>
                                          <p:attrName>ppt_y</p:attrName>
                                        </p:attrNameLst>
                                      </p:cBhvr>
                                      <p:tavLst>
                                        <p:tav tm="0">
                                          <p:val>
                                            <p:strVal val="1+#ppt_h/2"/>
                                          </p:val>
                                        </p:tav>
                                        <p:tav tm="100000">
                                          <p:val>
                                            <p:strVal val="#ppt_y"/>
                                          </p:val>
                                        </p:tav>
                                      </p:tavLst>
                                    </p:anim>
                                  </p:childTnLst>
                                </p:cTn>
                              </p:par>
                            </p:childTnLst>
                          </p:cTn>
                        </p:par>
                        <p:par>
                          <p:cTn id="35" fill="hold">
                            <p:stCondLst>
                              <p:cond delay="3500"/>
                            </p:stCondLst>
                            <p:childTnLst>
                              <p:par>
                                <p:cTn id="36" presetID="53" presetClass="entr" presetSubtype="16" fill="hold" nodeType="afterEffect">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cBhvr>
                                        <p:cTn id="38" dur="500" fill="hold"/>
                                        <p:tgtEl>
                                          <p:spTgt spid="24"/>
                                        </p:tgtEl>
                                        <p:attrNameLst>
                                          <p:attrName>ppt_w</p:attrName>
                                        </p:attrNameLst>
                                      </p:cBhvr>
                                      <p:tavLst>
                                        <p:tav tm="0">
                                          <p:val>
                                            <p:fltVal val="0"/>
                                          </p:val>
                                        </p:tav>
                                        <p:tav tm="100000">
                                          <p:val>
                                            <p:strVal val="#ppt_w"/>
                                          </p:val>
                                        </p:tav>
                                      </p:tavLst>
                                    </p:anim>
                                    <p:anim calcmode="lin" valueType="num">
                                      <p:cBhvr>
                                        <p:cTn id="39" dur="500" fill="hold"/>
                                        <p:tgtEl>
                                          <p:spTgt spid="24"/>
                                        </p:tgtEl>
                                        <p:attrNameLst>
                                          <p:attrName>ppt_h</p:attrName>
                                        </p:attrNameLst>
                                      </p:cBhvr>
                                      <p:tavLst>
                                        <p:tav tm="0">
                                          <p:val>
                                            <p:fltVal val="0"/>
                                          </p:val>
                                        </p:tav>
                                        <p:tav tm="100000">
                                          <p:val>
                                            <p:strVal val="#ppt_h"/>
                                          </p:val>
                                        </p:tav>
                                      </p:tavLst>
                                    </p:anim>
                                    <p:animEffect transition="in" filter="fade">
                                      <p:cBhvr>
                                        <p:cTn id="40" dur="500"/>
                                        <p:tgtEl>
                                          <p:spTgt spid="24"/>
                                        </p:tgtEl>
                                      </p:cBhvr>
                                    </p:animEffect>
                                  </p:childTnLst>
                                </p:cTn>
                              </p:par>
                            </p:childTnLst>
                          </p:cTn>
                        </p:par>
                        <p:par>
                          <p:cTn id="41" fill="hold">
                            <p:stCondLst>
                              <p:cond delay="4000"/>
                            </p:stCondLst>
                            <p:childTnLst>
                              <p:par>
                                <p:cTn id="42" presetID="2" presetClass="entr" presetSubtype="4" fill="hold" grpId="0" nodeType="afterEffect">
                                  <p:stCondLst>
                                    <p:cond delay="0"/>
                                  </p:stCondLst>
                                  <p:childTnLst>
                                    <p:set>
                                      <p:cBhvr>
                                        <p:cTn id="43" dur="1" fill="hold">
                                          <p:stCondLst>
                                            <p:cond delay="0"/>
                                          </p:stCondLst>
                                        </p:cTn>
                                        <p:tgtEl>
                                          <p:spTgt spid="67"/>
                                        </p:tgtEl>
                                        <p:attrNameLst>
                                          <p:attrName>style.visibility</p:attrName>
                                        </p:attrNameLst>
                                      </p:cBhvr>
                                      <p:to>
                                        <p:strVal val="visible"/>
                                      </p:to>
                                    </p:set>
                                    <p:anim calcmode="lin" valueType="num">
                                      <p:cBhvr additive="base">
                                        <p:cTn id="44" dur="500" fill="hold"/>
                                        <p:tgtEl>
                                          <p:spTgt spid="67"/>
                                        </p:tgtEl>
                                        <p:attrNameLst>
                                          <p:attrName>ppt_x</p:attrName>
                                        </p:attrNameLst>
                                      </p:cBhvr>
                                      <p:tavLst>
                                        <p:tav tm="0">
                                          <p:val>
                                            <p:strVal val="#ppt_x"/>
                                          </p:val>
                                        </p:tav>
                                        <p:tav tm="100000">
                                          <p:val>
                                            <p:strVal val="#ppt_x"/>
                                          </p:val>
                                        </p:tav>
                                      </p:tavLst>
                                    </p:anim>
                                    <p:anim calcmode="lin" valueType="num">
                                      <p:cBhvr additive="base">
                                        <p:cTn id="45" dur="500" fill="hold"/>
                                        <p:tgtEl>
                                          <p:spTgt spid="67"/>
                                        </p:tgtEl>
                                        <p:attrNameLst>
                                          <p:attrName>ppt_y</p:attrName>
                                        </p:attrNameLst>
                                      </p:cBhvr>
                                      <p:tavLst>
                                        <p:tav tm="0">
                                          <p:val>
                                            <p:strVal val="1+#ppt_h/2"/>
                                          </p:val>
                                        </p:tav>
                                        <p:tav tm="100000">
                                          <p:val>
                                            <p:strVal val="#ppt_y"/>
                                          </p:val>
                                        </p:tav>
                                      </p:tavLst>
                                    </p:anim>
                                  </p:childTnLst>
                                </p:cTn>
                              </p:par>
                            </p:childTnLst>
                          </p:cTn>
                        </p:par>
                        <p:par>
                          <p:cTn id="46" fill="hold">
                            <p:stCondLst>
                              <p:cond delay="4500"/>
                            </p:stCondLst>
                            <p:childTnLst>
                              <p:par>
                                <p:cTn id="47" presetID="53" presetClass="entr" presetSubtype="16" fill="hold" nodeType="after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500" fill="hold"/>
                                        <p:tgtEl>
                                          <p:spTgt spid="25"/>
                                        </p:tgtEl>
                                        <p:attrNameLst>
                                          <p:attrName>ppt_w</p:attrName>
                                        </p:attrNameLst>
                                      </p:cBhvr>
                                      <p:tavLst>
                                        <p:tav tm="0">
                                          <p:val>
                                            <p:fltVal val="0"/>
                                          </p:val>
                                        </p:tav>
                                        <p:tav tm="100000">
                                          <p:val>
                                            <p:strVal val="#ppt_w"/>
                                          </p:val>
                                        </p:tav>
                                      </p:tavLst>
                                    </p:anim>
                                    <p:anim calcmode="lin" valueType="num">
                                      <p:cBhvr>
                                        <p:cTn id="50" dur="500" fill="hold"/>
                                        <p:tgtEl>
                                          <p:spTgt spid="25"/>
                                        </p:tgtEl>
                                        <p:attrNameLst>
                                          <p:attrName>ppt_h</p:attrName>
                                        </p:attrNameLst>
                                      </p:cBhvr>
                                      <p:tavLst>
                                        <p:tav tm="0">
                                          <p:val>
                                            <p:fltVal val="0"/>
                                          </p:val>
                                        </p:tav>
                                        <p:tav tm="100000">
                                          <p:val>
                                            <p:strVal val="#ppt_h"/>
                                          </p:val>
                                        </p:tav>
                                      </p:tavLst>
                                    </p:anim>
                                    <p:animEffect transition="in" filter="fade">
                                      <p:cBhvr>
                                        <p:cTn id="51" dur="500"/>
                                        <p:tgtEl>
                                          <p:spTgt spid="25"/>
                                        </p:tgtEl>
                                      </p:cBhvr>
                                    </p:animEffect>
                                  </p:childTnLst>
                                </p:cTn>
                              </p:par>
                            </p:childTnLst>
                          </p:cTn>
                        </p:par>
                        <p:par>
                          <p:cTn id="52" fill="hold">
                            <p:stCondLst>
                              <p:cond delay="5000"/>
                            </p:stCondLst>
                            <p:childTnLst>
                              <p:par>
                                <p:cTn id="53" presetID="2" presetClass="entr" presetSubtype="4" fill="hold" grpId="0" nodeType="afterEffect">
                                  <p:stCondLst>
                                    <p:cond delay="0"/>
                                  </p:stCondLst>
                                  <p:childTnLst>
                                    <p:set>
                                      <p:cBhvr>
                                        <p:cTn id="54" dur="1" fill="hold">
                                          <p:stCondLst>
                                            <p:cond delay="0"/>
                                          </p:stCondLst>
                                        </p:cTn>
                                        <p:tgtEl>
                                          <p:spTgt spid="70"/>
                                        </p:tgtEl>
                                        <p:attrNameLst>
                                          <p:attrName>style.visibility</p:attrName>
                                        </p:attrNameLst>
                                      </p:cBhvr>
                                      <p:to>
                                        <p:strVal val="visible"/>
                                      </p:to>
                                    </p:set>
                                    <p:anim calcmode="lin" valueType="num">
                                      <p:cBhvr additive="base">
                                        <p:cTn id="55" dur="500" fill="hold"/>
                                        <p:tgtEl>
                                          <p:spTgt spid="70"/>
                                        </p:tgtEl>
                                        <p:attrNameLst>
                                          <p:attrName>ppt_x</p:attrName>
                                        </p:attrNameLst>
                                      </p:cBhvr>
                                      <p:tavLst>
                                        <p:tav tm="0">
                                          <p:val>
                                            <p:strVal val="#ppt_x"/>
                                          </p:val>
                                        </p:tav>
                                        <p:tav tm="100000">
                                          <p:val>
                                            <p:strVal val="#ppt_x"/>
                                          </p:val>
                                        </p:tav>
                                      </p:tavLst>
                                    </p:anim>
                                    <p:anim calcmode="lin" valueType="num">
                                      <p:cBhvr additive="base">
                                        <p:cTn id="56" dur="500" fill="hold"/>
                                        <p:tgtEl>
                                          <p:spTgt spid="70"/>
                                        </p:tgtEl>
                                        <p:attrNameLst>
                                          <p:attrName>ppt_y</p:attrName>
                                        </p:attrNameLst>
                                      </p:cBhvr>
                                      <p:tavLst>
                                        <p:tav tm="0">
                                          <p:val>
                                            <p:strVal val="1+#ppt_h/2"/>
                                          </p:val>
                                        </p:tav>
                                        <p:tav tm="100000">
                                          <p:val>
                                            <p:strVal val="#ppt_y"/>
                                          </p:val>
                                        </p:tav>
                                      </p:tavLst>
                                    </p:anim>
                                  </p:childTnLst>
                                </p:cTn>
                              </p:par>
                            </p:childTnLst>
                          </p:cTn>
                        </p:par>
                        <p:par>
                          <p:cTn id="57" fill="hold">
                            <p:stCondLst>
                              <p:cond delay="5500"/>
                            </p:stCondLst>
                            <p:childTnLst>
                              <p:par>
                                <p:cTn id="58" presetID="53" presetClass="entr" presetSubtype="16" fill="hold" nodeType="afterEffect">
                                  <p:stCondLst>
                                    <p:cond delay="0"/>
                                  </p:stCondLst>
                                  <p:childTnLst>
                                    <p:set>
                                      <p:cBhvr>
                                        <p:cTn id="59" dur="1" fill="hold">
                                          <p:stCondLst>
                                            <p:cond delay="0"/>
                                          </p:stCondLst>
                                        </p:cTn>
                                        <p:tgtEl>
                                          <p:spTgt spid="78"/>
                                        </p:tgtEl>
                                        <p:attrNameLst>
                                          <p:attrName>style.visibility</p:attrName>
                                        </p:attrNameLst>
                                      </p:cBhvr>
                                      <p:to>
                                        <p:strVal val="visible"/>
                                      </p:to>
                                    </p:set>
                                    <p:anim calcmode="lin" valueType="num">
                                      <p:cBhvr>
                                        <p:cTn id="60" dur="500" fill="hold"/>
                                        <p:tgtEl>
                                          <p:spTgt spid="78"/>
                                        </p:tgtEl>
                                        <p:attrNameLst>
                                          <p:attrName>ppt_w</p:attrName>
                                        </p:attrNameLst>
                                      </p:cBhvr>
                                      <p:tavLst>
                                        <p:tav tm="0">
                                          <p:val>
                                            <p:fltVal val="0"/>
                                          </p:val>
                                        </p:tav>
                                        <p:tav tm="100000">
                                          <p:val>
                                            <p:strVal val="#ppt_w"/>
                                          </p:val>
                                        </p:tav>
                                      </p:tavLst>
                                    </p:anim>
                                    <p:anim calcmode="lin" valueType="num">
                                      <p:cBhvr>
                                        <p:cTn id="61" dur="500" fill="hold"/>
                                        <p:tgtEl>
                                          <p:spTgt spid="78"/>
                                        </p:tgtEl>
                                        <p:attrNameLst>
                                          <p:attrName>ppt_h</p:attrName>
                                        </p:attrNameLst>
                                      </p:cBhvr>
                                      <p:tavLst>
                                        <p:tav tm="0">
                                          <p:val>
                                            <p:fltVal val="0"/>
                                          </p:val>
                                        </p:tav>
                                        <p:tav tm="100000">
                                          <p:val>
                                            <p:strVal val="#ppt_h"/>
                                          </p:val>
                                        </p:tav>
                                      </p:tavLst>
                                    </p:anim>
                                    <p:animEffect transition="in" filter="fade">
                                      <p:cBhvr>
                                        <p:cTn id="62" dur="500"/>
                                        <p:tgtEl>
                                          <p:spTgt spid="78"/>
                                        </p:tgtEl>
                                      </p:cBhvr>
                                    </p:animEffect>
                                  </p:childTnLst>
                                </p:cTn>
                              </p:par>
                            </p:childTnLst>
                          </p:cTn>
                        </p:par>
                        <p:par>
                          <p:cTn id="63" fill="hold">
                            <p:stCondLst>
                              <p:cond delay="6000"/>
                            </p:stCondLst>
                            <p:childTnLst>
                              <p:par>
                                <p:cTn id="64" presetID="2" presetClass="entr" presetSubtype="4" fill="hold" grpId="0" nodeType="afterEffect">
                                  <p:stCondLst>
                                    <p:cond delay="0"/>
                                  </p:stCondLst>
                                  <p:childTnLst>
                                    <p:set>
                                      <p:cBhvr>
                                        <p:cTn id="65" dur="1" fill="hold">
                                          <p:stCondLst>
                                            <p:cond delay="0"/>
                                          </p:stCondLst>
                                        </p:cTn>
                                        <p:tgtEl>
                                          <p:spTgt spid="72"/>
                                        </p:tgtEl>
                                        <p:attrNameLst>
                                          <p:attrName>style.visibility</p:attrName>
                                        </p:attrNameLst>
                                      </p:cBhvr>
                                      <p:to>
                                        <p:strVal val="visible"/>
                                      </p:to>
                                    </p:set>
                                    <p:anim calcmode="lin" valueType="num">
                                      <p:cBhvr additive="base">
                                        <p:cTn id="66" dur="500" fill="hold"/>
                                        <p:tgtEl>
                                          <p:spTgt spid="72"/>
                                        </p:tgtEl>
                                        <p:attrNameLst>
                                          <p:attrName>ppt_x</p:attrName>
                                        </p:attrNameLst>
                                      </p:cBhvr>
                                      <p:tavLst>
                                        <p:tav tm="0">
                                          <p:val>
                                            <p:strVal val="#ppt_x"/>
                                          </p:val>
                                        </p:tav>
                                        <p:tav tm="100000">
                                          <p:val>
                                            <p:strVal val="#ppt_x"/>
                                          </p:val>
                                        </p:tav>
                                      </p:tavLst>
                                    </p:anim>
                                    <p:anim calcmode="lin" valueType="num">
                                      <p:cBhvr additive="base">
                                        <p:cTn id="67" dur="500" fill="hold"/>
                                        <p:tgtEl>
                                          <p:spTgt spid="72"/>
                                        </p:tgtEl>
                                        <p:attrNameLst>
                                          <p:attrName>ppt_y</p:attrName>
                                        </p:attrNameLst>
                                      </p:cBhvr>
                                      <p:tavLst>
                                        <p:tav tm="0">
                                          <p:val>
                                            <p:strVal val="1+#ppt_h/2"/>
                                          </p:val>
                                        </p:tav>
                                        <p:tav tm="100000">
                                          <p:val>
                                            <p:strVal val="#ppt_y"/>
                                          </p:val>
                                        </p:tav>
                                      </p:tavLst>
                                    </p:anim>
                                  </p:childTnLst>
                                </p:cTn>
                              </p:par>
                            </p:childTnLst>
                          </p:cTn>
                        </p:par>
                        <p:par>
                          <p:cTn id="68" fill="hold">
                            <p:stCondLst>
                              <p:cond delay="6500"/>
                            </p:stCondLst>
                            <p:childTnLst>
                              <p:par>
                                <p:cTn id="69" presetID="53" presetClass="entr" presetSubtype="16" fill="hold" nodeType="afterEffect">
                                  <p:stCondLst>
                                    <p:cond delay="0"/>
                                  </p:stCondLst>
                                  <p:childTnLst>
                                    <p:set>
                                      <p:cBhvr>
                                        <p:cTn id="70" dur="1" fill="hold">
                                          <p:stCondLst>
                                            <p:cond delay="0"/>
                                          </p:stCondLst>
                                        </p:cTn>
                                        <p:tgtEl>
                                          <p:spTgt spid="77"/>
                                        </p:tgtEl>
                                        <p:attrNameLst>
                                          <p:attrName>style.visibility</p:attrName>
                                        </p:attrNameLst>
                                      </p:cBhvr>
                                      <p:to>
                                        <p:strVal val="visible"/>
                                      </p:to>
                                    </p:set>
                                    <p:anim calcmode="lin" valueType="num">
                                      <p:cBhvr>
                                        <p:cTn id="71" dur="500" fill="hold"/>
                                        <p:tgtEl>
                                          <p:spTgt spid="77"/>
                                        </p:tgtEl>
                                        <p:attrNameLst>
                                          <p:attrName>ppt_w</p:attrName>
                                        </p:attrNameLst>
                                      </p:cBhvr>
                                      <p:tavLst>
                                        <p:tav tm="0">
                                          <p:val>
                                            <p:fltVal val="0"/>
                                          </p:val>
                                        </p:tav>
                                        <p:tav tm="100000">
                                          <p:val>
                                            <p:strVal val="#ppt_w"/>
                                          </p:val>
                                        </p:tav>
                                      </p:tavLst>
                                    </p:anim>
                                    <p:anim calcmode="lin" valueType="num">
                                      <p:cBhvr>
                                        <p:cTn id="72" dur="500" fill="hold"/>
                                        <p:tgtEl>
                                          <p:spTgt spid="77"/>
                                        </p:tgtEl>
                                        <p:attrNameLst>
                                          <p:attrName>ppt_h</p:attrName>
                                        </p:attrNameLst>
                                      </p:cBhvr>
                                      <p:tavLst>
                                        <p:tav tm="0">
                                          <p:val>
                                            <p:fltVal val="0"/>
                                          </p:val>
                                        </p:tav>
                                        <p:tav tm="100000">
                                          <p:val>
                                            <p:strVal val="#ppt_h"/>
                                          </p:val>
                                        </p:tav>
                                      </p:tavLst>
                                    </p:anim>
                                    <p:animEffect transition="in" filter="fade">
                                      <p:cBhvr>
                                        <p:cTn id="73" dur="500"/>
                                        <p:tgtEl>
                                          <p:spTgt spid="77"/>
                                        </p:tgtEl>
                                      </p:cBhvr>
                                    </p:animEffect>
                                  </p:childTnLst>
                                </p:cTn>
                              </p:par>
                            </p:childTnLst>
                          </p:cTn>
                        </p:par>
                        <p:par>
                          <p:cTn id="74" fill="hold">
                            <p:stCondLst>
                              <p:cond delay="7000"/>
                            </p:stCondLst>
                            <p:childTnLst>
                              <p:par>
                                <p:cTn id="75" presetID="22" presetClass="entr" presetSubtype="1" fill="hold" nodeType="afterEffect">
                                  <p:stCondLst>
                                    <p:cond delay="0"/>
                                  </p:stCondLst>
                                  <p:childTnLst>
                                    <p:set>
                                      <p:cBhvr>
                                        <p:cTn id="76" dur="1" fill="hold">
                                          <p:stCondLst>
                                            <p:cond delay="0"/>
                                          </p:stCondLst>
                                        </p:cTn>
                                        <p:tgtEl>
                                          <p:spTgt spid="64"/>
                                        </p:tgtEl>
                                        <p:attrNameLst>
                                          <p:attrName>style.visibility</p:attrName>
                                        </p:attrNameLst>
                                      </p:cBhvr>
                                      <p:to>
                                        <p:strVal val="visible"/>
                                      </p:to>
                                    </p:set>
                                    <p:animEffect transition="in" filter="wipe(up)">
                                      <p:cBhvr>
                                        <p:cTn id="7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23" grpId="0" animBg="1"/>
      <p:bldP spid="67" grpId="0" animBg="1"/>
      <p:bldP spid="68" grpId="0" animBg="1"/>
      <p:bldP spid="70" grpId="0" animBg="1"/>
      <p:bldP spid="71" grpId="0" animBg="1"/>
      <p:bldP spid="7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2213</TotalTime>
  <Words>1194</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341</cp:revision>
  <dcterms:created xsi:type="dcterms:W3CDTF">2015-12-31T02:20:12Z</dcterms:created>
  <dcterms:modified xsi:type="dcterms:W3CDTF">2016-09-13T17:19:54Z</dcterms:modified>
</cp:coreProperties>
</file>