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4_mock_up">
    <p:bg>
      <p:bgPr>
        <a:solidFill>
          <a:srgbClr val="222A49"/>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13" name="Group 12"/>
          <p:cNvGrpSpPr/>
          <p:nvPr userDrawn="1"/>
        </p:nvGrpSpPr>
        <p:grpSpPr>
          <a:xfrm>
            <a:off x="3774724" y="2171543"/>
            <a:ext cx="4642552" cy="3581557"/>
            <a:chOff x="2831043" y="1628657"/>
            <a:chExt cx="3481914" cy="2686168"/>
          </a:xfrm>
        </p:grpSpPr>
        <p:pic>
          <p:nvPicPr>
            <p:cNvPr id="10" name="Picture 9" descr="iPad-Landscape-Retina-Display-Mockup.png"/>
            <p:cNvPicPr>
              <a:picLocks noChangeAspect="1"/>
            </p:cNvPicPr>
            <p:nvPr userDrawn="1"/>
          </p:nvPicPr>
          <p:blipFill>
            <a:blip r:embed="rId2" cstate="print"/>
            <a:stretch>
              <a:fillRect/>
            </a:stretch>
          </p:blipFill>
          <p:spPr>
            <a:xfrm>
              <a:off x="2831043" y="1628657"/>
              <a:ext cx="3481914" cy="2686168"/>
            </a:xfrm>
            <a:prstGeom prst="rect">
              <a:avLst/>
            </a:prstGeom>
          </p:spPr>
        </p:pic>
        <p:sp>
          <p:nvSpPr>
            <p:cNvPr id="12" name="Rectangle 11"/>
            <p:cNvSpPr/>
            <p:nvPr userDrawn="1"/>
          </p:nvSpPr>
          <p:spPr bwMode="auto">
            <a:xfrm rot="5400000">
              <a:off x="3474720" y="1554421"/>
              <a:ext cx="2141220" cy="2834640"/>
            </a:xfrm>
            <a:prstGeom prst="rect">
              <a:avLst/>
            </a:prstGeom>
            <a:solidFill>
              <a:schemeClr val="bg1">
                <a:lumMod val="75000"/>
              </a:schemeClr>
            </a:solidFill>
            <a:ln w="19050">
              <a:noFill/>
              <a:round/>
              <a:headEnd/>
              <a:tailEnd/>
            </a:ln>
          </p:spPr>
          <p:txBody>
            <a:bodyPr vert="horz" wrap="none" lIns="91440" tIns="45720" rIns="91440" bIns="4572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16" name="Picture Placeholder 7"/>
          <p:cNvSpPr>
            <a:spLocks noGrp="1"/>
          </p:cNvSpPr>
          <p:nvPr>
            <p:ph type="pic" sz="quarter" idx="44" hasCustomPrompt="1"/>
          </p:nvPr>
        </p:nvSpPr>
        <p:spPr>
          <a:xfrm>
            <a:off x="4170680" y="2519523"/>
            <a:ext cx="3830320" cy="2885597"/>
          </a:xfrm>
          <a:prstGeom prst="rect">
            <a:avLst/>
          </a:prstGeom>
          <a:solidFill>
            <a:schemeClr val="bg1">
              <a:lumMod val="75000"/>
            </a:schemeClr>
          </a:solidFill>
          <a:ln w="3175">
            <a:noFill/>
          </a:ln>
        </p:spPr>
        <p:txBody>
          <a:bodyPr wrap="none" tIns="0" bIns="640080" anchor="b"/>
          <a:lstStyle>
            <a:lvl1pPr algn="ctr" rtl="0">
              <a:buNone/>
              <a:defRPr sz="1600"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127035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37"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outVertical)">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19576" y="2434168"/>
            <a:ext cx="1226211" cy="1299633"/>
            <a:chOff x="920860" y="1656180"/>
            <a:chExt cx="919658" cy="928204"/>
          </a:xfrm>
          <a:solidFill>
            <a:srgbClr val="8397B1"/>
          </a:solidFill>
          <a:effectLst/>
        </p:grpSpPr>
        <p:sp>
          <p:nvSpPr>
            <p:cNvPr id="8" name="Rectangle 44"/>
            <p:cNvSpPr/>
            <p:nvPr/>
          </p:nvSpPr>
          <p:spPr>
            <a:xfrm flipH="1">
              <a:off x="920860" y="1656180"/>
              <a:ext cx="344076" cy="92820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8397B1"/>
                </a:solidFill>
              </a:endParaRPr>
            </a:p>
          </p:txBody>
        </p:sp>
        <p:sp>
          <p:nvSpPr>
            <p:cNvPr id="7" name="Rectangle 6"/>
            <p:cNvSpPr/>
            <p:nvPr/>
          </p:nvSpPr>
          <p:spPr>
            <a:xfrm rot="16200000" flipH="1" flipV="1">
              <a:off x="1256767" y="1665028"/>
              <a:ext cx="591429"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8397B1"/>
                </a:solidFill>
              </a:endParaRPr>
            </a:p>
          </p:txBody>
        </p:sp>
      </p:grpSp>
      <p:grpSp>
        <p:nvGrpSpPr>
          <p:cNvPr id="10" name="Group 9"/>
          <p:cNvGrpSpPr/>
          <p:nvPr/>
        </p:nvGrpSpPr>
        <p:grpSpPr>
          <a:xfrm>
            <a:off x="8419559" y="3543133"/>
            <a:ext cx="1228711" cy="858289"/>
            <a:chOff x="920847" y="2281429"/>
            <a:chExt cx="921533" cy="643717"/>
          </a:xfrm>
          <a:solidFill>
            <a:srgbClr val="2C3749"/>
          </a:solidFill>
        </p:grpSpPr>
        <p:sp>
          <p:nvSpPr>
            <p:cNvPr id="13" name="Rectangle 44"/>
            <p:cNvSpPr/>
            <p:nvPr/>
          </p:nvSpPr>
          <p:spPr>
            <a:xfrm flipH="1">
              <a:off x="920847" y="2282352"/>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1823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ectangle 11"/>
            <p:cNvSpPr/>
            <p:nvPr/>
          </p:nvSpPr>
          <p:spPr>
            <a:xfrm rot="16200000" flipH="1" flipV="1">
              <a:off x="1248449" y="2299288"/>
              <a:ext cx="611790"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 name="Group 14"/>
          <p:cNvGrpSpPr/>
          <p:nvPr/>
        </p:nvGrpSpPr>
        <p:grpSpPr>
          <a:xfrm>
            <a:off x="8419559" y="4624324"/>
            <a:ext cx="1229400" cy="857843"/>
            <a:chOff x="920847" y="2925317"/>
            <a:chExt cx="922050" cy="643382"/>
          </a:xfrm>
          <a:solidFill>
            <a:srgbClr val="B5B5B5"/>
          </a:solidFill>
        </p:grpSpPr>
        <p:sp>
          <p:nvSpPr>
            <p:cNvPr id="18" name="Rectangle 44"/>
            <p:cNvSpPr/>
            <p:nvPr/>
          </p:nvSpPr>
          <p:spPr>
            <a:xfrm flipH="1" flipV="1">
              <a:off x="920847" y="2925317"/>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9797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Rectangle 16"/>
            <p:cNvSpPr/>
            <p:nvPr/>
          </p:nvSpPr>
          <p:spPr>
            <a:xfrm rot="16200000" flipH="1" flipV="1">
              <a:off x="1248473" y="2974276"/>
              <a:ext cx="612775"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0" name="Group 19"/>
          <p:cNvGrpSpPr/>
          <p:nvPr/>
        </p:nvGrpSpPr>
        <p:grpSpPr>
          <a:xfrm flipH="1">
            <a:off x="2546213" y="2434168"/>
            <a:ext cx="1226211" cy="1299633"/>
            <a:chOff x="920860" y="1656180"/>
            <a:chExt cx="919658" cy="928204"/>
          </a:xfrm>
          <a:solidFill>
            <a:srgbClr val="EF3425"/>
          </a:solidFill>
        </p:grpSpPr>
        <p:sp>
          <p:nvSpPr>
            <p:cNvPr id="23" name="Rectangle 44"/>
            <p:cNvSpPr/>
            <p:nvPr/>
          </p:nvSpPr>
          <p:spPr>
            <a:xfrm flipH="1">
              <a:off x="920860" y="1656180"/>
              <a:ext cx="344076" cy="92820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p:cNvSpPr/>
            <p:nvPr/>
          </p:nvSpPr>
          <p:spPr>
            <a:xfrm rot="16200000" flipH="1" flipV="1">
              <a:off x="1256767" y="1665028"/>
              <a:ext cx="591429"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5" name="Group 24"/>
          <p:cNvGrpSpPr/>
          <p:nvPr/>
        </p:nvGrpSpPr>
        <p:grpSpPr>
          <a:xfrm flipH="1">
            <a:off x="2543731" y="3543133"/>
            <a:ext cx="1228711" cy="858289"/>
            <a:chOff x="920847" y="2281429"/>
            <a:chExt cx="921533" cy="643717"/>
          </a:xfrm>
          <a:solidFill>
            <a:srgbClr val="44546B"/>
          </a:solidFill>
        </p:grpSpPr>
        <p:sp>
          <p:nvSpPr>
            <p:cNvPr id="28" name="Rectangle 44"/>
            <p:cNvSpPr/>
            <p:nvPr/>
          </p:nvSpPr>
          <p:spPr>
            <a:xfrm flipH="1">
              <a:off x="920847" y="2282352"/>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p:cNvSpPr/>
            <p:nvPr/>
          </p:nvSpPr>
          <p:spPr>
            <a:xfrm rot="16200000" flipH="1" flipV="1">
              <a:off x="1248449" y="2299288"/>
              <a:ext cx="611790"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0" name="Group 29"/>
          <p:cNvGrpSpPr/>
          <p:nvPr/>
        </p:nvGrpSpPr>
        <p:grpSpPr>
          <a:xfrm flipH="1">
            <a:off x="2543041" y="4624324"/>
            <a:ext cx="1229400" cy="857843"/>
            <a:chOff x="920847" y="2925317"/>
            <a:chExt cx="922050" cy="643382"/>
          </a:xfrm>
          <a:solidFill>
            <a:srgbClr val="62768F"/>
          </a:solidFill>
        </p:grpSpPr>
        <p:sp>
          <p:nvSpPr>
            <p:cNvPr id="33" name="Rectangle 44"/>
            <p:cNvSpPr/>
            <p:nvPr/>
          </p:nvSpPr>
          <p:spPr>
            <a:xfrm flipH="1" flipV="1">
              <a:off x="920847" y="2925317"/>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rot="16200000" flipH="1" flipV="1">
              <a:off x="1248473" y="2974276"/>
              <a:ext cx="612775"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l="5757" r="5757"/>
          <a:stretch>
            <a:fillRect/>
          </a:stretch>
        </p:blipFill>
        <p:spPr/>
      </p:pic>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5" name="TextBox 74"/>
          <p:cNvSpPr txBox="1"/>
          <p:nvPr/>
        </p:nvSpPr>
        <p:spPr>
          <a:xfrm>
            <a:off x="9758146" y="2260206"/>
            <a:ext cx="2433853" cy="1114151"/>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6" name="TextBox 75"/>
          <p:cNvSpPr txBox="1"/>
          <p:nvPr/>
        </p:nvSpPr>
        <p:spPr>
          <a:xfrm>
            <a:off x="9758147" y="3400261"/>
            <a:ext cx="2433853" cy="1114151"/>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7" name="TextBox 76"/>
          <p:cNvSpPr txBox="1"/>
          <p:nvPr/>
        </p:nvSpPr>
        <p:spPr>
          <a:xfrm>
            <a:off x="9758147" y="4495777"/>
            <a:ext cx="2433853" cy="1114151"/>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Box 77"/>
          <p:cNvSpPr txBox="1"/>
          <p:nvPr/>
        </p:nvSpPr>
        <p:spPr>
          <a:xfrm>
            <a:off x="91329" y="2260206"/>
            <a:ext cx="2433853"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91330" y="3400261"/>
            <a:ext cx="2433853"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91330" y="4495777"/>
            <a:ext cx="2433853"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81" name="Picture 80"/>
          <p:cNvPicPr>
            <a:picLocks noChangeAspect="1"/>
          </p:cNvPicPr>
          <p:nvPr/>
        </p:nvPicPr>
        <p:blipFill>
          <a:blip r:embed="rId3"/>
          <a:stretch>
            <a:fillRect/>
          </a:stretch>
        </p:blipFill>
        <p:spPr>
          <a:xfrm>
            <a:off x="2703543" y="3733801"/>
            <a:ext cx="408467" cy="396274"/>
          </a:xfrm>
          <a:prstGeom prst="rect">
            <a:avLst/>
          </a:prstGeom>
          <a:effectLst>
            <a:outerShdw blurRad="50800" dist="38100" dir="2700000" algn="tl" rotWithShape="0">
              <a:prstClr val="black">
                <a:alpha val="40000"/>
              </a:prstClr>
            </a:outerShdw>
          </a:effectLst>
        </p:spPr>
      </p:pic>
      <p:pic>
        <p:nvPicPr>
          <p:cNvPr id="82" name="Picture 81"/>
          <p:cNvPicPr>
            <a:picLocks noChangeAspect="1"/>
          </p:cNvPicPr>
          <p:nvPr/>
        </p:nvPicPr>
        <p:blipFill>
          <a:blip r:embed="rId4"/>
          <a:stretch>
            <a:fillRect/>
          </a:stretch>
        </p:blipFill>
        <p:spPr>
          <a:xfrm>
            <a:off x="9063620" y="2651716"/>
            <a:ext cx="396274" cy="396274"/>
          </a:xfrm>
          <a:prstGeom prst="rect">
            <a:avLst/>
          </a:prstGeom>
          <a:effectLst>
            <a:outerShdw blurRad="50800" dist="38100" dir="2700000" algn="tl" rotWithShape="0">
              <a:prstClr val="black">
                <a:alpha val="40000"/>
              </a:prstClr>
            </a:outerShdw>
          </a:effectLst>
        </p:spPr>
      </p:pic>
      <p:pic>
        <p:nvPicPr>
          <p:cNvPr id="83" name="Picture 82"/>
          <p:cNvPicPr>
            <a:picLocks noChangeAspect="1"/>
          </p:cNvPicPr>
          <p:nvPr/>
        </p:nvPicPr>
        <p:blipFill>
          <a:blip r:embed="rId5"/>
          <a:stretch>
            <a:fillRect/>
          </a:stretch>
        </p:blipFill>
        <p:spPr>
          <a:xfrm>
            <a:off x="9112392" y="3733801"/>
            <a:ext cx="347502" cy="396274"/>
          </a:xfrm>
          <a:prstGeom prst="rect">
            <a:avLst/>
          </a:prstGeom>
          <a:effectLst>
            <a:outerShdw blurRad="50800" dist="38100" dir="2700000" algn="tl" rotWithShape="0">
              <a:prstClr val="black">
                <a:alpha val="40000"/>
              </a:prstClr>
            </a:outerShdw>
          </a:effectLst>
        </p:spPr>
      </p:pic>
      <p:pic>
        <p:nvPicPr>
          <p:cNvPr id="84" name="Picture 83"/>
          <p:cNvPicPr>
            <a:picLocks noChangeAspect="1"/>
          </p:cNvPicPr>
          <p:nvPr/>
        </p:nvPicPr>
        <p:blipFill>
          <a:blip r:embed="rId6"/>
          <a:stretch>
            <a:fillRect/>
          </a:stretch>
        </p:blipFill>
        <p:spPr>
          <a:xfrm>
            <a:off x="2697696" y="4875514"/>
            <a:ext cx="396274" cy="396274"/>
          </a:xfrm>
          <a:prstGeom prst="rect">
            <a:avLst/>
          </a:prstGeom>
          <a:effectLst>
            <a:outerShdw blurRad="50800" dist="38100" dir="2700000" algn="tl" rotWithShape="0">
              <a:prstClr val="black">
                <a:alpha val="40000"/>
              </a:prstClr>
            </a:outerShdw>
          </a:effectLst>
        </p:spPr>
      </p:pic>
      <p:pic>
        <p:nvPicPr>
          <p:cNvPr id="85" name="Picture 84"/>
          <p:cNvPicPr>
            <a:picLocks noChangeAspect="1"/>
          </p:cNvPicPr>
          <p:nvPr/>
        </p:nvPicPr>
        <p:blipFill>
          <a:blip r:embed="rId7"/>
          <a:stretch>
            <a:fillRect/>
          </a:stretch>
        </p:blipFill>
        <p:spPr>
          <a:xfrm>
            <a:off x="9115621" y="4875514"/>
            <a:ext cx="371888" cy="396274"/>
          </a:xfrm>
          <a:prstGeom prst="rect">
            <a:avLst/>
          </a:prstGeom>
          <a:effectLst>
            <a:outerShdw blurRad="50800" dist="38100" dir="2700000" algn="tl" rotWithShape="0">
              <a:prstClr val="black">
                <a:alpha val="40000"/>
              </a:prstClr>
            </a:outerShdw>
          </a:effectLst>
        </p:spPr>
      </p:pic>
      <p:pic>
        <p:nvPicPr>
          <p:cNvPr id="86" name="Picture 85"/>
          <p:cNvPicPr>
            <a:picLocks noChangeAspect="1"/>
          </p:cNvPicPr>
          <p:nvPr/>
        </p:nvPicPr>
        <p:blipFill>
          <a:blip r:embed="rId8"/>
          <a:stretch>
            <a:fillRect/>
          </a:stretch>
        </p:blipFill>
        <p:spPr>
          <a:xfrm>
            <a:off x="2714646" y="2621253"/>
            <a:ext cx="387928" cy="457200"/>
          </a:xfrm>
          <a:prstGeom prst="rect">
            <a:avLst/>
          </a:prstGeom>
          <a:effectLst>
            <a:outerShdw blurRad="50800" dist="38100" dir="2700000" algn="tl" rotWithShape="0">
              <a:prstClr val="black">
                <a:alpha val="40000"/>
              </a:prstClr>
            </a:outerShdw>
          </a:effectLst>
        </p:spPr>
      </p:pic>
      <p:pic>
        <p:nvPicPr>
          <p:cNvPr id="36" name="Picture 35">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856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18" presetClass="entr" presetSubtype="9"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strips(upLeft)">
                                      <p:cBhvr>
                                        <p:cTn id="11" dur="500"/>
                                        <p:tgtEl>
                                          <p:spTgt spid="20"/>
                                        </p:tgtEl>
                                      </p:cBhvr>
                                    </p:animEffect>
                                  </p:childTnLst>
                                </p:cTn>
                              </p:par>
                            </p:childTnLst>
                          </p:cTn>
                        </p:par>
                        <p:par>
                          <p:cTn id="12" fill="hold">
                            <p:stCondLst>
                              <p:cond delay="1250"/>
                            </p:stCondLst>
                            <p:childTnLst>
                              <p:par>
                                <p:cTn id="13" presetID="53" presetClass="entr" presetSubtype="16" fill="hold" nodeType="afterEffect">
                                  <p:stCondLst>
                                    <p:cond delay="0"/>
                                  </p:stCondLst>
                                  <p:childTnLst>
                                    <p:set>
                                      <p:cBhvr>
                                        <p:cTn id="14" dur="1" fill="hold">
                                          <p:stCondLst>
                                            <p:cond delay="0"/>
                                          </p:stCondLst>
                                        </p:cTn>
                                        <p:tgtEl>
                                          <p:spTgt spid="86"/>
                                        </p:tgtEl>
                                        <p:attrNameLst>
                                          <p:attrName>style.visibility</p:attrName>
                                        </p:attrNameLst>
                                      </p:cBhvr>
                                      <p:to>
                                        <p:strVal val="visible"/>
                                      </p:to>
                                    </p:set>
                                    <p:anim calcmode="lin" valueType="num">
                                      <p:cBhvr>
                                        <p:cTn id="15" dur="500" fill="hold"/>
                                        <p:tgtEl>
                                          <p:spTgt spid="86"/>
                                        </p:tgtEl>
                                        <p:attrNameLst>
                                          <p:attrName>ppt_w</p:attrName>
                                        </p:attrNameLst>
                                      </p:cBhvr>
                                      <p:tavLst>
                                        <p:tav tm="0">
                                          <p:val>
                                            <p:fltVal val="0"/>
                                          </p:val>
                                        </p:tav>
                                        <p:tav tm="100000">
                                          <p:val>
                                            <p:strVal val="#ppt_w"/>
                                          </p:val>
                                        </p:tav>
                                      </p:tavLst>
                                    </p:anim>
                                    <p:anim calcmode="lin" valueType="num">
                                      <p:cBhvr>
                                        <p:cTn id="16" dur="500" fill="hold"/>
                                        <p:tgtEl>
                                          <p:spTgt spid="86"/>
                                        </p:tgtEl>
                                        <p:attrNameLst>
                                          <p:attrName>ppt_h</p:attrName>
                                        </p:attrNameLst>
                                      </p:cBhvr>
                                      <p:tavLst>
                                        <p:tav tm="0">
                                          <p:val>
                                            <p:fltVal val="0"/>
                                          </p:val>
                                        </p:tav>
                                        <p:tav tm="100000">
                                          <p:val>
                                            <p:strVal val="#ppt_h"/>
                                          </p:val>
                                        </p:tav>
                                      </p:tavLst>
                                    </p:anim>
                                    <p:animEffect transition="in" filter="fade">
                                      <p:cBhvr>
                                        <p:cTn id="17" dur="500"/>
                                        <p:tgtEl>
                                          <p:spTgt spid="86"/>
                                        </p:tgtEl>
                                      </p:cBhvr>
                                    </p:animEffect>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78"/>
                                        </p:tgtEl>
                                        <p:attrNameLst>
                                          <p:attrName>style.visibility</p:attrName>
                                        </p:attrNameLst>
                                      </p:cBhvr>
                                      <p:to>
                                        <p:strVal val="visible"/>
                                      </p:to>
                                    </p:set>
                                    <p:anim calcmode="lin" valueType="num">
                                      <p:cBhvr>
                                        <p:cTn id="21" dur="500" fill="hold"/>
                                        <p:tgtEl>
                                          <p:spTgt spid="78"/>
                                        </p:tgtEl>
                                        <p:attrNameLst>
                                          <p:attrName>ppt_w</p:attrName>
                                        </p:attrNameLst>
                                      </p:cBhvr>
                                      <p:tavLst>
                                        <p:tav tm="0">
                                          <p:val>
                                            <p:fltVal val="0"/>
                                          </p:val>
                                        </p:tav>
                                        <p:tav tm="100000">
                                          <p:val>
                                            <p:strVal val="#ppt_w"/>
                                          </p:val>
                                        </p:tav>
                                      </p:tavLst>
                                    </p:anim>
                                    <p:anim calcmode="lin" valueType="num">
                                      <p:cBhvr>
                                        <p:cTn id="22" dur="500" fill="hold"/>
                                        <p:tgtEl>
                                          <p:spTgt spid="78"/>
                                        </p:tgtEl>
                                        <p:attrNameLst>
                                          <p:attrName>ppt_h</p:attrName>
                                        </p:attrNameLst>
                                      </p:cBhvr>
                                      <p:tavLst>
                                        <p:tav tm="0">
                                          <p:val>
                                            <p:fltVal val="0"/>
                                          </p:val>
                                        </p:tav>
                                        <p:tav tm="100000">
                                          <p:val>
                                            <p:strVal val="#ppt_h"/>
                                          </p:val>
                                        </p:tav>
                                      </p:tavLst>
                                    </p:anim>
                                    <p:animEffect transition="in" filter="fade">
                                      <p:cBhvr>
                                        <p:cTn id="23" dur="500"/>
                                        <p:tgtEl>
                                          <p:spTgt spid="78"/>
                                        </p:tgtEl>
                                      </p:cBhvr>
                                    </p:animEffect>
                                    <p:anim calcmode="lin" valueType="num">
                                      <p:cBhvr>
                                        <p:cTn id="24" dur="500" fill="hold"/>
                                        <p:tgtEl>
                                          <p:spTgt spid="78"/>
                                        </p:tgtEl>
                                        <p:attrNameLst>
                                          <p:attrName>ppt_x</p:attrName>
                                        </p:attrNameLst>
                                      </p:cBhvr>
                                      <p:tavLst>
                                        <p:tav tm="0">
                                          <p:val>
                                            <p:fltVal val="0.5"/>
                                          </p:val>
                                        </p:tav>
                                        <p:tav tm="100000">
                                          <p:val>
                                            <p:strVal val="#ppt_x"/>
                                          </p:val>
                                        </p:tav>
                                      </p:tavLst>
                                    </p:anim>
                                    <p:anim calcmode="lin" valueType="num">
                                      <p:cBhvr>
                                        <p:cTn id="25" dur="500" fill="hold"/>
                                        <p:tgtEl>
                                          <p:spTgt spid="7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18" presetClass="entr" presetSubtype="3"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upRight)">
                                      <p:cBhvr>
                                        <p:cTn id="29" dur="500"/>
                                        <p:tgtEl>
                                          <p:spTgt spid="5"/>
                                        </p:tgtEl>
                                      </p:cBhvr>
                                    </p:animEffect>
                                  </p:childTnLst>
                                </p:cTn>
                              </p:par>
                            </p:childTnLst>
                          </p:cTn>
                        </p:par>
                        <p:par>
                          <p:cTn id="30" fill="hold">
                            <p:stCondLst>
                              <p:cond delay="2750"/>
                            </p:stCondLst>
                            <p:childTnLst>
                              <p:par>
                                <p:cTn id="31" presetID="53" presetClass="entr" presetSubtype="16" fill="hold" nodeType="afterEffect">
                                  <p:stCondLst>
                                    <p:cond delay="0"/>
                                  </p:stCondLst>
                                  <p:childTnLst>
                                    <p:set>
                                      <p:cBhvr>
                                        <p:cTn id="32" dur="1" fill="hold">
                                          <p:stCondLst>
                                            <p:cond delay="0"/>
                                          </p:stCondLst>
                                        </p:cTn>
                                        <p:tgtEl>
                                          <p:spTgt spid="82"/>
                                        </p:tgtEl>
                                        <p:attrNameLst>
                                          <p:attrName>style.visibility</p:attrName>
                                        </p:attrNameLst>
                                      </p:cBhvr>
                                      <p:to>
                                        <p:strVal val="visible"/>
                                      </p:to>
                                    </p:set>
                                    <p:anim calcmode="lin" valueType="num">
                                      <p:cBhvr>
                                        <p:cTn id="33" dur="500" fill="hold"/>
                                        <p:tgtEl>
                                          <p:spTgt spid="82"/>
                                        </p:tgtEl>
                                        <p:attrNameLst>
                                          <p:attrName>ppt_w</p:attrName>
                                        </p:attrNameLst>
                                      </p:cBhvr>
                                      <p:tavLst>
                                        <p:tav tm="0">
                                          <p:val>
                                            <p:fltVal val="0"/>
                                          </p:val>
                                        </p:tav>
                                        <p:tav tm="100000">
                                          <p:val>
                                            <p:strVal val="#ppt_w"/>
                                          </p:val>
                                        </p:tav>
                                      </p:tavLst>
                                    </p:anim>
                                    <p:anim calcmode="lin" valueType="num">
                                      <p:cBhvr>
                                        <p:cTn id="34" dur="500" fill="hold"/>
                                        <p:tgtEl>
                                          <p:spTgt spid="82"/>
                                        </p:tgtEl>
                                        <p:attrNameLst>
                                          <p:attrName>ppt_h</p:attrName>
                                        </p:attrNameLst>
                                      </p:cBhvr>
                                      <p:tavLst>
                                        <p:tav tm="0">
                                          <p:val>
                                            <p:fltVal val="0"/>
                                          </p:val>
                                        </p:tav>
                                        <p:tav tm="100000">
                                          <p:val>
                                            <p:strVal val="#ppt_h"/>
                                          </p:val>
                                        </p:tav>
                                      </p:tavLst>
                                    </p:anim>
                                    <p:animEffect transition="in" filter="fade">
                                      <p:cBhvr>
                                        <p:cTn id="35" dur="500"/>
                                        <p:tgtEl>
                                          <p:spTgt spid="82"/>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 calcmode="lin" valueType="num">
                                      <p:cBhvr>
                                        <p:cTn id="39" dur="500" fill="hold"/>
                                        <p:tgtEl>
                                          <p:spTgt spid="75"/>
                                        </p:tgtEl>
                                        <p:attrNameLst>
                                          <p:attrName>ppt_w</p:attrName>
                                        </p:attrNameLst>
                                      </p:cBhvr>
                                      <p:tavLst>
                                        <p:tav tm="0">
                                          <p:val>
                                            <p:fltVal val="0"/>
                                          </p:val>
                                        </p:tav>
                                        <p:tav tm="100000">
                                          <p:val>
                                            <p:strVal val="#ppt_w"/>
                                          </p:val>
                                        </p:tav>
                                      </p:tavLst>
                                    </p:anim>
                                    <p:anim calcmode="lin" valueType="num">
                                      <p:cBhvr>
                                        <p:cTn id="40" dur="500" fill="hold"/>
                                        <p:tgtEl>
                                          <p:spTgt spid="75"/>
                                        </p:tgtEl>
                                        <p:attrNameLst>
                                          <p:attrName>ppt_h</p:attrName>
                                        </p:attrNameLst>
                                      </p:cBhvr>
                                      <p:tavLst>
                                        <p:tav tm="0">
                                          <p:val>
                                            <p:fltVal val="0"/>
                                          </p:val>
                                        </p:tav>
                                        <p:tav tm="100000">
                                          <p:val>
                                            <p:strVal val="#ppt_h"/>
                                          </p:val>
                                        </p:tav>
                                      </p:tavLst>
                                    </p:anim>
                                    <p:animEffect transition="in" filter="fade">
                                      <p:cBhvr>
                                        <p:cTn id="41" dur="500"/>
                                        <p:tgtEl>
                                          <p:spTgt spid="75"/>
                                        </p:tgtEl>
                                      </p:cBhvr>
                                    </p:animEffect>
                                    <p:anim calcmode="lin" valueType="num">
                                      <p:cBhvr>
                                        <p:cTn id="42" dur="500" fill="hold"/>
                                        <p:tgtEl>
                                          <p:spTgt spid="75"/>
                                        </p:tgtEl>
                                        <p:attrNameLst>
                                          <p:attrName>ppt_x</p:attrName>
                                        </p:attrNameLst>
                                      </p:cBhvr>
                                      <p:tavLst>
                                        <p:tav tm="0">
                                          <p:val>
                                            <p:fltVal val="0.5"/>
                                          </p:val>
                                        </p:tav>
                                        <p:tav tm="100000">
                                          <p:val>
                                            <p:strVal val="#ppt_x"/>
                                          </p:val>
                                        </p:tav>
                                      </p:tavLst>
                                    </p:anim>
                                    <p:anim calcmode="lin" valueType="num">
                                      <p:cBhvr>
                                        <p:cTn id="43" dur="500" fill="hold"/>
                                        <p:tgtEl>
                                          <p:spTgt spid="75"/>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18" presetClass="entr" presetSubtype="9"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upLeft)">
                                      <p:cBhvr>
                                        <p:cTn id="47" dur="500"/>
                                        <p:tgtEl>
                                          <p:spTgt spid="25"/>
                                        </p:tgtEl>
                                      </p:cBhvr>
                                    </p:animEffect>
                                  </p:childTnLst>
                                </p:cTn>
                              </p:par>
                            </p:childTnLst>
                          </p:cTn>
                        </p:par>
                        <p:par>
                          <p:cTn id="48" fill="hold">
                            <p:stCondLst>
                              <p:cond delay="4250"/>
                            </p:stCondLst>
                            <p:childTnLst>
                              <p:par>
                                <p:cTn id="49" presetID="53" presetClass="entr" presetSubtype="16" fill="hold"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animEffect transition="in" filter="fade">
                                      <p:cBhvr>
                                        <p:cTn id="53" dur="500"/>
                                        <p:tgtEl>
                                          <p:spTgt spid="81"/>
                                        </p:tgtEl>
                                      </p:cBhvr>
                                    </p:animEffect>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79"/>
                                        </p:tgtEl>
                                        <p:attrNameLst>
                                          <p:attrName>style.visibility</p:attrName>
                                        </p:attrNameLst>
                                      </p:cBhvr>
                                      <p:to>
                                        <p:strVal val="visible"/>
                                      </p:to>
                                    </p:set>
                                    <p:anim calcmode="lin" valueType="num">
                                      <p:cBhvr>
                                        <p:cTn id="57" dur="500" fill="hold"/>
                                        <p:tgtEl>
                                          <p:spTgt spid="79"/>
                                        </p:tgtEl>
                                        <p:attrNameLst>
                                          <p:attrName>ppt_w</p:attrName>
                                        </p:attrNameLst>
                                      </p:cBhvr>
                                      <p:tavLst>
                                        <p:tav tm="0">
                                          <p:val>
                                            <p:fltVal val="0"/>
                                          </p:val>
                                        </p:tav>
                                        <p:tav tm="100000">
                                          <p:val>
                                            <p:strVal val="#ppt_w"/>
                                          </p:val>
                                        </p:tav>
                                      </p:tavLst>
                                    </p:anim>
                                    <p:anim calcmode="lin" valueType="num">
                                      <p:cBhvr>
                                        <p:cTn id="58" dur="500" fill="hold"/>
                                        <p:tgtEl>
                                          <p:spTgt spid="79"/>
                                        </p:tgtEl>
                                        <p:attrNameLst>
                                          <p:attrName>ppt_h</p:attrName>
                                        </p:attrNameLst>
                                      </p:cBhvr>
                                      <p:tavLst>
                                        <p:tav tm="0">
                                          <p:val>
                                            <p:fltVal val="0"/>
                                          </p:val>
                                        </p:tav>
                                        <p:tav tm="100000">
                                          <p:val>
                                            <p:strVal val="#ppt_h"/>
                                          </p:val>
                                        </p:tav>
                                      </p:tavLst>
                                    </p:anim>
                                    <p:animEffect transition="in" filter="fade">
                                      <p:cBhvr>
                                        <p:cTn id="59" dur="500"/>
                                        <p:tgtEl>
                                          <p:spTgt spid="79"/>
                                        </p:tgtEl>
                                      </p:cBhvr>
                                    </p:animEffect>
                                    <p:anim calcmode="lin" valueType="num">
                                      <p:cBhvr>
                                        <p:cTn id="60" dur="500" fill="hold"/>
                                        <p:tgtEl>
                                          <p:spTgt spid="79"/>
                                        </p:tgtEl>
                                        <p:attrNameLst>
                                          <p:attrName>ppt_x</p:attrName>
                                        </p:attrNameLst>
                                      </p:cBhvr>
                                      <p:tavLst>
                                        <p:tav tm="0">
                                          <p:val>
                                            <p:fltVal val="0.5"/>
                                          </p:val>
                                        </p:tav>
                                        <p:tav tm="100000">
                                          <p:val>
                                            <p:strVal val="#ppt_x"/>
                                          </p:val>
                                        </p:tav>
                                      </p:tavLst>
                                    </p:anim>
                                    <p:anim calcmode="lin" valueType="num">
                                      <p:cBhvr>
                                        <p:cTn id="61" dur="500" fill="hold"/>
                                        <p:tgtEl>
                                          <p:spTgt spid="79"/>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18" presetClass="entr" presetSubtype="3"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strips(upRight)">
                                      <p:cBhvr>
                                        <p:cTn id="65" dur="500"/>
                                        <p:tgtEl>
                                          <p:spTgt spid="10"/>
                                        </p:tgtEl>
                                      </p:cBhvr>
                                    </p:animEffect>
                                  </p:childTnLst>
                                </p:cTn>
                              </p:par>
                            </p:childTnLst>
                          </p:cTn>
                        </p:par>
                        <p:par>
                          <p:cTn id="66" fill="hold">
                            <p:stCondLst>
                              <p:cond delay="5750"/>
                            </p:stCondLst>
                            <p:childTnLst>
                              <p:par>
                                <p:cTn id="67" presetID="53" presetClass="entr" presetSubtype="16" fill="hold" nodeType="afterEffect">
                                  <p:stCondLst>
                                    <p:cond delay="0"/>
                                  </p:stCondLst>
                                  <p:childTnLst>
                                    <p:set>
                                      <p:cBhvr>
                                        <p:cTn id="68" dur="1" fill="hold">
                                          <p:stCondLst>
                                            <p:cond delay="0"/>
                                          </p:stCondLst>
                                        </p:cTn>
                                        <p:tgtEl>
                                          <p:spTgt spid="83"/>
                                        </p:tgtEl>
                                        <p:attrNameLst>
                                          <p:attrName>style.visibility</p:attrName>
                                        </p:attrNameLst>
                                      </p:cBhvr>
                                      <p:to>
                                        <p:strVal val="visible"/>
                                      </p:to>
                                    </p:set>
                                    <p:anim calcmode="lin" valueType="num">
                                      <p:cBhvr>
                                        <p:cTn id="69" dur="500" fill="hold"/>
                                        <p:tgtEl>
                                          <p:spTgt spid="83"/>
                                        </p:tgtEl>
                                        <p:attrNameLst>
                                          <p:attrName>ppt_w</p:attrName>
                                        </p:attrNameLst>
                                      </p:cBhvr>
                                      <p:tavLst>
                                        <p:tav tm="0">
                                          <p:val>
                                            <p:fltVal val="0"/>
                                          </p:val>
                                        </p:tav>
                                        <p:tav tm="100000">
                                          <p:val>
                                            <p:strVal val="#ppt_w"/>
                                          </p:val>
                                        </p:tav>
                                      </p:tavLst>
                                    </p:anim>
                                    <p:anim calcmode="lin" valueType="num">
                                      <p:cBhvr>
                                        <p:cTn id="70" dur="500" fill="hold"/>
                                        <p:tgtEl>
                                          <p:spTgt spid="83"/>
                                        </p:tgtEl>
                                        <p:attrNameLst>
                                          <p:attrName>ppt_h</p:attrName>
                                        </p:attrNameLst>
                                      </p:cBhvr>
                                      <p:tavLst>
                                        <p:tav tm="0">
                                          <p:val>
                                            <p:fltVal val="0"/>
                                          </p:val>
                                        </p:tav>
                                        <p:tav tm="100000">
                                          <p:val>
                                            <p:strVal val="#ppt_h"/>
                                          </p:val>
                                        </p:tav>
                                      </p:tavLst>
                                    </p:anim>
                                    <p:animEffect transition="in" filter="fade">
                                      <p:cBhvr>
                                        <p:cTn id="71" dur="500"/>
                                        <p:tgtEl>
                                          <p:spTgt spid="83"/>
                                        </p:tgtEl>
                                      </p:cBhvr>
                                    </p:animEffect>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76"/>
                                        </p:tgtEl>
                                        <p:attrNameLst>
                                          <p:attrName>style.visibility</p:attrName>
                                        </p:attrNameLst>
                                      </p:cBhvr>
                                      <p:to>
                                        <p:strVal val="visible"/>
                                      </p:to>
                                    </p:set>
                                    <p:anim calcmode="lin" valueType="num">
                                      <p:cBhvr>
                                        <p:cTn id="75" dur="500" fill="hold"/>
                                        <p:tgtEl>
                                          <p:spTgt spid="76"/>
                                        </p:tgtEl>
                                        <p:attrNameLst>
                                          <p:attrName>ppt_w</p:attrName>
                                        </p:attrNameLst>
                                      </p:cBhvr>
                                      <p:tavLst>
                                        <p:tav tm="0">
                                          <p:val>
                                            <p:fltVal val="0"/>
                                          </p:val>
                                        </p:tav>
                                        <p:tav tm="100000">
                                          <p:val>
                                            <p:strVal val="#ppt_w"/>
                                          </p:val>
                                        </p:tav>
                                      </p:tavLst>
                                    </p:anim>
                                    <p:anim calcmode="lin" valueType="num">
                                      <p:cBhvr>
                                        <p:cTn id="76" dur="500" fill="hold"/>
                                        <p:tgtEl>
                                          <p:spTgt spid="76"/>
                                        </p:tgtEl>
                                        <p:attrNameLst>
                                          <p:attrName>ppt_h</p:attrName>
                                        </p:attrNameLst>
                                      </p:cBhvr>
                                      <p:tavLst>
                                        <p:tav tm="0">
                                          <p:val>
                                            <p:fltVal val="0"/>
                                          </p:val>
                                        </p:tav>
                                        <p:tav tm="100000">
                                          <p:val>
                                            <p:strVal val="#ppt_h"/>
                                          </p:val>
                                        </p:tav>
                                      </p:tavLst>
                                    </p:anim>
                                    <p:animEffect transition="in" filter="fade">
                                      <p:cBhvr>
                                        <p:cTn id="77" dur="500"/>
                                        <p:tgtEl>
                                          <p:spTgt spid="76"/>
                                        </p:tgtEl>
                                      </p:cBhvr>
                                    </p:animEffect>
                                    <p:anim calcmode="lin" valueType="num">
                                      <p:cBhvr>
                                        <p:cTn id="78" dur="500" fill="hold"/>
                                        <p:tgtEl>
                                          <p:spTgt spid="76"/>
                                        </p:tgtEl>
                                        <p:attrNameLst>
                                          <p:attrName>ppt_x</p:attrName>
                                        </p:attrNameLst>
                                      </p:cBhvr>
                                      <p:tavLst>
                                        <p:tav tm="0">
                                          <p:val>
                                            <p:fltVal val="0.5"/>
                                          </p:val>
                                        </p:tav>
                                        <p:tav tm="100000">
                                          <p:val>
                                            <p:strVal val="#ppt_x"/>
                                          </p:val>
                                        </p:tav>
                                      </p:tavLst>
                                    </p:anim>
                                    <p:anim calcmode="lin" valueType="num">
                                      <p:cBhvr>
                                        <p:cTn id="79" dur="500" fill="hold"/>
                                        <p:tgtEl>
                                          <p:spTgt spid="76"/>
                                        </p:tgtEl>
                                        <p:attrNameLst>
                                          <p:attrName>ppt_y</p:attrName>
                                        </p:attrNameLst>
                                      </p:cBhvr>
                                      <p:tavLst>
                                        <p:tav tm="0">
                                          <p:val>
                                            <p:fltVal val="0.5"/>
                                          </p:val>
                                        </p:tav>
                                        <p:tav tm="100000">
                                          <p:val>
                                            <p:strVal val="#ppt_y"/>
                                          </p:val>
                                        </p:tav>
                                      </p:tavLst>
                                    </p:anim>
                                  </p:childTnLst>
                                </p:cTn>
                              </p:par>
                            </p:childTnLst>
                          </p:cTn>
                        </p:par>
                        <p:par>
                          <p:cTn id="80" fill="hold">
                            <p:stCondLst>
                              <p:cond delay="6750"/>
                            </p:stCondLst>
                            <p:childTnLst>
                              <p:par>
                                <p:cTn id="81" presetID="18" presetClass="entr" presetSubtype="12" fill="hold"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strips(downLeft)">
                                      <p:cBhvr>
                                        <p:cTn id="83" dur="500"/>
                                        <p:tgtEl>
                                          <p:spTgt spid="30"/>
                                        </p:tgtEl>
                                      </p:cBhvr>
                                    </p:animEffect>
                                  </p:childTnLst>
                                </p:cTn>
                              </p:par>
                            </p:childTnLst>
                          </p:cTn>
                        </p:par>
                        <p:par>
                          <p:cTn id="84" fill="hold">
                            <p:stCondLst>
                              <p:cond delay="7250"/>
                            </p:stCondLst>
                            <p:childTnLst>
                              <p:par>
                                <p:cTn id="85" presetID="53" presetClass="entr" presetSubtype="16" fill="hold" nodeType="afterEffect">
                                  <p:stCondLst>
                                    <p:cond delay="0"/>
                                  </p:stCondLst>
                                  <p:childTnLst>
                                    <p:set>
                                      <p:cBhvr>
                                        <p:cTn id="86" dur="1" fill="hold">
                                          <p:stCondLst>
                                            <p:cond delay="0"/>
                                          </p:stCondLst>
                                        </p:cTn>
                                        <p:tgtEl>
                                          <p:spTgt spid="84"/>
                                        </p:tgtEl>
                                        <p:attrNameLst>
                                          <p:attrName>style.visibility</p:attrName>
                                        </p:attrNameLst>
                                      </p:cBhvr>
                                      <p:to>
                                        <p:strVal val="visible"/>
                                      </p:to>
                                    </p:set>
                                    <p:anim calcmode="lin" valueType="num">
                                      <p:cBhvr>
                                        <p:cTn id="87" dur="500" fill="hold"/>
                                        <p:tgtEl>
                                          <p:spTgt spid="84"/>
                                        </p:tgtEl>
                                        <p:attrNameLst>
                                          <p:attrName>ppt_w</p:attrName>
                                        </p:attrNameLst>
                                      </p:cBhvr>
                                      <p:tavLst>
                                        <p:tav tm="0">
                                          <p:val>
                                            <p:fltVal val="0"/>
                                          </p:val>
                                        </p:tav>
                                        <p:tav tm="100000">
                                          <p:val>
                                            <p:strVal val="#ppt_w"/>
                                          </p:val>
                                        </p:tav>
                                      </p:tavLst>
                                    </p:anim>
                                    <p:anim calcmode="lin" valueType="num">
                                      <p:cBhvr>
                                        <p:cTn id="88" dur="500" fill="hold"/>
                                        <p:tgtEl>
                                          <p:spTgt spid="84"/>
                                        </p:tgtEl>
                                        <p:attrNameLst>
                                          <p:attrName>ppt_h</p:attrName>
                                        </p:attrNameLst>
                                      </p:cBhvr>
                                      <p:tavLst>
                                        <p:tav tm="0">
                                          <p:val>
                                            <p:fltVal val="0"/>
                                          </p:val>
                                        </p:tav>
                                        <p:tav tm="100000">
                                          <p:val>
                                            <p:strVal val="#ppt_h"/>
                                          </p:val>
                                        </p:tav>
                                      </p:tavLst>
                                    </p:anim>
                                    <p:animEffect transition="in" filter="fade">
                                      <p:cBhvr>
                                        <p:cTn id="89" dur="500"/>
                                        <p:tgtEl>
                                          <p:spTgt spid="84"/>
                                        </p:tgtEl>
                                      </p:cBhvr>
                                    </p:animEffect>
                                  </p:childTnLst>
                                </p:cTn>
                              </p:par>
                            </p:childTnLst>
                          </p:cTn>
                        </p:par>
                        <p:par>
                          <p:cTn id="90" fill="hold">
                            <p:stCondLst>
                              <p:cond delay="7750"/>
                            </p:stCondLst>
                            <p:childTnLst>
                              <p:par>
                                <p:cTn id="91" presetID="53" presetClass="entr" presetSubtype="528" fill="hold" grpId="0" nodeType="afterEffect">
                                  <p:stCondLst>
                                    <p:cond delay="0"/>
                                  </p:stCondLst>
                                  <p:childTnLst>
                                    <p:set>
                                      <p:cBhvr>
                                        <p:cTn id="92" dur="1" fill="hold">
                                          <p:stCondLst>
                                            <p:cond delay="0"/>
                                          </p:stCondLst>
                                        </p:cTn>
                                        <p:tgtEl>
                                          <p:spTgt spid="80"/>
                                        </p:tgtEl>
                                        <p:attrNameLst>
                                          <p:attrName>style.visibility</p:attrName>
                                        </p:attrNameLst>
                                      </p:cBhvr>
                                      <p:to>
                                        <p:strVal val="visible"/>
                                      </p:to>
                                    </p:set>
                                    <p:anim calcmode="lin" valueType="num">
                                      <p:cBhvr>
                                        <p:cTn id="93" dur="500" fill="hold"/>
                                        <p:tgtEl>
                                          <p:spTgt spid="80"/>
                                        </p:tgtEl>
                                        <p:attrNameLst>
                                          <p:attrName>ppt_w</p:attrName>
                                        </p:attrNameLst>
                                      </p:cBhvr>
                                      <p:tavLst>
                                        <p:tav tm="0">
                                          <p:val>
                                            <p:fltVal val="0"/>
                                          </p:val>
                                        </p:tav>
                                        <p:tav tm="100000">
                                          <p:val>
                                            <p:strVal val="#ppt_w"/>
                                          </p:val>
                                        </p:tav>
                                      </p:tavLst>
                                    </p:anim>
                                    <p:anim calcmode="lin" valueType="num">
                                      <p:cBhvr>
                                        <p:cTn id="94" dur="500" fill="hold"/>
                                        <p:tgtEl>
                                          <p:spTgt spid="80"/>
                                        </p:tgtEl>
                                        <p:attrNameLst>
                                          <p:attrName>ppt_h</p:attrName>
                                        </p:attrNameLst>
                                      </p:cBhvr>
                                      <p:tavLst>
                                        <p:tav tm="0">
                                          <p:val>
                                            <p:fltVal val="0"/>
                                          </p:val>
                                        </p:tav>
                                        <p:tav tm="100000">
                                          <p:val>
                                            <p:strVal val="#ppt_h"/>
                                          </p:val>
                                        </p:tav>
                                      </p:tavLst>
                                    </p:anim>
                                    <p:animEffect transition="in" filter="fade">
                                      <p:cBhvr>
                                        <p:cTn id="95" dur="500"/>
                                        <p:tgtEl>
                                          <p:spTgt spid="80"/>
                                        </p:tgtEl>
                                      </p:cBhvr>
                                    </p:animEffect>
                                    <p:anim calcmode="lin" valueType="num">
                                      <p:cBhvr>
                                        <p:cTn id="96" dur="500" fill="hold"/>
                                        <p:tgtEl>
                                          <p:spTgt spid="80"/>
                                        </p:tgtEl>
                                        <p:attrNameLst>
                                          <p:attrName>ppt_x</p:attrName>
                                        </p:attrNameLst>
                                      </p:cBhvr>
                                      <p:tavLst>
                                        <p:tav tm="0">
                                          <p:val>
                                            <p:fltVal val="0.5"/>
                                          </p:val>
                                        </p:tav>
                                        <p:tav tm="100000">
                                          <p:val>
                                            <p:strVal val="#ppt_x"/>
                                          </p:val>
                                        </p:tav>
                                      </p:tavLst>
                                    </p:anim>
                                    <p:anim calcmode="lin" valueType="num">
                                      <p:cBhvr>
                                        <p:cTn id="97" dur="500" fill="hold"/>
                                        <p:tgtEl>
                                          <p:spTgt spid="80"/>
                                        </p:tgtEl>
                                        <p:attrNameLst>
                                          <p:attrName>ppt_y</p:attrName>
                                        </p:attrNameLst>
                                      </p:cBhvr>
                                      <p:tavLst>
                                        <p:tav tm="0">
                                          <p:val>
                                            <p:fltVal val="0.5"/>
                                          </p:val>
                                        </p:tav>
                                        <p:tav tm="100000">
                                          <p:val>
                                            <p:strVal val="#ppt_y"/>
                                          </p:val>
                                        </p:tav>
                                      </p:tavLst>
                                    </p:anim>
                                  </p:childTnLst>
                                </p:cTn>
                              </p:par>
                            </p:childTnLst>
                          </p:cTn>
                        </p:par>
                        <p:par>
                          <p:cTn id="98" fill="hold">
                            <p:stCondLst>
                              <p:cond delay="8250"/>
                            </p:stCondLst>
                            <p:childTnLst>
                              <p:par>
                                <p:cTn id="99" presetID="18" presetClass="entr" presetSubtype="6" fill="hold" nodeType="after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strips(downRight)">
                                      <p:cBhvr>
                                        <p:cTn id="101" dur="500"/>
                                        <p:tgtEl>
                                          <p:spTgt spid="15"/>
                                        </p:tgtEl>
                                      </p:cBhvr>
                                    </p:animEffect>
                                  </p:childTnLst>
                                </p:cTn>
                              </p:par>
                            </p:childTnLst>
                          </p:cTn>
                        </p:par>
                        <p:par>
                          <p:cTn id="102" fill="hold">
                            <p:stCondLst>
                              <p:cond delay="8750"/>
                            </p:stCondLst>
                            <p:childTnLst>
                              <p:par>
                                <p:cTn id="103" presetID="53" presetClass="entr" presetSubtype="16" fill="hold" nodeType="afterEffect">
                                  <p:stCondLst>
                                    <p:cond delay="0"/>
                                  </p:stCondLst>
                                  <p:childTnLst>
                                    <p:set>
                                      <p:cBhvr>
                                        <p:cTn id="104" dur="1" fill="hold">
                                          <p:stCondLst>
                                            <p:cond delay="0"/>
                                          </p:stCondLst>
                                        </p:cTn>
                                        <p:tgtEl>
                                          <p:spTgt spid="85"/>
                                        </p:tgtEl>
                                        <p:attrNameLst>
                                          <p:attrName>style.visibility</p:attrName>
                                        </p:attrNameLst>
                                      </p:cBhvr>
                                      <p:to>
                                        <p:strVal val="visible"/>
                                      </p:to>
                                    </p:set>
                                    <p:anim calcmode="lin" valueType="num">
                                      <p:cBhvr>
                                        <p:cTn id="105" dur="500" fill="hold"/>
                                        <p:tgtEl>
                                          <p:spTgt spid="85"/>
                                        </p:tgtEl>
                                        <p:attrNameLst>
                                          <p:attrName>ppt_w</p:attrName>
                                        </p:attrNameLst>
                                      </p:cBhvr>
                                      <p:tavLst>
                                        <p:tav tm="0">
                                          <p:val>
                                            <p:fltVal val="0"/>
                                          </p:val>
                                        </p:tav>
                                        <p:tav tm="100000">
                                          <p:val>
                                            <p:strVal val="#ppt_w"/>
                                          </p:val>
                                        </p:tav>
                                      </p:tavLst>
                                    </p:anim>
                                    <p:anim calcmode="lin" valueType="num">
                                      <p:cBhvr>
                                        <p:cTn id="106" dur="500" fill="hold"/>
                                        <p:tgtEl>
                                          <p:spTgt spid="85"/>
                                        </p:tgtEl>
                                        <p:attrNameLst>
                                          <p:attrName>ppt_h</p:attrName>
                                        </p:attrNameLst>
                                      </p:cBhvr>
                                      <p:tavLst>
                                        <p:tav tm="0">
                                          <p:val>
                                            <p:fltVal val="0"/>
                                          </p:val>
                                        </p:tav>
                                        <p:tav tm="100000">
                                          <p:val>
                                            <p:strVal val="#ppt_h"/>
                                          </p:val>
                                        </p:tav>
                                      </p:tavLst>
                                    </p:anim>
                                    <p:animEffect transition="in" filter="fade">
                                      <p:cBhvr>
                                        <p:cTn id="107" dur="500"/>
                                        <p:tgtEl>
                                          <p:spTgt spid="85"/>
                                        </p:tgtEl>
                                      </p:cBhvr>
                                    </p:animEffect>
                                  </p:childTnLst>
                                </p:cTn>
                              </p:par>
                            </p:childTnLst>
                          </p:cTn>
                        </p:par>
                        <p:par>
                          <p:cTn id="108" fill="hold">
                            <p:stCondLst>
                              <p:cond delay="9250"/>
                            </p:stCondLst>
                            <p:childTnLst>
                              <p:par>
                                <p:cTn id="109" presetID="53" presetClass="entr" presetSubtype="528" fill="hold" grpId="0" nodeType="afterEffect">
                                  <p:stCondLst>
                                    <p:cond delay="0"/>
                                  </p:stCondLst>
                                  <p:childTnLst>
                                    <p:set>
                                      <p:cBhvr>
                                        <p:cTn id="110" dur="1" fill="hold">
                                          <p:stCondLst>
                                            <p:cond delay="0"/>
                                          </p:stCondLst>
                                        </p:cTn>
                                        <p:tgtEl>
                                          <p:spTgt spid="77"/>
                                        </p:tgtEl>
                                        <p:attrNameLst>
                                          <p:attrName>style.visibility</p:attrName>
                                        </p:attrNameLst>
                                      </p:cBhvr>
                                      <p:to>
                                        <p:strVal val="visible"/>
                                      </p:to>
                                    </p:set>
                                    <p:anim calcmode="lin" valueType="num">
                                      <p:cBhvr>
                                        <p:cTn id="111" dur="500" fill="hold"/>
                                        <p:tgtEl>
                                          <p:spTgt spid="77"/>
                                        </p:tgtEl>
                                        <p:attrNameLst>
                                          <p:attrName>ppt_w</p:attrName>
                                        </p:attrNameLst>
                                      </p:cBhvr>
                                      <p:tavLst>
                                        <p:tav tm="0">
                                          <p:val>
                                            <p:fltVal val="0"/>
                                          </p:val>
                                        </p:tav>
                                        <p:tav tm="100000">
                                          <p:val>
                                            <p:strVal val="#ppt_w"/>
                                          </p:val>
                                        </p:tav>
                                      </p:tavLst>
                                    </p:anim>
                                    <p:anim calcmode="lin" valueType="num">
                                      <p:cBhvr>
                                        <p:cTn id="112" dur="500" fill="hold"/>
                                        <p:tgtEl>
                                          <p:spTgt spid="77"/>
                                        </p:tgtEl>
                                        <p:attrNameLst>
                                          <p:attrName>ppt_h</p:attrName>
                                        </p:attrNameLst>
                                      </p:cBhvr>
                                      <p:tavLst>
                                        <p:tav tm="0">
                                          <p:val>
                                            <p:fltVal val="0"/>
                                          </p:val>
                                        </p:tav>
                                        <p:tav tm="100000">
                                          <p:val>
                                            <p:strVal val="#ppt_h"/>
                                          </p:val>
                                        </p:tav>
                                      </p:tavLst>
                                    </p:anim>
                                    <p:animEffect transition="in" filter="fade">
                                      <p:cBhvr>
                                        <p:cTn id="113" dur="500"/>
                                        <p:tgtEl>
                                          <p:spTgt spid="77"/>
                                        </p:tgtEl>
                                      </p:cBhvr>
                                    </p:animEffect>
                                    <p:anim calcmode="lin" valueType="num">
                                      <p:cBhvr>
                                        <p:cTn id="114" dur="500" fill="hold"/>
                                        <p:tgtEl>
                                          <p:spTgt spid="77"/>
                                        </p:tgtEl>
                                        <p:attrNameLst>
                                          <p:attrName>ppt_x</p:attrName>
                                        </p:attrNameLst>
                                      </p:cBhvr>
                                      <p:tavLst>
                                        <p:tav tm="0">
                                          <p:val>
                                            <p:fltVal val="0.5"/>
                                          </p:val>
                                        </p:tav>
                                        <p:tav tm="100000">
                                          <p:val>
                                            <p:strVal val="#ppt_x"/>
                                          </p:val>
                                        </p:tav>
                                      </p:tavLst>
                                    </p:anim>
                                    <p:anim calcmode="lin" valueType="num">
                                      <p:cBhvr>
                                        <p:cTn id="115" dur="500" fill="hold"/>
                                        <p:tgtEl>
                                          <p:spTgt spid="7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2016-10-29T20:55:52Z</dcterms:modified>
</cp:coreProperties>
</file>