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0" y="2088107"/>
            <a:ext cx="4203510" cy="2224586"/>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988490" y="2088107"/>
            <a:ext cx="4203510" cy="2224586"/>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878372" y="3094430"/>
            <a:ext cx="2435256" cy="1077218"/>
          </a:xfrm>
          <a:prstGeom prst="rect">
            <a:avLst/>
          </a:prstGeom>
          <a:noFill/>
        </p:spPr>
        <p:txBody>
          <a:bodyPr wrap="square" rtlCol="0">
            <a:spAutoFit/>
          </a:bodyPr>
          <a:lstStyle/>
          <a:p>
            <a:pPr algn="ctr"/>
            <a:r>
              <a:rPr lang="en-US" sz="1400" b="1" dirty="0">
                <a:solidFill>
                  <a:srgbClr val="EF3425"/>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1" name="Freeform 101"/>
          <p:cNvSpPr>
            <a:spLocks noEditPoints="1"/>
          </p:cNvSpPr>
          <p:nvPr/>
        </p:nvSpPr>
        <p:spPr bwMode="auto">
          <a:xfrm>
            <a:off x="5797694" y="2381548"/>
            <a:ext cx="596612" cy="5519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a:off x="1978925" y="4829011"/>
            <a:ext cx="8475259" cy="1354217"/>
          </a:xfrm>
          <a:prstGeom prst="rect">
            <a:avLst/>
          </a:prstGeom>
          <a:noFill/>
        </p:spPr>
        <p:txBody>
          <a:bodyPr wrap="square" rtlCol="0">
            <a:spAutoFit/>
          </a:bodyPr>
          <a:lstStyle/>
          <a:p>
            <a:r>
              <a:rPr lang="en-US" b="1" dirty="0">
                <a:solidFill>
                  <a:srgbClr val="8397B1"/>
                </a:solidFill>
                <a:latin typeface="Candara" panose="020E0502030303020204" pitchFamily="34" charset="0"/>
              </a:rPr>
              <a:t>LOREM IPSUM DOLOR</a:t>
            </a:r>
          </a:p>
          <a:p>
            <a:endParaRPr lang="en-US" sz="800" b="1"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13" name="Picture 12">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1599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2"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250"/>
                            </p:stCondLst>
                            <p:childTnLst>
                              <p:par>
                                <p:cTn id="25" presetID="16" presetClass="entr" presetSubtype="37"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outVertical)">
                                      <p:cBhvr>
                                        <p:cTn id="27" dur="500"/>
                                        <p:tgtEl>
                                          <p:spTgt spid="10"/>
                                        </p:tgtEl>
                                      </p:cBhvr>
                                    </p:animEffect>
                                  </p:childTnLst>
                                </p:cTn>
                              </p:par>
                            </p:childTnLst>
                          </p:cTn>
                        </p:par>
                        <p:par>
                          <p:cTn id="28" fill="hold">
                            <p:stCondLst>
                              <p:cond delay="2750"/>
                            </p:stCondLst>
                            <p:childTnLst>
                              <p:par>
                                <p:cTn id="29" presetID="37"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900" decel="100000" fill="hold"/>
                                        <p:tgtEl>
                                          <p:spTgt spid="12"/>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1"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1264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2016-10-29T20:53:39Z</dcterms:modified>
</cp:coreProperties>
</file>