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1108848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9" name="Group 88"/>
          <p:cNvGrpSpPr/>
          <p:nvPr/>
        </p:nvGrpSpPr>
        <p:grpSpPr>
          <a:xfrm>
            <a:off x="1854052" y="4501193"/>
            <a:ext cx="2376021" cy="1326088"/>
            <a:chOff x="6804029" y="534479"/>
            <a:chExt cx="2376021" cy="1326088"/>
          </a:xfrm>
          <a:solidFill>
            <a:srgbClr val="2C3749"/>
          </a:solidFill>
        </p:grpSpPr>
        <p:sp>
          <p:nvSpPr>
            <p:cNvPr id="90" name="Freeform 7"/>
            <p:cNvSpPr>
              <a:spLocks/>
            </p:cNvSpPr>
            <p:nvPr/>
          </p:nvSpPr>
          <p:spPr bwMode="auto">
            <a:xfrm>
              <a:off x="6804029" y="534479"/>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1" name="Freeform 6"/>
            <p:cNvSpPr>
              <a:spLocks/>
            </p:cNvSpPr>
            <p:nvPr/>
          </p:nvSpPr>
          <p:spPr bwMode="auto">
            <a:xfrm>
              <a:off x="6804029" y="947780"/>
              <a:ext cx="2376021" cy="912787"/>
            </a:xfrm>
            <a:custGeom>
              <a:avLst/>
              <a:gdLst>
                <a:gd name="T0" fmla="*/ 0 w 1882"/>
                <a:gd name="T1" fmla="*/ 0 h 723"/>
                <a:gd name="T2" fmla="*/ 1882 w 1882"/>
                <a:gd name="T3" fmla="*/ 0 h 723"/>
                <a:gd name="T4" fmla="*/ 1882 w 1882"/>
                <a:gd name="T5" fmla="*/ 365 h 723"/>
                <a:gd name="T6" fmla="*/ 1877 w 1882"/>
                <a:gd name="T7" fmla="*/ 398 h 723"/>
                <a:gd name="T8" fmla="*/ 1867 w 1882"/>
                <a:gd name="T9" fmla="*/ 430 h 723"/>
                <a:gd name="T10" fmla="*/ 1848 w 1882"/>
                <a:gd name="T11" fmla="*/ 460 h 723"/>
                <a:gd name="T12" fmla="*/ 1823 w 1882"/>
                <a:gd name="T13" fmla="*/ 491 h 723"/>
                <a:gd name="T14" fmla="*/ 1791 w 1882"/>
                <a:gd name="T15" fmla="*/ 519 h 723"/>
                <a:gd name="T16" fmla="*/ 1753 w 1882"/>
                <a:gd name="T17" fmla="*/ 546 h 723"/>
                <a:gd name="T18" fmla="*/ 1710 w 1882"/>
                <a:gd name="T19" fmla="*/ 572 h 723"/>
                <a:gd name="T20" fmla="*/ 1660 w 1882"/>
                <a:gd name="T21" fmla="*/ 596 h 723"/>
                <a:gd name="T22" fmla="*/ 1606 w 1882"/>
                <a:gd name="T23" fmla="*/ 618 h 723"/>
                <a:gd name="T24" fmla="*/ 1547 w 1882"/>
                <a:gd name="T25" fmla="*/ 639 h 723"/>
                <a:gd name="T26" fmla="*/ 1483 w 1882"/>
                <a:gd name="T27" fmla="*/ 658 h 723"/>
                <a:gd name="T28" fmla="*/ 1416 w 1882"/>
                <a:gd name="T29" fmla="*/ 674 h 723"/>
                <a:gd name="T30" fmla="*/ 1344 w 1882"/>
                <a:gd name="T31" fmla="*/ 688 h 723"/>
                <a:gd name="T32" fmla="*/ 1269 w 1882"/>
                <a:gd name="T33" fmla="*/ 701 h 723"/>
                <a:gd name="T34" fmla="*/ 1190 w 1882"/>
                <a:gd name="T35" fmla="*/ 710 h 723"/>
                <a:gd name="T36" fmla="*/ 1110 w 1882"/>
                <a:gd name="T37" fmla="*/ 717 h 723"/>
                <a:gd name="T38" fmla="*/ 1026 w 1882"/>
                <a:gd name="T39" fmla="*/ 722 h 723"/>
                <a:gd name="T40" fmla="*/ 940 w 1882"/>
                <a:gd name="T41" fmla="*/ 723 h 723"/>
                <a:gd name="T42" fmla="*/ 855 w 1882"/>
                <a:gd name="T43" fmla="*/ 722 h 723"/>
                <a:gd name="T44" fmla="*/ 772 w 1882"/>
                <a:gd name="T45" fmla="*/ 717 h 723"/>
                <a:gd name="T46" fmla="*/ 690 w 1882"/>
                <a:gd name="T47" fmla="*/ 710 h 723"/>
                <a:gd name="T48" fmla="*/ 613 w 1882"/>
                <a:gd name="T49" fmla="*/ 701 h 723"/>
                <a:gd name="T50" fmla="*/ 537 w 1882"/>
                <a:gd name="T51" fmla="*/ 688 h 723"/>
                <a:gd name="T52" fmla="*/ 466 w 1882"/>
                <a:gd name="T53" fmla="*/ 674 h 723"/>
                <a:gd name="T54" fmla="*/ 398 w 1882"/>
                <a:gd name="T55" fmla="*/ 658 h 723"/>
                <a:gd name="T56" fmla="*/ 335 w 1882"/>
                <a:gd name="T57" fmla="*/ 639 h 723"/>
                <a:gd name="T58" fmla="*/ 275 w 1882"/>
                <a:gd name="T59" fmla="*/ 618 h 723"/>
                <a:gd name="T60" fmla="*/ 221 w 1882"/>
                <a:gd name="T61" fmla="*/ 596 h 723"/>
                <a:gd name="T62" fmla="*/ 172 w 1882"/>
                <a:gd name="T63" fmla="*/ 572 h 723"/>
                <a:gd name="T64" fmla="*/ 128 w 1882"/>
                <a:gd name="T65" fmla="*/ 546 h 723"/>
                <a:gd name="T66" fmla="*/ 91 w 1882"/>
                <a:gd name="T67" fmla="*/ 519 h 723"/>
                <a:gd name="T68" fmla="*/ 58 w 1882"/>
                <a:gd name="T69" fmla="*/ 491 h 723"/>
                <a:gd name="T70" fmla="*/ 34 w 1882"/>
                <a:gd name="T71" fmla="*/ 460 h 723"/>
                <a:gd name="T72" fmla="*/ 15 w 1882"/>
                <a:gd name="T73" fmla="*/ 430 h 723"/>
                <a:gd name="T74" fmla="*/ 3 w 1882"/>
                <a:gd name="T75" fmla="*/ 398 h 723"/>
                <a:gd name="T76" fmla="*/ 0 w 1882"/>
                <a:gd name="T77" fmla="*/ 365 h 723"/>
                <a:gd name="T78" fmla="*/ 0 w 1882"/>
                <a:gd name="T79" fmla="*/ 0 h 7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2" h="723">
                  <a:moveTo>
                    <a:pt x="0" y="0"/>
                  </a:moveTo>
                  <a:lnTo>
                    <a:pt x="1882" y="0"/>
                  </a:lnTo>
                  <a:lnTo>
                    <a:pt x="1882" y="365"/>
                  </a:lnTo>
                  <a:lnTo>
                    <a:pt x="1877" y="398"/>
                  </a:lnTo>
                  <a:lnTo>
                    <a:pt x="1867" y="430"/>
                  </a:lnTo>
                  <a:lnTo>
                    <a:pt x="1848" y="460"/>
                  </a:lnTo>
                  <a:lnTo>
                    <a:pt x="1823" y="491"/>
                  </a:lnTo>
                  <a:lnTo>
                    <a:pt x="1791" y="519"/>
                  </a:lnTo>
                  <a:lnTo>
                    <a:pt x="1753" y="546"/>
                  </a:lnTo>
                  <a:lnTo>
                    <a:pt x="1710" y="572"/>
                  </a:lnTo>
                  <a:lnTo>
                    <a:pt x="1660" y="596"/>
                  </a:lnTo>
                  <a:lnTo>
                    <a:pt x="1606" y="618"/>
                  </a:lnTo>
                  <a:lnTo>
                    <a:pt x="1547" y="639"/>
                  </a:lnTo>
                  <a:lnTo>
                    <a:pt x="1483" y="658"/>
                  </a:lnTo>
                  <a:lnTo>
                    <a:pt x="1416" y="674"/>
                  </a:lnTo>
                  <a:lnTo>
                    <a:pt x="1344" y="688"/>
                  </a:lnTo>
                  <a:lnTo>
                    <a:pt x="1269" y="701"/>
                  </a:lnTo>
                  <a:lnTo>
                    <a:pt x="1190" y="710"/>
                  </a:lnTo>
                  <a:lnTo>
                    <a:pt x="1110" y="717"/>
                  </a:lnTo>
                  <a:lnTo>
                    <a:pt x="1026" y="722"/>
                  </a:lnTo>
                  <a:lnTo>
                    <a:pt x="940" y="723"/>
                  </a:lnTo>
                  <a:lnTo>
                    <a:pt x="855" y="722"/>
                  </a:lnTo>
                  <a:lnTo>
                    <a:pt x="772" y="717"/>
                  </a:lnTo>
                  <a:lnTo>
                    <a:pt x="690" y="710"/>
                  </a:lnTo>
                  <a:lnTo>
                    <a:pt x="613" y="701"/>
                  </a:lnTo>
                  <a:lnTo>
                    <a:pt x="537" y="688"/>
                  </a:lnTo>
                  <a:lnTo>
                    <a:pt x="466" y="674"/>
                  </a:lnTo>
                  <a:lnTo>
                    <a:pt x="398" y="658"/>
                  </a:lnTo>
                  <a:lnTo>
                    <a:pt x="335" y="639"/>
                  </a:lnTo>
                  <a:lnTo>
                    <a:pt x="275" y="618"/>
                  </a:lnTo>
                  <a:lnTo>
                    <a:pt x="221" y="596"/>
                  </a:lnTo>
                  <a:lnTo>
                    <a:pt x="172" y="572"/>
                  </a:lnTo>
                  <a:lnTo>
                    <a:pt x="128" y="546"/>
                  </a:lnTo>
                  <a:lnTo>
                    <a:pt x="91" y="519"/>
                  </a:lnTo>
                  <a:lnTo>
                    <a:pt x="58" y="491"/>
                  </a:lnTo>
                  <a:lnTo>
                    <a:pt x="34" y="460"/>
                  </a:lnTo>
                  <a:lnTo>
                    <a:pt x="15" y="430"/>
                  </a:lnTo>
                  <a:lnTo>
                    <a:pt x="3" y="398"/>
                  </a:lnTo>
                  <a:lnTo>
                    <a:pt x="0" y="365"/>
                  </a:lnTo>
                  <a:lnTo>
                    <a:pt x="0" y="0"/>
                  </a:lnTo>
                  <a:close/>
                </a:path>
              </a:pathLst>
            </a:custGeom>
            <a:grp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sp>
          <p:nvSpPr>
            <p:cNvPr id="92" name="Freeform 7"/>
            <p:cNvSpPr>
              <a:spLocks/>
            </p:cNvSpPr>
            <p:nvPr/>
          </p:nvSpPr>
          <p:spPr bwMode="auto">
            <a:xfrm>
              <a:off x="6804029" y="547797"/>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solidFill>
              <a:srgbClr val="4A5567"/>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82" name="Group 81"/>
          <p:cNvGrpSpPr/>
          <p:nvPr/>
        </p:nvGrpSpPr>
        <p:grpSpPr>
          <a:xfrm>
            <a:off x="964673" y="3526113"/>
            <a:ext cx="2376021" cy="1326088"/>
            <a:chOff x="6804029" y="534479"/>
            <a:chExt cx="2376021" cy="1326088"/>
          </a:xfrm>
          <a:solidFill>
            <a:srgbClr val="44546B"/>
          </a:solidFill>
        </p:grpSpPr>
        <p:sp>
          <p:nvSpPr>
            <p:cNvPr id="85" name="Freeform 7"/>
            <p:cNvSpPr>
              <a:spLocks/>
            </p:cNvSpPr>
            <p:nvPr/>
          </p:nvSpPr>
          <p:spPr bwMode="auto">
            <a:xfrm>
              <a:off x="6804029" y="534479"/>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6" name="Freeform 6"/>
            <p:cNvSpPr>
              <a:spLocks/>
            </p:cNvSpPr>
            <p:nvPr/>
          </p:nvSpPr>
          <p:spPr bwMode="auto">
            <a:xfrm>
              <a:off x="6804029" y="947780"/>
              <a:ext cx="2376021" cy="912787"/>
            </a:xfrm>
            <a:custGeom>
              <a:avLst/>
              <a:gdLst>
                <a:gd name="T0" fmla="*/ 0 w 1882"/>
                <a:gd name="T1" fmla="*/ 0 h 723"/>
                <a:gd name="T2" fmla="*/ 1882 w 1882"/>
                <a:gd name="T3" fmla="*/ 0 h 723"/>
                <a:gd name="T4" fmla="*/ 1882 w 1882"/>
                <a:gd name="T5" fmla="*/ 365 h 723"/>
                <a:gd name="T6" fmla="*/ 1877 w 1882"/>
                <a:gd name="T7" fmla="*/ 398 h 723"/>
                <a:gd name="T8" fmla="*/ 1867 w 1882"/>
                <a:gd name="T9" fmla="*/ 430 h 723"/>
                <a:gd name="T10" fmla="*/ 1848 w 1882"/>
                <a:gd name="T11" fmla="*/ 460 h 723"/>
                <a:gd name="T12" fmla="*/ 1823 w 1882"/>
                <a:gd name="T13" fmla="*/ 491 h 723"/>
                <a:gd name="T14" fmla="*/ 1791 w 1882"/>
                <a:gd name="T15" fmla="*/ 519 h 723"/>
                <a:gd name="T16" fmla="*/ 1753 w 1882"/>
                <a:gd name="T17" fmla="*/ 546 h 723"/>
                <a:gd name="T18" fmla="*/ 1710 w 1882"/>
                <a:gd name="T19" fmla="*/ 572 h 723"/>
                <a:gd name="T20" fmla="*/ 1660 w 1882"/>
                <a:gd name="T21" fmla="*/ 596 h 723"/>
                <a:gd name="T22" fmla="*/ 1606 w 1882"/>
                <a:gd name="T23" fmla="*/ 618 h 723"/>
                <a:gd name="T24" fmla="*/ 1547 w 1882"/>
                <a:gd name="T25" fmla="*/ 639 h 723"/>
                <a:gd name="T26" fmla="*/ 1483 w 1882"/>
                <a:gd name="T27" fmla="*/ 658 h 723"/>
                <a:gd name="T28" fmla="*/ 1416 w 1882"/>
                <a:gd name="T29" fmla="*/ 674 h 723"/>
                <a:gd name="T30" fmla="*/ 1344 w 1882"/>
                <a:gd name="T31" fmla="*/ 688 h 723"/>
                <a:gd name="T32" fmla="*/ 1269 w 1882"/>
                <a:gd name="T33" fmla="*/ 701 h 723"/>
                <a:gd name="T34" fmla="*/ 1190 w 1882"/>
                <a:gd name="T35" fmla="*/ 710 h 723"/>
                <a:gd name="T36" fmla="*/ 1110 w 1882"/>
                <a:gd name="T37" fmla="*/ 717 h 723"/>
                <a:gd name="T38" fmla="*/ 1026 w 1882"/>
                <a:gd name="T39" fmla="*/ 722 h 723"/>
                <a:gd name="T40" fmla="*/ 940 w 1882"/>
                <a:gd name="T41" fmla="*/ 723 h 723"/>
                <a:gd name="T42" fmla="*/ 855 w 1882"/>
                <a:gd name="T43" fmla="*/ 722 h 723"/>
                <a:gd name="T44" fmla="*/ 772 w 1882"/>
                <a:gd name="T45" fmla="*/ 717 h 723"/>
                <a:gd name="T46" fmla="*/ 690 w 1882"/>
                <a:gd name="T47" fmla="*/ 710 h 723"/>
                <a:gd name="T48" fmla="*/ 613 w 1882"/>
                <a:gd name="T49" fmla="*/ 701 h 723"/>
                <a:gd name="T50" fmla="*/ 537 w 1882"/>
                <a:gd name="T51" fmla="*/ 688 h 723"/>
                <a:gd name="T52" fmla="*/ 466 w 1882"/>
                <a:gd name="T53" fmla="*/ 674 h 723"/>
                <a:gd name="T54" fmla="*/ 398 w 1882"/>
                <a:gd name="T55" fmla="*/ 658 h 723"/>
                <a:gd name="T56" fmla="*/ 335 w 1882"/>
                <a:gd name="T57" fmla="*/ 639 h 723"/>
                <a:gd name="T58" fmla="*/ 275 w 1882"/>
                <a:gd name="T59" fmla="*/ 618 h 723"/>
                <a:gd name="T60" fmla="*/ 221 w 1882"/>
                <a:gd name="T61" fmla="*/ 596 h 723"/>
                <a:gd name="T62" fmla="*/ 172 w 1882"/>
                <a:gd name="T63" fmla="*/ 572 h 723"/>
                <a:gd name="T64" fmla="*/ 128 w 1882"/>
                <a:gd name="T65" fmla="*/ 546 h 723"/>
                <a:gd name="T66" fmla="*/ 91 w 1882"/>
                <a:gd name="T67" fmla="*/ 519 h 723"/>
                <a:gd name="T68" fmla="*/ 58 w 1882"/>
                <a:gd name="T69" fmla="*/ 491 h 723"/>
                <a:gd name="T70" fmla="*/ 34 w 1882"/>
                <a:gd name="T71" fmla="*/ 460 h 723"/>
                <a:gd name="T72" fmla="*/ 15 w 1882"/>
                <a:gd name="T73" fmla="*/ 430 h 723"/>
                <a:gd name="T74" fmla="*/ 3 w 1882"/>
                <a:gd name="T75" fmla="*/ 398 h 723"/>
                <a:gd name="T76" fmla="*/ 0 w 1882"/>
                <a:gd name="T77" fmla="*/ 365 h 723"/>
                <a:gd name="T78" fmla="*/ 0 w 1882"/>
                <a:gd name="T79" fmla="*/ 0 h 7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2" h="723">
                  <a:moveTo>
                    <a:pt x="0" y="0"/>
                  </a:moveTo>
                  <a:lnTo>
                    <a:pt x="1882" y="0"/>
                  </a:lnTo>
                  <a:lnTo>
                    <a:pt x="1882" y="365"/>
                  </a:lnTo>
                  <a:lnTo>
                    <a:pt x="1877" y="398"/>
                  </a:lnTo>
                  <a:lnTo>
                    <a:pt x="1867" y="430"/>
                  </a:lnTo>
                  <a:lnTo>
                    <a:pt x="1848" y="460"/>
                  </a:lnTo>
                  <a:lnTo>
                    <a:pt x="1823" y="491"/>
                  </a:lnTo>
                  <a:lnTo>
                    <a:pt x="1791" y="519"/>
                  </a:lnTo>
                  <a:lnTo>
                    <a:pt x="1753" y="546"/>
                  </a:lnTo>
                  <a:lnTo>
                    <a:pt x="1710" y="572"/>
                  </a:lnTo>
                  <a:lnTo>
                    <a:pt x="1660" y="596"/>
                  </a:lnTo>
                  <a:lnTo>
                    <a:pt x="1606" y="618"/>
                  </a:lnTo>
                  <a:lnTo>
                    <a:pt x="1547" y="639"/>
                  </a:lnTo>
                  <a:lnTo>
                    <a:pt x="1483" y="658"/>
                  </a:lnTo>
                  <a:lnTo>
                    <a:pt x="1416" y="674"/>
                  </a:lnTo>
                  <a:lnTo>
                    <a:pt x="1344" y="688"/>
                  </a:lnTo>
                  <a:lnTo>
                    <a:pt x="1269" y="701"/>
                  </a:lnTo>
                  <a:lnTo>
                    <a:pt x="1190" y="710"/>
                  </a:lnTo>
                  <a:lnTo>
                    <a:pt x="1110" y="717"/>
                  </a:lnTo>
                  <a:lnTo>
                    <a:pt x="1026" y="722"/>
                  </a:lnTo>
                  <a:lnTo>
                    <a:pt x="940" y="723"/>
                  </a:lnTo>
                  <a:lnTo>
                    <a:pt x="855" y="722"/>
                  </a:lnTo>
                  <a:lnTo>
                    <a:pt x="772" y="717"/>
                  </a:lnTo>
                  <a:lnTo>
                    <a:pt x="690" y="710"/>
                  </a:lnTo>
                  <a:lnTo>
                    <a:pt x="613" y="701"/>
                  </a:lnTo>
                  <a:lnTo>
                    <a:pt x="537" y="688"/>
                  </a:lnTo>
                  <a:lnTo>
                    <a:pt x="466" y="674"/>
                  </a:lnTo>
                  <a:lnTo>
                    <a:pt x="398" y="658"/>
                  </a:lnTo>
                  <a:lnTo>
                    <a:pt x="335" y="639"/>
                  </a:lnTo>
                  <a:lnTo>
                    <a:pt x="275" y="618"/>
                  </a:lnTo>
                  <a:lnTo>
                    <a:pt x="221" y="596"/>
                  </a:lnTo>
                  <a:lnTo>
                    <a:pt x="172" y="572"/>
                  </a:lnTo>
                  <a:lnTo>
                    <a:pt x="128" y="546"/>
                  </a:lnTo>
                  <a:lnTo>
                    <a:pt x="91" y="519"/>
                  </a:lnTo>
                  <a:lnTo>
                    <a:pt x="58" y="491"/>
                  </a:lnTo>
                  <a:lnTo>
                    <a:pt x="34" y="460"/>
                  </a:lnTo>
                  <a:lnTo>
                    <a:pt x="15" y="430"/>
                  </a:lnTo>
                  <a:lnTo>
                    <a:pt x="3" y="398"/>
                  </a:lnTo>
                  <a:lnTo>
                    <a:pt x="0" y="365"/>
                  </a:lnTo>
                  <a:lnTo>
                    <a:pt x="0" y="0"/>
                  </a:lnTo>
                  <a:close/>
                </a:path>
              </a:pathLst>
            </a:custGeom>
            <a:grpFill/>
            <a:ln w="0">
              <a:no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sp>
          <p:nvSpPr>
            <p:cNvPr id="88" name="Freeform 7"/>
            <p:cNvSpPr>
              <a:spLocks/>
            </p:cNvSpPr>
            <p:nvPr/>
          </p:nvSpPr>
          <p:spPr bwMode="auto">
            <a:xfrm>
              <a:off x="6804029" y="547797"/>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solidFill>
              <a:srgbClr val="627289"/>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77" name="Group 76"/>
          <p:cNvGrpSpPr/>
          <p:nvPr/>
        </p:nvGrpSpPr>
        <p:grpSpPr>
          <a:xfrm>
            <a:off x="1867700" y="2596790"/>
            <a:ext cx="2376021" cy="1326088"/>
            <a:chOff x="6804029" y="534479"/>
            <a:chExt cx="2376021" cy="1326088"/>
          </a:xfrm>
          <a:solidFill>
            <a:srgbClr val="8397B1"/>
          </a:solidFill>
        </p:grpSpPr>
        <p:sp>
          <p:nvSpPr>
            <p:cNvPr id="78" name="Freeform 7"/>
            <p:cNvSpPr>
              <a:spLocks/>
            </p:cNvSpPr>
            <p:nvPr/>
          </p:nvSpPr>
          <p:spPr bwMode="auto">
            <a:xfrm>
              <a:off x="6804029" y="534479"/>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9" name="Freeform 6"/>
            <p:cNvSpPr>
              <a:spLocks/>
            </p:cNvSpPr>
            <p:nvPr/>
          </p:nvSpPr>
          <p:spPr bwMode="auto">
            <a:xfrm>
              <a:off x="6804029" y="947780"/>
              <a:ext cx="2376021" cy="912787"/>
            </a:xfrm>
            <a:custGeom>
              <a:avLst/>
              <a:gdLst>
                <a:gd name="T0" fmla="*/ 0 w 1882"/>
                <a:gd name="T1" fmla="*/ 0 h 723"/>
                <a:gd name="T2" fmla="*/ 1882 w 1882"/>
                <a:gd name="T3" fmla="*/ 0 h 723"/>
                <a:gd name="T4" fmla="*/ 1882 w 1882"/>
                <a:gd name="T5" fmla="*/ 365 h 723"/>
                <a:gd name="T6" fmla="*/ 1877 w 1882"/>
                <a:gd name="T7" fmla="*/ 398 h 723"/>
                <a:gd name="T8" fmla="*/ 1867 w 1882"/>
                <a:gd name="T9" fmla="*/ 430 h 723"/>
                <a:gd name="T10" fmla="*/ 1848 w 1882"/>
                <a:gd name="T11" fmla="*/ 460 h 723"/>
                <a:gd name="T12" fmla="*/ 1823 w 1882"/>
                <a:gd name="T13" fmla="*/ 491 h 723"/>
                <a:gd name="T14" fmla="*/ 1791 w 1882"/>
                <a:gd name="T15" fmla="*/ 519 h 723"/>
                <a:gd name="T16" fmla="*/ 1753 w 1882"/>
                <a:gd name="T17" fmla="*/ 546 h 723"/>
                <a:gd name="T18" fmla="*/ 1710 w 1882"/>
                <a:gd name="T19" fmla="*/ 572 h 723"/>
                <a:gd name="T20" fmla="*/ 1660 w 1882"/>
                <a:gd name="T21" fmla="*/ 596 h 723"/>
                <a:gd name="T22" fmla="*/ 1606 w 1882"/>
                <a:gd name="T23" fmla="*/ 618 h 723"/>
                <a:gd name="T24" fmla="*/ 1547 w 1882"/>
                <a:gd name="T25" fmla="*/ 639 h 723"/>
                <a:gd name="T26" fmla="*/ 1483 w 1882"/>
                <a:gd name="T27" fmla="*/ 658 h 723"/>
                <a:gd name="T28" fmla="*/ 1416 w 1882"/>
                <a:gd name="T29" fmla="*/ 674 h 723"/>
                <a:gd name="T30" fmla="*/ 1344 w 1882"/>
                <a:gd name="T31" fmla="*/ 688 h 723"/>
                <a:gd name="T32" fmla="*/ 1269 w 1882"/>
                <a:gd name="T33" fmla="*/ 701 h 723"/>
                <a:gd name="T34" fmla="*/ 1190 w 1882"/>
                <a:gd name="T35" fmla="*/ 710 h 723"/>
                <a:gd name="T36" fmla="*/ 1110 w 1882"/>
                <a:gd name="T37" fmla="*/ 717 h 723"/>
                <a:gd name="T38" fmla="*/ 1026 w 1882"/>
                <a:gd name="T39" fmla="*/ 722 h 723"/>
                <a:gd name="T40" fmla="*/ 940 w 1882"/>
                <a:gd name="T41" fmla="*/ 723 h 723"/>
                <a:gd name="T42" fmla="*/ 855 w 1882"/>
                <a:gd name="T43" fmla="*/ 722 h 723"/>
                <a:gd name="T44" fmla="*/ 772 w 1882"/>
                <a:gd name="T45" fmla="*/ 717 h 723"/>
                <a:gd name="T46" fmla="*/ 690 w 1882"/>
                <a:gd name="T47" fmla="*/ 710 h 723"/>
                <a:gd name="T48" fmla="*/ 613 w 1882"/>
                <a:gd name="T49" fmla="*/ 701 h 723"/>
                <a:gd name="T50" fmla="*/ 537 w 1882"/>
                <a:gd name="T51" fmla="*/ 688 h 723"/>
                <a:gd name="T52" fmla="*/ 466 w 1882"/>
                <a:gd name="T53" fmla="*/ 674 h 723"/>
                <a:gd name="T54" fmla="*/ 398 w 1882"/>
                <a:gd name="T55" fmla="*/ 658 h 723"/>
                <a:gd name="T56" fmla="*/ 335 w 1882"/>
                <a:gd name="T57" fmla="*/ 639 h 723"/>
                <a:gd name="T58" fmla="*/ 275 w 1882"/>
                <a:gd name="T59" fmla="*/ 618 h 723"/>
                <a:gd name="T60" fmla="*/ 221 w 1882"/>
                <a:gd name="T61" fmla="*/ 596 h 723"/>
                <a:gd name="T62" fmla="*/ 172 w 1882"/>
                <a:gd name="T63" fmla="*/ 572 h 723"/>
                <a:gd name="T64" fmla="*/ 128 w 1882"/>
                <a:gd name="T65" fmla="*/ 546 h 723"/>
                <a:gd name="T66" fmla="*/ 91 w 1882"/>
                <a:gd name="T67" fmla="*/ 519 h 723"/>
                <a:gd name="T68" fmla="*/ 58 w 1882"/>
                <a:gd name="T69" fmla="*/ 491 h 723"/>
                <a:gd name="T70" fmla="*/ 34 w 1882"/>
                <a:gd name="T71" fmla="*/ 460 h 723"/>
                <a:gd name="T72" fmla="*/ 15 w 1882"/>
                <a:gd name="T73" fmla="*/ 430 h 723"/>
                <a:gd name="T74" fmla="*/ 3 w 1882"/>
                <a:gd name="T75" fmla="*/ 398 h 723"/>
                <a:gd name="T76" fmla="*/ 0 w 1882"/>
                <a:gd name="T77" fmla="*/ 365 h 723"/>
                <a:gd name="T78" fmla="*/ 0 w 1882"/>
                <a:gd name="T79" fmla="*/ 0 h 7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2" h="723">
                  <a:moveTo>
                    <a:pt x="0" y="0"/>
                  </a:moveTo>
                  <a:lnTo>
                    <a:pt x="1882" y="0"/>
                  </a:lnTo>
                  <a:lnTo>
                    <a:pt x="1882" y="365"/>
                  </a:lnTo>
                  <a:lnTo>
                    <a:pt x="1877" y="398"/>
                  </a:lnTo>
                  <a:lnTo>
                    <a:pt x="1867" y="430"/>
                  </a:lnTo>
                  <a:lnTo>
                    <a:pt x="1848" y="460"/>
                  </a:lnTo>
                  <a:lnTo>
                    <a:pt x="1823" y="491"/>
                  </a:lnTo>
                  <a:lnTo>
                    <a:pt x="1791" y="519"/>
                  </a:lnTo>
                  <a:lnTo>
                    <a:pt x="1753" y="546"/>
                  </a:lnTo>
                  <a:lnTo>
                    <a:pt x="1710" y="572"/>
                  </a:lnTo>
                  <a:lnTo>
                    <a:pt x="1660" y="596"/>
                  </a:lnTo>
                  <a:lnTo>
                    <a:pt x="1606" y="618"/>
                  </a:lnTo>
                  <a:lnTo>
                    <a:pt x="1547" y="639"/>
                  </a:lnTo>
                  <a:lnTo>
                    <a:pt x="1483" y="658"/>
                  </a:lnTo>
                  <a:lnTo>
                    <a:pt x="1416" y="674"/>
                  </a:lnTo>
                  <a:lnTo>
                    <a:pt x="1344" y="688"/>
                  </a:lnTo>
                  <a:lnTo>
                    <a:pt x="1269" y="701"/>
                  </a:lnTo>
                  <a:lnTo>
                    <a:pt x="1190" y="710"/>
                  </a:lnTo>
                  <a:lnTo>
                    <a:pt x="1110" y="717"/>
                  </a:lnTo>
                  <a:lnTo>
                    <a:pt x="1026" y="722"/>
                  </a:lnTo>
                  <a:lnTo>
                    <a:pt x="940" y="723"/>
                  </a:lnTo>
                  <a:lnTo>
                    <a:pt x="855" y="722"/>
                  </a:lnTo>
                  <a:lnTo>
                    <a:pt x="772" y="717"/>
                  </a:lnTo>
                  <a:lnTo>
                    <a:pt x="690" y="710"/>
                  </a:lnTo>
                  <a:lnTo>
                    <a:pt x="613" y="701"/>
                  </a:lnTo>
                  <a:lnTo>
                    <a:pt x="537" y="688"/>
                  </a:lnTo>
                  <a:lnTo>
                    <a:pt x="466" y="674"/>
                  </a:lnTo>
                  <a:lnTo>
                    <a:pt x="398" y="658"/>
                  </a:lnTo>
                  <a:lnTo>
                    <a:pt x="335" y="639"/>
                  </a:lnTo>
                  <a:lnTo>
                    <a:pt x="275" y="618"/>
                  </a:lnTo>
                  <a:lnTo>
                    <a:pt x="221" y="596"/>
                  </a:lnTo>
                  <a:lnTo>
                    <a:pt x="172" y="572"/>
                  </a:lnTo>
                  <a:lnTo>
                    <a:pt x="128" y="546"/>
                  </a:lnTo>
                  <a:lnTo>
                    <a:pt x="91" y="519"/>
                  </a:lnTo>
                  <a:lnTo>
                    <a:pt x="58" y="491"/>
                  </a:lnTo>
                  <a:lnTo>
                    <a:pt x="34" y="460"/>
                  </a:lnTo>
                  <a:lnTo>
                    <a:pt x="15" y="430"/>
                  </a:lnTo>
                  <a:lnTo>
                    <a:pt x="3" y="398"/>
                  </a:lnTo>
                  <a:lnTo>
                    <a:pt x="0" y="365"/>
                  </a:lnTo>
                  <a:lnTo>
                    <a:pt x="0" y="0"/>
                  </a:lnTo>
                  <a:close/>
                </a:path>
              </a:pathLst>
            </a:custGeom>
            <a:grp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sp>
          <p:nvSpPr>
            <p:cNvPr id="80" name="Freeform 7"/>
            <p:cNvSpPr>
              <a:spLocks/>
            </p:cNvSpPr>
            <p:nvPr/>
          </p:nvSpPr>
          <p:spPr bwMode="auto">
            <a:xfrm>
              <a:off x="6804029" y="547797"/>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solidFill>
              <a:srgbClr val="A1B5C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grpSp>
      <p:grpSp>
        <p:nvGrpSpPr>
          <p:cNvPr id="6" name="Group 5"/>
          <p:cNvGrpSpPr/>
          <p:nvPr/>
        </p:nvGrpSpPr>
        <p:grpSpPr>
          <a:xfrm>
            <a:off x="951025" y="1596053"/>
            <a:ext cx="2376021" cy="1326088"/>
            <a:chOff x="6804029" y="534479"/>
            <a:chExt cx="2376021" cy="1326088"/>
          </a:xfrm>
          <a:solidFill>
            <a:srgbClr val="EF3425"/>
          </a:solidFill>
        </p:grpSpPr>
        <p:sp>
          <p:nvSpPr>
            <p:cNvPr id="76" name="Freeform 7"/>
            <p:cNvSpPr>
              <a:spLocks/>
            </p:cNvSpPr>
            <p:nvPr/>
          </p:nvSpPr>
          <p:spPr bwMode="auto">
            <a:xfrm>
              <a:off x="6804029" y="534479"/>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2" name="Freeform 6"/>
            <p:cNvSpPr>
              <a:spLocks/>
            </p:cNvSpPr>
            <p:nvPr/>
          </p:nvSpPr>
          <p:spPr bwMode="auto">
            <a:xfrm>
              <a:off x="6804029" y="947780"/>
              <a:ext cx="2376021" cy="912787"/>
            </a:xfrm>
            <a:custGeom>
              <a:avLst/>
              <a:gdLst>
                <a:gd name="T0" fmla="*/ 0 w 1882"/>
                <a:gd name="T1" fmla="*/ 0 h 723"/>
                <a:gd name="T2" fmla="*/ 1882 w 1882"/>
                <a:gd name="T3" fmla="*/ 0 h 723"/>
                <a:gd name="T4" fmla="*/ 1882 w 1882"/>
                <a:gd name="T5" fmla="*/ 365 h 723"/>
                <a:gd name="T6" fmla="*/ 1877 w 1882"/>
                <a:gd name="T7" fmla="*/ 398 h 723"/>
                <a:gd name="T8" fmla="*/ 1867 w 1882"/>
                <a:gd name="T9" fmla="*/ 430 h 723"/>
                <a:gd name="T10" fmla="*/ 1848 w 1882"/>
                <a:gd name="T11" fmla="*/ 460 h 723"/>
                <a:gd name="T12" fmla="*/ 1823 w 1882"/>
                <a:gd name="T13" fmla="*/ 491 h 723"/>
                <a:gd name="T14" fmla="*/ 1791 w 1882"/>
                <a:gd name="T15" fmla="*/ 519 h 723"/>
                <a:gd name="T16" fmla="*/ 1753 w 1882"/>
                <a:gd name="T17" fmla="*/ 546 h 723"/>
                <a:gd name="T18" fmla="*/ 1710 w 1882"/>
                <a:gd name="T19" fmla="*/ 572 h 723"/>
                <a:gd name="T20" fmla="*/ 1660 w 1882"/>
                <a:gd name="T21" fmla="*/ 596 h 723"/>
                <a:gd name="T22" fmla="*/ 1606 w 1882"/>
                <a:gd name="T23" fmla="*/ 618 h 723"/>
                <a:gd name="T24" fmla="*/ 1547 w 1882"/>
                <a:gd name="T25" fmla="*/ 639 h 723"/>
                <a:gd name="T26" fmla="*/ 1483 w 1882"/>
                <a:gd name="T27" fmla="*/ 658 h 723"/>
                <a:gd name="T28" fmla="*/ 1416 w 1882"/>
                <a:gd name="T29" fmla="*/ 674 h 723"/>
                <a:gd name="T30" fmla="*/ 1344 w 1882"/>
                <a:gd name="T31" fmla="*/ 688 h 723"/>
                <a:gd name="T32" fmla="*/ 1269 w 1882"/>
                <a:gd name="T33" fmla="*/ 701 h 723"/>
                <a:gd name="T34" fmla="*/ 1190 w 1882"/>
                <a:gd name="T35" fmla="*/ 710 h 723"/>
                <a:gd name="T36" fmla="*/ 1110 w 1882"/>
                <a:gd name="T37" fmla="*/ 717 h 723"/>
                <a:gd name="T38" fmla="*/ 1026 w 1882"/>
                <a:gd name="T39" fmla="*/ 722 h 723"/>
                <a:gd name="T40" fmla="*/ 940 w 1882"/>
                <a:gd name="T41" fmla="*/ 723 h 723"/>
                <a:gd name="T42" fmla="*/ 855 w 1882"/>
                <a:gd name="T43" fmla="*/ 722 h 723"/>
                <a:gd name="T44" fmla="*/ 772 w 1882"/>
                <a:gd name="T45" fmla="*/ 717 h 723"/>
                <a:gd name="T46" fmla="*/ 690 w 1882"/>
                <a:gd name="T47" fmla="*/ 710 h 723"/>
                <a:gd name="T48" fmla="*/ 613 w 1882"/>
                <a:gd name="T49" fmla="*/ 701 h 723"/>
                <a:gd name="T50" fmla="*/ 537 w 1882"/>
                <a:gd name="T51" fmla="*/ 688 h 723"/>
                <a:gd name="T52" fmla="*/ 466 w 1882"/>
                <a:gd name="T53" fmla="*/ 674 h 723"/>
                <a:gd name="T54" fmla="*/ 398 w 1882"/>
                <a:gd name="T55" fmla="*/ 658 h 723"/>
                <a:gd name="T56" fmla="*/ 335 w 1882"/>
                <a:gd name="T57" fmla="*/ 639 h 723"/>
                <a:gd name="T58" fmla="*/ 275 w 1882"/>
                <a:gd name="T59" fmla="*/ 618 h 723"/>
                <a:gd name="T60" fmla="*/ 221 w 1882"/>
                <a:gd name="T61" fmla="*/ 596 h 723"/>
                <a:gd name="T62" fmla="*/ 172 w 1882"/>
                <a:gd name="T63" fmla="*/ 572 h 723"/>
                <a:gd name="T64" fmla="*/ 128 w 1882"/>
                <a:gd name="T65" fmla="*/ 546 h 723"/>
                <a:gd name="T66" fmla="*/ 91 w 1882"/>
                <a:gd name="T67" fmla="*/ 519 h 723"/>
                <a:gd name="T68" fmla="*/ 58 w 1882"/>
                <a:gd name="T69" fmla="*/ 491 h 723"/>
                <a:gd name="T70" fmla="*/ 34 w 1882"/>
                <a:gd name="T71" fmla="*/ 460 h 723"/>
                <a:gd name="T72" fmla="*/ 15 w 1882"/>
                <a:gd name="T73" fmla="*/ 430 h 723"/>
                <a:gd name="T74" fmla="*/ 3 w 1882"/>
                <a:gd name="T75" fmla="*/ 398 h 723"/>
                <a:gd name="T76" fmla="*/ 0 w 1882"/>
                <a:gd name="T77" fmla="*/ 365 h 723"/>
                <a:gd name="T78" fmla="*/ 0 w 1882"/>
                <a:gd name="T79" fmla="*/ 0 h 7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2" h="723">
                  <a:moveTo>
                    <a:pt x="0" y="0"/>
                  </a:moveTo>
                  <a:lnTo>
                    <a:pt x="1882" y="0"/>
                  </a:lnTo>
                  <a:lnTo>
                    <a:pt x="1882" y="365"/>
                  </a:lnTo>
                  <a:lnTo>
                    <a:pt x="1877" y="398"/>
                  </a:lnTo>
                  <a:lnTo>
                    <a:pt x="1867" y="430"/>
                  </a:lnTo>
                  <a:lnTo>
                    <a:pt x="1848" y="460"/>
                  </a:lnTo>
                  <a:lnTo>
                    <a:pt x="1823" y="491"/>
                  </a:lnTo>
                  <a:lnTo>
                    <a:pt x="1791" y="519"/>
                  </a:lnTo>
                  <a:lnTo>
                    <a:pt x="1753" y="546"/>
                  </a:lnTo>
                  <a:lnTo>
                    <a:pt x="1710" y="572"/>
                  </a:lnTo>
                  <a:lnTo>
                    <a:pt x="1660" y="596"/>
                  </a:lnTo>
                  <a:lnTo>
                    <a:pt x="1606" y="618"/>
                  </a:lnTo>
                  <a:lnTo>
                    <a:pt x="1547" y="639"/>
                  </a:lnTo>
                  <a:lnTo>
                    <a:pt x="1483" y="658"/>
                  </a:lnTo>
                  <a:lnTo>
                    <a:pt x="1416" y="674"/>
                  </a:lnTo>
                  <a:lnTo>
                    <a:pt x="1344" y="688"/>
                  </a:lnTo>
                  <a:lnTo>
                    <a:pt x="1269" y="701"/>
                  </a:lnTo>
                  <a:lnTo>
                    <a:pt x="1190" y="710"/>
                  </a:lnTo>
                  <a:lnTo>
                    <a:pt x="1110" y="717"/>
                  </a:lnTo>
                  <a:lnTo>
                    <a:pt x="1026" y="722"/>
                  </a:lnTo>
                  <a:lnTo>
                    <a:pt x="940" y="723"/>
                  </a:lnTo>
                  <a:lnTo>
                    <a:pt x="855" y="722"/>
                  </a:lnTo>
                  <a:lnTo>
                    <a:pt x="772" y="717"/>
                  </a:lnTo>
                  <a:lnTo>
                    <a:pt x="690" y="710"/>
                  </a:lnTo>
                  <a:lnTo>
                    <a:pt x="613" y="701"/>
                  </a:lnTo>
                  <a:lnTo>
                    <a:pt x="537" y="688"/>
                  </a:lnTo>
                  <a:lnTo>
                    <a:pt x="466" y="674"/>
                  </a:lnTo>
                  <a:lnTo>
                    <a:pt x="398" y="658"/>
                  </a:lnTo>
                  <a:lnTo>
                    <a:pt x="335" y="639"/>
                  </a:lnTo>
                  <a:lnTo>
                    <a:pt x="275" y="618"/>
                  </a:lnTo>
                  <a:lnTo>
                    <a:pt x="221" y="596"/>
                  </a:lnTo>
                  <a:lnTo>
                    <a:pt x="172" y="572"/>
                  </a:lnTo>
                  <a:lnTo>
                    <a:pt x="128" y="546"/>
                  </a:lnTo>
                  <a:lnTo>
                    <a:pt x="91" y="519"/>
                  </a:lnTo>
                  <a:lnTo>
                    <a:pt x="58" y="491"/>
                  </a:lnTo>
                  <a:lnTo>
                    <a:pt x="34" y="460"/>
                  </a:lnTo>
                  <a:lnTo>
                    <a:pt x="15" y="430"/>
                  </a:lnTo>
                  <a:lnTo>
                    <a:pt x="3" y="398"/>
                  </a:lnTo>
                  <a:lnTo>
                    <a:pt x="0" y="365"/>
                  </a:lnTo>
                  <a:lnTo>
                    <a:pt x="0" y="0"/>
                  </a:lnTo>
                  <a:close/>
                </a:path>
              </a:pathLst>
            </a:custGeom>
            <a:grpFill/>
            <a:ln w="0">
              <a:no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sp>
          <p:nvSpPr>
            <p:cNvPr id="51" name="Freeform 7"/>
            <p:cNvSpPr>
              <a:spLocks/>
            </p:cNvSpPr>
            <p:nvPr/>
          </p:nvSpPr>
          <p:spPr bwMode="auto">
            <a:xfrm>
              <a:off x="6804029" y="547797"/>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solidFill>
              <a:srgbClr val="FF524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grpSp>
      <p:cxnSp>
        <p:nvCxnSpPr>
          <p:cNvPr id="8" name="Straight Arrow Connector 7"/>
          <p:cNvCxnSpPr/>
          <p:nvPr/>
        </p:nvCxnSpPr>
        <p:spPr>
          <a:xfrm>
            <a:off x="3671252" y="2210936"/>
            <a:ext cx="292608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a:off x="4587928" y="3182202"/>
            <a:ext cx="292608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a:off x="3687173" y="4260376"/>
            <a:ext cx="292608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p:nvPr/>
        </p:nvCxnSpPr>
        <p:spPr>
          <a:xfrm>
            <a:off x="4576553" y="5231642"/>
            <a:ext cx="292608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96" name="TextBox 95"/>
          <p:cNvSpPr txBox="1"/>
          <p:nvPr/>
        </p:nvSpPr>
        <p:spPr>
          <a:xfrm>
            <a:off x="7153702" y="1767084"/>
            <a:ext cx="3723564" cy="929485"/>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106" name="TextBox 105"/>
          <p:cNvSpPr txBox="1"/>
          <p:nvPr/>
        </p:nvSpPr>
        <p:spPr>
          <a:xfrm>
            <a:off x="7988490" y="2867549"/>
            <a:ext cx="3723564" cy="929485"/>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107" name="TextBox 106"/>
          <p:cNvSpPr txBox="1"/>
          <p:nvPr/>
        </p:nvSpPr>
        <p:spPr>
          <a:xfrm>
            <a:off x="7153702" y="3816524"/>
            <a:ext cx="3723564" cy="929485"/>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108" name="TextBox 107"/>
          <p:cNvSpPr txBox="1"/>
          <p:nvPr/>
        </p:nvSpPr>
        <p:spPr>
          <a:xfrm>
            <a:off x="7988490" y="4806403"/>
            <a:ext cx="3723564" cy="929485"/>
          </a:xfrm>
          <a:prstGeom prst="rect">
            <a:avLst/>
          </a:prstGeom>
          <a:noFill/>
        </p:spPr>
        <p:txBody>
          <a:bodyPr wrap="square" rtlCol="0">
            <a:spAutoFit/>
          </a:bodyPr>
          <a:lstStyle/>
          <a:p>
            <a:pPr defTabSz="1219170">
              <a:spcBef>
                <a:spcPct val="20000"/>
              </a:spcBef>
              <a:defRPr/>
            </a:pPr>
            <a:r>
              <a:rPr lang="en-US" sz="1600" b="1" dirty="0">
                <a:solidFill>
                  <a:srgbClr val="2C3749"/>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109" name="Group 108"/>
          <p:cNvGrpSpPr/>
          <p:nvPr/>
        </p:nvGrpSpPr>
        <p:grpSpPr>
          <a:xfrm>
            <a:off x="3341511" y="258228"/>
            <a:ext cx="5508978" cy="954108"/>
            <a:chOff x="3341511" y="258228"/>
            <a:chExt cx="5508978" cy="954108"/>
          </a:xfrm>
        </p:grpSpPr>
        <p:sp>
          <p:nvSpPr>
            <p:cNvPr id="110" name="TextBox 109"/>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11" name="TextBox 110"/>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29" name="Picture 2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51026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9"/>
                                        </p:tgtEl>
                                        <p:attrNameLst>
                                          <p:attrName>style.visibility</p:attrName>
                                        </p:attrNameLst>
                                      </p:cBhvr>
                                      <p:to>
                                        <p:strVal val="visible"/>
                                      </p:to>
                                    </p:set>
                                    <p:animEffect transition="in" filter="wipe(left)">
                                      <p:cBhvr>
                                        <p:cTn id="7" dur="750"/>
                                        <p:tgtEl>
                                          <p:spTgt spid="109"/>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animEffect transition="in" filter="fade">
                                      <p:cBhvr>
                                        <p:cTn id="13" dur="500"/>
                                        <p:tgtEl>
                                          <p:spTgt spid="6"/>
                                        </p:tgtEl>
                                      </p:cBhvr>
                                    </p:animEffect>
                                    <p:anim calcmode="lin" valueType="num">
                                      <p:cBhvr>
                                        <p:cTn id="14" dur="500" fill="hold"/>
                                        <p:tgtEl>
                                          <p:spTgt spid="6"/>
                                        </p:tgtEl>
                                        <p:attrNameLst>
                                          <p:attrName>ppt_x</p:attrName>
                                        </p:attrNameLst>
                                      </p:cBhvr>
                                      <p:tavLst>
                                        <p:tav tm="0">
                                          <p:val>
                                            <p:fltVal val="0.5"/>
                                          </p:val>
                                        </p:tav>
                                        <p:tav tm="100000">
                                          <p:val>
                                            <p:strVal val="#ppt_x"/>
                                          </p:val>
                                        </p:tav>
                                      </p:tavLst>
                                    </p:anim>
                                    <p:anim calcmode="lin" valueType="num">
                                      <p:cBhvr>
                                        <p:cTn id="15" dur="500" fill="hold"/>
                                        <p:tgtEl>
                                          <p:spTgt spid="6"/>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22" presetClass="entr" presetSubtype="8" fill="hold"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childTnLst>
                          </p:cTn>
                        </p:par>
                        <p:par>
                          <p:cTn id="20" fill="hold">
                            <p:stCondLst>
                              <p:cond delay="1750"/>
                            </p:stCondLst>
                            <p:childTnLst>
                              <p:par>
                                <p:cTn id="21" presetID="42" presetClass="entr" presetSubtype="0" fill="hold" grpId="0" nodeType="afterEffect">
                                  <p:stCondLst>
                                    <p:cond delay="0"/>
                                  </p:stCondLst>
                                  <p:childTnLst>
                                    <p:set>
                                      <p:cBhvr>
                                        <p:cTn id="22" dur="1" fill="hold">
                                          <p:stCondLst>
                                            <p:cond delay="0"/>
                                          </p:stCondLst>
                                        </p:cTn>
                                        <p:tgtEl>
                                          <p:spTgt spid="96"/>
                                        </p:tgtEl>
                                        <p:attrNameLst>
                                          <p:attrName>style.visibility</p:attrName>
                                        </p:attrNameLst>
                                      </p:cBhvr>
                                      <p:to>
                                        <p:strVal val="visible"/>
                                      </p:to>
                                    </p:set>
                                    <p:animEffect transition="in" filter="fade">
                                      <p:cBhvr>
                                        <p:cTn id="23" dur="1000"/>
                                        <p:tgtEl>
                                          <p:spTgt spid="96"/>
                                        </p:tgtEl>
                                      </p:cBhvr>
                                    </p:animEffect>
                                    <p:anim calcmode="lin" valueType="num">
                                      <p:cBhvr>
                                        <p:cTn id="24" dur="1000" fill="hold"/>
                                        <p:tgtEl>
                                          <p:spTgt spid="96"/>
                                        </p:tgtEl>
                                        <p:attrNameLst>
                                          <p:attrName>ppt_x</p:attrName>
                                        </p:attrNameLst>
                                      </p:cBhvr>
                                      <p:tavLst>
                                        <p:tav tm="0">
                                          <p:val>
                                            <p:strVal val="#ppt_x"/>
                                          </p:val>
                                        </p:tav>
                                        <p:tav tm="100000">
                                          <p:val>
                                            <p:strVal val="#ppt_x"/>
                                          </p:val>
                                        </p:tav>
                                      </p:tavLst>
                                    </p:anim>
                                    <p:anim calcmode="lin" valueType="num">
                                      <p:cBhvr>
                                        <p:cTn id="25" dur="1000" fill="hold"/>
                                        <p:tgtEl>
                                          <p:spTgt spid="96"/>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53" presetClass="entr" presetSubtype="528" fill="hold" nodeType="afterEffect">
                                  <p:stCondLst>
                                    <p:cond delay="0"/>
                                  </p:stCondLst>
                                  <p:childTnLst>
                                    <p:set>
                                      <p:cBhvr>
                                        <p:cTn id="28" dur="1" fill="hold">
                                          <p:stCondLst>
                                            <p:cond delay="0"/>
                                          </p:stCondLst>
                                        </p:cTn>
                                        <p:tgtEl>
                                          <p:spTgt spid="77"/>
                                        </p:tgtEl>
                                        <p:attrNameLst>
                                          <p:attrName>style.visibility</p:attrName>
                                        </p:attrNameLst>
                                      </p:cBhvr>
                                      <p:to>
                                        <p:strVal val="visible"/>
                                      </p:to>
                                    </p:set>
                                    <p:anim calcmode="lin" valueType="num">
                                      <p:cBhvr>
                                        <p:cTn id="29" dur="500" fill="hold"/>
                                        <p:tgtEl>
                                          <p:spTgt spid="77"/>
                                        </p:tgtEl>
                                        <p:attrNameLst>
                                          <p:attrName>ppt_w</p:attrName>
                                        </p:attrNameLst>
                                      </p:cBhvr>
                                      <p:tavLst>
                                        <p:tav tm="0">
                                          <p:val>
                                            <p:fltVal val="0"/>
                                          </p:val>
                                        </p:tav>
                                        <p:tav tm="100000">
                                          <p:val>
                                            <p:strVal val="#ppt_w"/>
                                          </p:val>
                                        </p:tav>
                                      </p:tavLst>
                                    </p:anim>
                                    <p:anim calcmode="lin" valueType="num">
                                      <p:cBhvr>
                                        <p:cTn id="30" dur="500" fill="hold"/>
                                        <p:tgtEl>
                                          <p:spTgt spid="77"/>
                                        </p:tgtEl>
                                        <p:attrNameLst>
                                          <p:attrName>ppt_h</p:attrName>
                                        </p:attrNameLst>
                                      </p:cBhvr>
                                      <p:tavLst>
                                        <p:tav tm="0">
                                          <p:val>
                                            <p:fltVal val="0"/>
                                          </p:val>
                                        </p:tav>
                                        <p:tav tm="100000">
                                          <p:val>
                                            <p:strVal val="#ppt_h"/>
                                          </p:val>
                                        </p:tav>
                                      </p:tavLst>
                                    </p:anim>
                                    <p:animEffect transition="in" filter="fade">
                                      <p:cBhvr>
                                        <p:cTn id="31" dur="500"/>
                                        <p:tgtEl>
                                          <p:spTgt spid="77"/>
                                        </p:tgtEl>
                                      </p:cBhvr>
                                    </p:animEffect>
                                    <p:anim calcmode="lin" valueType="num">
                                      <p:cBhvr>
                                        <p:cTn id="32" dur="500" fill="hold"/>
                                        <p:tgtEl>
                                          <p:spTgt spid="77"/>
                                        </p:tgtEl>
                                        <p:attrNameLst>
                                          <p:attrName>ppt_x</p:attrName>
                                        </p:attrNameLst>
                                      </p:cBhvr>
                                      <p:tavLst>
                                        <p:tav tm="0">
                                          <p:val>
                                            <p:fltVal val="0.5"/>
                                          </p:val>
                                        </p:tav>
                                        <p:tav tm="100000">
                                          <p:val>
                                            <p:strVal val="#ppt_x"/>
                                          </p:val>
                                        </p:tav>
                                      </p:tavLst>
                                    </p:anim>
                                    <p:anim calcmode="lin" valueType="num">
                                      <p:cBhvr>
                                        <p:cTn id="33" dur="500" fill="hold"/>
                                        <p:tgtEl>
                                          <p:spTgt spid="77"/>
                                        </p:tgtEl>
                                        <p:attrNameLst>
                                          <p:attrName>ppt_y</p:attrName>
                                        </p:attrNameLst>
                                      </p:cBhvr>
                                      <p:tavLst>
                                        <p:tav tm="0">
                                          <p:val>
                                            <p:fltVal val="0.5"/>
                                          </p:val>
                                        </p:tav>
                                        <p:tav tm="100000">
                                          <p:val>
                                            <p:strVal val="#ppt_y"/>
                                          </p:val>
                                        </p:tav>
                                      </p:tavLst>
                                    </p:anim>
                                  </p:childTnLst>
                                </p:cTn>
                              </p:par>
                            </p:childTnLst>
                          </p:cTn>
                        </p:par>
                        <p:par>
                          <p:cTn id="34" fill="hold">
                            <p:stCondLst>
                              <p:cond delay="3250"/>
                            </p:stCondLst>
                            <p:childTnLst>
                              <p:par>
                                <p:cTn id="35" presetID="22" presetClass="entr" presetSubtype="8" fill="hold" nodeType="afterEffect">
                                  <p:stCondLst>
                                    <p:cond delay="0"/>
                                  </p:stCondLst>
                                  <p:childTnLst>
                                    <p:set>
                                      <p:cBhvr>
                                        <p:cTn id="36" dur="1" fill="hold">
                                          <p:stCondLst>
                                            <p:cond delay="0"/>
                                          </p:stCondLst>
                                        </p:cTn>
                                        <p:tgtEl>
                                          <p:spTgt spid="93"/>
                                        </p:tgtEl>
                                        <p:attrNameLst>
                                          <p:attrName>style.visibility</p:attrName>
                                        </p:attrNameLst>
                                      </p:cBhvr>
                                      <p:to>
                                        <p:strVal val="visible"/>
                                      </p:to>
                                    </p:set>
                                    <p:animEffect transition="in" filter="wipe(left)">
                                      <p:cBhvr>
                                        <p:cTn id="37" dur="500"/>
                                        <p:tgtEl>
                                          <p:spTgt spid="93"/>
                                        </p:tgtEl>
                                      </p:cBhvr>
                                    </p:animEffect>
                                  </p:childTnLst>
                                </p:cTn>
                              </p:par>
                            </p:childTnLst>
                          </p:cTn>
                        </p:par>
                        <p:par>
                          <p:cTn id="38" fill="hold">
                            <p:stCondLst>
                              <p:cond delay="3750"/>
                            </p:stCondLst>
                            <p:childTnLst>
                              <p:par>
                                <p:cTn id="39" presetID="42" presetClass="entr" presetSubtype="0" fill="hold" grpId="0" nodeType="afterEffect">
                                  <p:stCondLst>
                                    <p:cond delay="0"/>
                                  </p:stCondLst>
                                  <p:childTnLst>
                                    <p:set>
                                      <p:cBhvr>
                                        <p:cTn id="40" dur="1" fill="hold">
                                          <p:stCondLst>
                                            <p:cond delay="0"/>
                                          </p:stCondLst>
                                        </p:cTn>
                                        <p:tgtEl>
                                          <p:spTgt spid="106"/>
                                        </p:tgtEl>
                                        <p:attrNameLst>
                                          <p:attrName>style.visibility</p:attrName>
                                        </p:attrNameLst>
                                      </p:cBhvr>
                                      <p:to>
                                        <p:strVal val="visible"/>
                                      </p:to>
                                    </p:set>
                                    <p:animEffect transition="in" filter="fade">
                                      <p:cBhvr>
                                        <p:cTn id="41" dur="1000"/>
                                        <p:tgtEl>
                                          <p:spTgt spid="106"/>
                                        </p:tgtEl>
                                      </p:cBhvr>
                                    </p:animEffect>
                                    <p:anim calcmode="lin" valueType="num">
                                      <p:cBhvr>
                                        <p:cTn id="42" dur="1000" fill="hold"/>
                                        <p:tgtEl>
                                          <p:spTgt spid="106"/>
                                        </p:tgtEl>
                                        <p:attrNameLst>
                                          <p:attrName>ppt_x</p:attrName>
                                        </p:attrNameLst>
                                      </p:cBhvr>
                                      <p:tavLst>
                                        <p:tav tm="0">
                                          <p:val>
                                            <p:strVal val="#ppt_x"/>
                                          </p:val>
                                        </p:tav>
                                        <p:tav tm="100000">
                                          <p:val>
                                            <p:strVal val="#ppt_x"/>
                                          </p:val>
                                        </p:tav>
                                      </p:tavLst>
                                    </p:anim>
                                    <p:anim calcmode="lin" valueType="num">
                                      <p:cBhvr>
                                        <p:cTn id="43" dur="1000" fill="hold"/>
                                        <p:tgtEl>
                                          <p:spTgt spid="106"/>
                                        </p:tgtEl>
                                        <p:attrNameLst>
                                          <p:attrName>ppt_y</p:attrName>
                                        </p:attrNameLst>
                                      </p:cBhvr>
                                      <p:tavLst>
                                        <p:tav tm="0">
                                          <p:val>
                                            <p:strVal val="#ppt_y+.1"/>
                                          </p:val>
                                        </p:tav>
                                        <p:tav tm="100000">
                                          <p:val>
                                            <p:strVal val="#ppt_y"/>
                                          </p:val>
                                        </p:tav>
                                      </p:tavLst>
                                    </p:anim>
                                  </p:childTnLst>
                                </p:cTn>
                              </p:par>
                            </p:childTnLst>
                          </p:cTn>
                        </p:par>
                        <p:par>
                          <p:cTn id="44" fill="hold">
                            <p:stCondLst>
                              <p:cond delay="4750"/>
                            </p:stCondLst>
                            <p:childTnLst>
                              <p:par>
                                <p:cTn id="45" presetID="53" presetClass="entr" presetSubtype="528" fill="hold" nodeType="afterEffect">
                                  <p:stCondLst>
                                    <p:cond delay="0"/>
                                  </p:stCondLst>
                                  <p:childTnLst>
                                    <p:set>
                                      <p:cBhvr>
                                        <p:cTn id="46" dur="1" fill="hold">
                                          <p:stCondLst>
                                            <p:cond delay="0"/>
                                          </p:stCondLst>
                                        </p:cTn>
                                        <p:tgtEl>
                                          <p:spTgt spid="82"/>
                                        </p:tgtEl>
                                        <p:attrNameLst>
                                          <p:attrName>style.visibility</p:attrName>
                                        </p:attrNameLst>
                                      </p:cBhvr>
                                      <p:to>
                                        <p:strVal val="visible"/>
                                      </p:to>
                                    </p:set>
                                    <p:anim calcmode="lin" valueType="num">
                                      <p:cBhvr>
                                        <p:cTn id="47" dur="500" fill="hold"/>
                                        <p:tgtEl>
                                          <p:spTgt spid="82"/>
                                        </p:tgtEl>
                                        <p:attrNameLst>
                                          <p:attrName>ppt_w</p:attrName>
                                        </p:attrNameLst>
                                      </p:cBhvr>
                                      <p:tavLst>
                                        <p:tav tm="0">
                                          <p:val>
                                            <p:fltVal val="0"/>
                                          </p:val>
                                        </p:tav>
                                        <p:tav tm="100000">
                                          <p:val>
                                            <p:strVal val="#ppt_w"/>
                                          </p:val>
                                        </p:tav>
                                      </p:tavLst>
                                    </p:anim>
                                    <p:anim calcmode="lin" valueType="num">
                                      <p:cBhvr>
                                        <p:cTn id="48" dur="500" fill="hold"/>
                                        <p:tgtEl>
                                          <p:spTgt spid="82"/>
                                        </p:tgtEl>
                                        <p:attrNameLst>
                                          <p:attrName>ppt_h</p:attrName>
                                        </p:attrNameLst>
                                      </p:cBhvr>
                                      <p:tavLst>
                                        <p:tav tm="0">
                                          <p:val>
                                            <p:fltVal val="0"/>
                                          </p:val>
                                        </p:tav>
                                        <p:tav tm="100000">
                                          <p:val>
                                            <p:strVal val="#ppt_h"/>
                                          </p:val>
                                        </p:tav>
                                      </p:tavLst>
                                    </p:anim>
                                    <p:animEffect transition="in" filter="fade">
                                      <p:cBhvr>
                                        <p:cTn id="49" dur="500"/>
                                        <p:tgtEl>
                                          <p:spTgt spid="82"/>
                                        </p:tgtEl>
                                      </p:cBhvr>
                                    </p:animEffect>
                                    <p:anim calcmode="lin" valueType="num">
                                      <p:cBhvr>
                                        <p:cTn id="50" dur="500" fill="hold"/>
                                        <p:tgtEl>
                                          <p:spTgt spid="82"/>
                                        </p:tgtEl>
                                        <p:attrNameLst>
                                          <p:attrName>ppt_x</p:attrName>
                                        </p:attrNameLst>
                                      </p:cBhvr>
                                      <p:tavLst>
                                        <p:tav tm="0">
                                          <p:val>
                                            <p:fltVal val="0.5"/>
                                          </p:val>
                                        </p:tav>
                                        <p:tav tm="100000">
                                          <p:val>
                                            <p:strVal val="#ppt_x"/>
                                          </p:val>
                                        </p:tav>
                                      </p:tavLst>
                                    </p:anim>
                                    <p:anim calcmode="lin" valueType="num">
                                      <p:cBhvr>
                                        <p:cTn id="51" dur="500" fill="hold"/>
                                        <p:tgtEl>
                                          <p:spTgt spid="82"/>
                                        </p:tgtEl>
                                        <p:attrNameLst>
                                          <p:attrName>ppt_y</p:attrName>
                                        </p:attrNameLst>
                                      </p:cBhvr>
                                      <p:tavLst>
                                        <p:tav tm="0">
                                          <p:val>
                                            <p:fltVal val="0.5"/>
                                          </p:val>
                                        </p:tav>
                                        <p:tav tm="100000">
                                          <p:val>
                                            <p:strVal val="#ppt_y"/>
                                          </p:val>
                                        </p:tav>
                                      </p:tavLst>
                                    </p:anim>
                                  </p:childTnLst>
                                </p:cTn>
                              </p:par>
                            </p:childTnLst>
                          </p:cTn>
                        </p:par>
                        <p:par>
                          <p:cTn id="52" fill="hold">
                            <p:stCondLst>
                              <p:cond delay="5250"/>
                            </p:stCondLst>
                            <p:childTnLst>
                              <p:par>
                                <p:cTn id="53" presetID="22" presetClass="entr" presetSubtype="8" fill="hold" nodeType="afterEffect">
                                  <p:stCondLst>
                                    <p:cond delay="0"/>
                                  </p:stCondLst>
                                  <p:childTnLst>
                                    <p:set>
                                      <p:cBhvr>
                                        <p:cTn id="54" dur="1" fill="hold">
                                          <p:stCondLst>
                                            <p:cond delay="0"/>
                                          </p:stCondLst>
                                        </p:cTn>
                                        <p:tgtEl>
                                          <p:spTgt spid="94"/>
                                        </p:tgtEl>
                                        <p:attrNameLst>
                                          <p:attrName>style.visibility</p:attrName>
                                        </p:attrNameLst>
                                      </p:cBhvr>
                                      <p:to>
                                        <p:strVal val="visible"/>
                                      </p:to>
                                    </p:set>
                                    <p:animEffect transition="in" filter="wipe(left)">
                                      <p:cBhvr>
                                        <p:cTn id="55" dur="500"/>
                                        <p:tgtEl>
                                          <p:spTgt spid="94"/>
                                        </p:tgtEl>
                                      </p:cBhvr>
                                    </p:animEffect>
                                  </p:childTnLst>
                                </p:cTn>
                              </p:par>
                            </p:childTnLst>
                          </p:cTn>
                        </p:par>
                        <p:par>
                          <p:cTn id="56" fill="hold">
                            <p:stCondLst>
                              <p:cond delay="5750"/>
                            </p:stCondLst>
                            <p:childTnLst>
                              <p:par>
                                <p:cTn id="57" presetID="42" presetClass="entr" presetSubtype="0" fill="hold" grpId="0" nodeType="afterEffect">
                                  <p:stCondLst>
                                    <p:cond delay="0"/>
                                  </p:stCondLst>
                                  <p:childTnLst>
                                    <p:set>
                                      <p:cBhvr>
                                        <p:cTn id="58" dur="1" fill="hold">
                                          <p:stCondLst>
                                            <p:cond delay="0"/>
                                          </p:stCondLst>
                                        </p:cTn>
                                        <p:tgtEl>
                                          <p:spTgt spid="107"/>
                                        </p:tgtEl>
                                        <p:attrNameLst>
                                          <p:attrName>style.visibility</p:attrName>
                                        </p:attrNameLst>
                                      </p:cBhvr>
                                      <p:to>
                                        <p:strVal val="visible"/>
                                      </p:to>
                                    </p:set>
                                    <p:animEffect transition="in" filter="fade">
                                      <p:cBhvr>
                                        <p:cTn id="59" dur="1000"/>
                                        <p:tgtEl>
                                          <p:spTgt spid="107"/>
                                        </p:tgtEl>
                                      </p:cBhvr>
                                    </p:animEffect>
                                    <p:anim calcmode="lin" valueType="num">
                                      <p:cBhvr>
                                        <p:cTn id="60" dur="1000" fill="hold"/>
                                        <p:tgtEl>
                                          <p:spTgt spid="107"/>
                                        </p:tgtEl>
                                        <p:attrNameLst>
                                          <p:attrName>ppt_x</p:attrName>
                                        </p:attrNameLst>
                                      </p:cBhvr>
                                      <p:tavLst>
                                        <p:tav tm="0">
                                          <p:val>
                                            <p:strVal val="#ppt_x"/>
                                          </p:val>
                                        </p:tav>
                                        <p:tav tm="100000">
                                          <p:val>
                                            <p:strVal val="#ppt_x"/>
                                          </p:val>
                                        </p:tav>
                                      </p:tavLst>
                                    </p:anim>
                                    <p:anim calcmode="lin" valueType="num">
                                      <p:cBhvr>
                                        <p:cTn id="61" dur="1000" fill="hold"/>
                                        <p:tgtEl>
                                          <p:spTgt spid="107"/>
                                        </p:tgtEl>
                                        <p:attrNameLst>
                                          <p:attrName>ppt_y</p:attrName>
                                        </p:attrNameLst>
                                      </p:cBhvr>
                                      <p:tavLst>
                                        <p:tav tm="0">
                                          <p:val>
                                            <p:strVal val="#ppt_y+.1"/>
                                          </p:val>
                                        </p:tav>
                                        <p:tav tm="100000">
                                          <p:val>
                                            <p:strVal val="#ppt_y"/>
                                          </p:val>
                                        </p:tav>
                                      </p:tavLst>
                                    </p:anim>
                                  </p:childTnLst>
                                </p:cTn>
                              </p:par>
                            </p:childTnLst>
                          </p:cTn>
                        </p:par>
                        <p:par>
                          <p:cTn id="62" fill="hold">
                            <p:stCondLst>
                              <p:cond delay="6750"/>
                            </p:stCondLst>
                            <p:childTnLst>
                              <p:par>
                                <p:cTn id="63" presetID="53" presetClass="entr" presetSubtype="528" fill="hold" nodeType="afterEffect">
                                  <p:stCondLst>
                                    <p:cond delay="0"/>
                                  </p:stCondLst>
                                  <p:childTnLst>
                                    <p:set>
                                      <p:cBhvr>
                                        <p:cTn id="64" dur="1" fill="hold">
                                          <p:stCondLst>
                                            <p:cond delay="0"/>
                                          </p:stCondLst>
                                        </p:cTn>
                                        <p:tgtEl>
                                          <p:spTgt spid="89"/>
                                        </p:tgtEl>
                                        <p:attrNameLst>
                                          <p:attrName>style.visibility</p:attrName>
                                        </p:attrNameLst>
                                      </p:cBhvr>
                                      <p:to>
                                        <p:strVal val="visible"/>
                                      </p:to>
                                    </p:set>
                                    <p:anim calcmode="lin" valueType="num">
                                      <p:cBhvr>
                                        <p:cTn id="65" dur="500" fill="hold"/>
                                        <p:tgtEl>
                                          <p:spTgt spid="89"/>
                                        </p:tgtEl>
                                        <p:attrNameLst>
                                          <p:attrName>ppt_w</p:attrName>
                                        </p:attrNameLst>
                                      </p:cBhvr>
                                      <p:tavLst>
                                        <p:tav tm="0">
                                          <p:val>
                                            <p:fltVal val="0"/>
                                          </p:val>
                                        </p:tav>
                                        <p:tav tm="100000">
                                          <p:val>
                                            <p:strVal val="#ppt_w"/>
                                          </p:val>
                                        </p:tav>
                                      </p:tavLst>
                                    </p:anim>
                                    <p:anim calcmode="lin" valueType="num">
                                      <p:cBhvr>
                                        <p:cTn id="66" dur="500" fill="hold"/>
                                        <p:tgtEl>
                                          <p:spTgt spid="89"/>
                                        </p:tgtEl>
                                        <p:attrNameLst>
                                          <p:attrName>ppt_h</p:attrName>
                                        </p:attrNameLst>
                                      </p:cBhvr>
                                      <p:tavLst>
                                        <p:tav tm="0">
                                          <p:val>
                                            <p:fltVal val="0"/>
                                          </p:val>
                                        </p:tav>
                                        <p:tav tm="100000">
                                          <p:val>
                                            <p:strVal val="#ppt_h"/>
                                          </p:val>
                                        </p:tav>
                                      </p:tavLst>
                                    </p:anim>
                                    <p:animEffect transition="in" filter="fade">
                                      <p:cBhvr>
                                        <p:cTn id="67" dur="500"/>
                                        <p:tgtEl>
                                          <p:spTgt spid="89"/>
                                        </p:tgtEl>
                                      </p:cBhvr>
                                    </p:animEffect>
                                    <p:anim calcmode="lin" valueType="num">
                                      <p:cBhvr>
                                        <p:cTn id="68" dur="500" fill="hold"/>
                                        <p:tgtEl>
                                          <p:spTgt spid="89"/>
                                        </p:tgtEl>
                                        <p:attrNameLst>
                                          <p:attrName>ppt_x</p:attrName>
                                        </p:attrNameLst>
                                      </p:cBhvr>
                                      <p:tavLst>
                                        <p:tav tm="0">
                                          <p:val>
                                            <p:fltVal val="0.5"/>
                                          </p:val>
                                        </p:tav>
                                        <p:tav tm="100000">
                                          <p:val>
                                            <p:strVal val="#ppt_x"/>
                                          </p:val>
                                        </p:tav>
                                      </p:tavLst>
                                    </p:anim>
                                    <p:anim calcmode="lin" valueType="num">
                                      <p:cBhvr>
                                        <p:cTn id="69" dur="500" fill="hold"/>
                                        <p:tgtEl>
                                          <p:spTgt spid="89"/>
                                        </p:tgtEl>
                                        <p:attrNameLst>
                                          <p:attrName>ppt_y</p:attrName>
                                        </p:attrNameLst>
                                      </p:cBhvr>
                                      <p:tavLst>
                                        <p:tav tm="0">
                                          <p:val>
                                            <p:fltVal val="0.5"/>
                                          </p:val>
                                        </p:tav>
                                        <p:tav tm="100000">
                                          <p:val>
                                            <p:strVal val="#ppt_y"/>
                                          </p:val>
                                        </p:tav>
                                      </p:tavLst>
                                    </p:anim>
                                  </p:childTnLst>
                                </p:cTn>
                              </p:par>
                            </p:childTnLst>
                          </p:cTn>
                        </p:par>
                        <p:par>
                          <p:cTn id="70" fill="hold">
                            <p:stCondLst>
                              <p:cond delay="7250"/>
                            </p:stCondLst>
                            <p:childTnLst>
                              <p:par>
                                <p:cTn id="71" presetID="22" presetClass="entr" presetSubtype="8" fill="hold" nodeType="afterEffect">
                                  <p:stCondLst>
                                    <p:cond delay="0"/>
                                  </p:stCondLst>
                                  <p:childTnLst>
                                    <p:set>
                                      <p:cBhvr>
                                        <p:cTn id="72" dur="1" fill="hold">
                                          <p:stCondLst>
                                            <p:cond delay="0"/>
                                          </p:stCondLst>
                                        </p:cTn>
                                        <p:tgtEl>
                                          <p:spTgt spid="95"/>
                                        </p:tgtEl>
                                        <p:attrNameLst>
                                          <p:attrName>style.visibility</p:attrName>
                                        </p:attrNameLst>
                                      </p:cBhvr>
                                      <p:to>
                                        <p:strVal val="visible"/>
                                      </p:to>
                                    </p:set>
                                    <p:animEffect transition="in" filter="wipe(left)">
                                      <p:cBhvr>
                                        <p:cTn id="73" dur="500"/>
                                        <p:tgtEl>
                                          <p:spTgt spid="95"/>
                                        </p:tgtEl>
                                      </p:cBhvr>
                                    </p:animEffect>
                                  </p:childTnLst>
                                </p:cTn>
                              </p:par>
                            </p:childTnLst>
                          </p:cTn>
                        </p:par>
                        <p:par>
                          <p:cTn id="74" fill="hold">
                            <p:stCondLst>
                              <p:cond delay="7750"/>
                            </p:stCondLst>
                            <p:childTnLst>
                              <p:par>
                                <p:cTn id="75" presetID="42" presetClass="entr" presetSubtype="0" fill="hold" grpId="0" nodeType="afterEffect">
                                  <p:stCondLst>
                                    <p:cond delay="0"/>
                                  </p:stCondLst>
                                  <p:childTnLst>
                                    <p:set>
                                      <p:cBhvr>
                                        <p:cTn id="76" dur="1" fill="hold">
                                          <p:stCondLst>
                                            <p:cond delay="0"/>
                                          </p:stCondLst>
                                        </p:cTn>
                                        <p:tgtEl>
                                          <p:spTgt spid="108"/>
                                        </p:tgtEl>
                                        <p:attrNameLst>
                                          <p:attrName>style.visibility</p:attrName>
                                        </p:attrNameLst>
                                      </p:cBhvr>
                                      <p:to>
                                        <p:strVal val="visible"/>
                                      </p:to>
                                    </p:set>
                                    <p:animEffect transition="in" filter="fade">
                                      <p:cBhvr>
                                        <p:cTn id="77" dur="1000"/>
                                        <p:tgtEl>
                                          <p:spTgt spid="108"/>
                                        </p:tgtEl>
                                      </p:cBhvr>
                                    </p:animEffect>
                                    <p:anim calcmode="lin" valueType="num">
                                      <p:cBhvr>
                                        <p:cTn id="78" dur="1000" fill="hold"/>
                                        <p:tgtEl>
                                          <p:spTgt spid="108"/>
                                        </p:tgtEl>
                                        <p:attrNameLst>
                                          <p:attrName>ppt_x</p:attrName>
                                        </p:attrNameLst>
                                      </p:cBhvr>
                                      <p:tavLst>
                                        <p:tav tm="0">
                                          <p:val>
                                            <p:strVal val="#ppt_x"/>
                                          </p:val>
                                        </p:tav>
                                        <p:tav tm="100000">
                                          <p:val>
                                            <p:strVal val="#ppt_x"/>
                                          </p:val>
                                        </p:tav>
                                      </p:tavLst>
                                    </p:anim>
                                    <p:anim calcmode="lin" valueType="num">
                                      <p:cBhvr>
                                        <p:cTn id="79" dur="1000" fill="hold"/>
                                        <p:tgtEl>
                                          <p:spTgt spid="10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P spid="106" grpId="0"/>
      <p:bldP spid="107" grpId="0"/>
      <p:bldP spid="10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1513</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297</cp:revision>
  <dcterms:created xsi:type="dcterms:W3CDTF">2016-09-28T22:08:47Z</dcterms:created>
  <dcterms:modified xsi:type="dcterms:W3CDTF">2016-10-29T20:50:19Z</dcterms:modified>
</cp:coreProperties>
</file>