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20544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Freeform 5"/>
          <p:cNvSpPr>
            <a:spLocks/>
          </p:cNvSpPr>
          <p:nvPr/>
        </p:nvSpPr>
        <p:spPr bwMode="auto">
          <a:xfrm>
            <a:off x="5344584" y="1586585"/>
            <a:ext cx="1380067" cy="1981200"/>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rgbClr val="EF3425"/>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4034368" y="2848119"/>
            <a:ext cx="1938867" cy="1420284"/>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62768F"/>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1" name="Freeform 7"/>
          <p:cNvSpPr>
            <a:spLocks/>
          </p:cNvSpPr>
          <p:nvPr/>
        </p:nvSpPr>
        <p:spPr bwMode="auto">
          <a:xfrm>
            <a:off x="4734984" y="3806969"/>
            <a:ext cx="1651000" cy="1809751"/>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rgbClr val="2C3749"/>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6076952" y="3728653"/>
            <a:ext cx="1361017" cy="1875367"/>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44546B"/>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6212418" y="2848119"/>
            <a:ext cx="1957917" cy="1242484"/>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solidFill>
            <a:srgbClr val="8397B1"/>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81"/>
          <p:cNvGrpSpPr/>
          <p:nvPr/>
        </p:nvGrpSpPr>
        <p:grpSpPr>
          <a:xfrm flipV="1">
            <a:off x="2402005" y="5203515"/>
            <a:ext cx="2200749" cy="290343"/>
            <a:chOff x="2181173" y="1459073"/>
            <a:chExt cx="1650562" cy="221445"/>
          </a:xfrm>
        </p:grpSpPr>
        <p:cxnSp>
          <p:nvCxnSpPr>
            <p:cNvPr id="19" name="Straight Connector 18"/>
            <p:cNvCxnSpPr/>
            <p:nvPr/>
          </p:nvCxnSpPr>
          <p:spPr>
            <a:xfrm flipH="1" flipV="1">
              <a:off x="3592681" y="1460250"/>
              <a:ext cx="239054" cy="220268"/>
            </a:xfrm>
            <a:prstGeom prst="line">
              <a:avLst/>
            </a:prstGeom>
            <a:ln w="19050" cap="rnd">
              <a:solidFill>
                <a:srgbClr val="2C374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181173" y="1459073"/>
              <a:ext cx="1411510" cy="1177"/>
            </a:xfrm>
            <a:prstGeom prst="line">
              <a:avLst/>
            </a:prstGeom>
            <a:ln w="19050" cap="rnd">
              <a:solidFill>
                <a:srgbClr val="2C3749"/>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7" name="Group 81"/>
          <p:cNvGrpSpPr/>
          <p:nvPr/>
        </p:nvGrpSpPr>
        <p:grpSpPr>
          <a:xfrm flipV="1">
            <a:off x="3125337" y="3800261"/>
            <a:ext cx="1477417" cy="290343"/>
            <a:chOff x="2723672" y="1459073"/>
            <a:chExt cx="1108063" cy="221445"/>
          </a:xfrm>
        </p:grpSpPr>
        <p:cxnSp>
          <p:nvCxnSpPr>
            <p:cNvPr id="38" name="Straight Connector 37"/>
            <p:cNvCxnSpPr/>
            <p:nvPr/>
          </p:nvCxnSpPr>
          <p:spPr>
            <a:xfrm flipH="1" flipV="1">
              <a:off x="3592681" y="1460250"/>
              <a:ext cx="239054" cy="220268"/>
            </a:xfrm>
            <a:prstGeom prst="line">
              <a:avLst/>
            </a:prstGeom>
            <a:ln w="19050" cap="rnd">
              <a:solidFill>
                <a:srgbClr val="62768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23672" y="1459073"/>
              <a:ext cx="869012" cy="1177"/>
            </a:xfrm>
            <a:prstGeom prst="line">
              <a:avLst/>
            </a:prstGeom>
            <a:ln w="19050" cap="rnd">
              <a:solidFill>
                <a:srgbClr val="62768F"/>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3" name="Group 81"/>
          <p:cNvGrpSpPr/>
          <p:nvPr/>
        </p:nvGrpSpPr>
        <p:grpSpPr>
          <a:xfrm flipH="1" flipV="1">
            <a:off x="7563332" y="5203515"/>
            <a:ext cx="1287157" cy="290343"/>
            <a:chOff x="2866367" y="1459073"/>
            <a:chExt cx="965368" cy="221445"/>
          </a:xfrm>
        </p:grpSpPr>
        <p:cxnSp>
          <p:nvCxnSpPr>
            <p:cNvPr id="44" name="Straight Connector 43"/>
            <p:cNvCxnSpPr/>
            <p:nvPr/>
          </p:nvCxnSpPr>
          <p:spPr>
            <a:xfrm flipH="1" flipV="1">
              <a:off x="3592681" y="1460250"/>
              <a:ext cx="239054" cy="220268"/>
            </a:xfrm>
            <a:prstGeom prst="line">
              <a:avLst/>
            </a:prstGeom>
            <a:ln w="19050" cap="rnd">
              <a:solidFill>
                <a:srgbClr val="44546B"/>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866367" y="1459073"/>
              <a:ext cx="726316" cy="1177"/>
            </a:xfrm>
            <a:prstGeom prst="line">
              <a:avLst/>
            </a:prstGeom>
            <a:ln w="19050" cap="rnd">
              <a:solidFill>
                <a:srgbClr val="44546B"/>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6" name="Group 81"/>
          <p:cNvGrpSpPr/>
          <p:nvPr/>
        </p:nvGrpSpPr>
        <p:grpSpPr>
          <a:xfrm flipH="1" flipV="1">
            <a:off x="7563331" y="3800261"/>
            <a:ext cx="1416896" cy="290343"/>
            <a:chOff x="2769063" y="1459073"/>
            <a:chExt cx="1062672" cy="221445"/>
          </a:xfrm>
        </p:grpSpPr>
        <p:cxnSp>
          <p:nvCxnSpPr>
            <p:cNvPr id="47" name="Straight Connector 46"/>
            <p:cNvCxnSpPr/>
            <p:nvPr/>
          </p:nvCxnSpPr>
          <p:spPr>
            <a:xfrm flipH="1" flipV="1">
              <a:off x="3592681" y="1460250"/>
              <a:ext cx="239054" cy="220268"/>
            </a:xfrm>
            <a:prstGeom prst="line">
              <a:avLst/>
            </a:prstGeom>
            <a:ln w="19050" cap="rnd">
              <a:solidFill>
                <a:srgbClr val="8397B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2769063" y="1459073"/>
              <a:ext cx="823619" cy="1177"/>
            </a:xfrm>
            <a:prstGeom prst="line">
              <a:avLst/>
            </a:prstGeom>
            <a:ln w="19050" cap="rnd">
              <a:solidFill>
                <a:srgbClr val="8397B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9" name="Group 81"/>
          <p:cNvGrpSpPr/>
          <p:nvPr/>
        </p:nvGrpSpPr>
        <p:grpSpPr>
          <a:xfrm>
            <a:off x="3589723" y="1991054"/>
            <a:ext cx="1971782" cy="290343"/>
            <a:chOff x="2352900" y="1459073"/>
            <a:chExt cx="1478835" cy="221445"/>
          </a:xfrm>
        </p:grpSpPr>
        <p:cxnSp>
          <p:nvCxnSpPr>
            <p:cNvPr id="50" name="Straight Connector 49"/>
            <p:cNvCxnSpPr/>
            <p:nvPr/>
          </p:nvCxnSpPr>
          <p:spPr>
            <a:xfrm flipH="1" flipV="1">
              <a:off x="3592681" y="1460250"/>
              <a:ext cx="239054" cy="220268"/>
            </a:xfrm>
            <a:prstGeom prst="line">
              <a:avLst/>
            </a:prstGeom>
            <a:ln w="19050" cap="rnd">
              <a:solidFill>
                <a:srgbClr val="EF342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2352900" y="1459073"/>
              <a:ext cx="1234440" cy="0"/>
            </a:xfrm>
            <a:prstGeom prst="line">
              <a:avLst/>
            </a:prstGeom>
            <a:ln w="19050" cap="rnd">
              <a:solidFill>
                <a:srgbClr val="EF3425"/>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3341511" y="258228"/>
            <a:ext cx="5508978" cy="954108"/>
            <a:chOff x="3341511" y="258228"/>
            <a:chExt cx="5508978" cy="954108"/>
          </a:xfrm>
        </p:grpSpPr>
        <p:sp>
          <p:nvSpPr>
            <p:cNvPr id="58" name="TextBox 5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9" name="TextBox 5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1" name="TextBox 60"/>
          <p:cNvSpPr txBox="1"/>
          <p:nvPr/>
        </p:nvSpPr>
        <p:spPr>
          <a:xfrm>
            <a:off x="1257945" y="185689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2" name="TextBox 61"/>
          <p:cNvSpPr txBox="1"/>
          <p:nvPr/>
        </p:nvSpPr>
        <p:spPr>
          <a:xfrm>
            <a:off x="907658" y="3944661"/>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216660" y="534791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2C3749"/>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8778145" y="394466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8656393" y="533154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6" name="Group 65"/>
          <p:cNvGrpSpPr/>
          <p:nvPr/>
        </p:nvGrpSpPr>
        <p:grpSpPr>
          <a:xfrm>
            <a:off x="5867400" y="2346111"/>
            <a:ext cx="457200" cy="386080"/>
            <a:chOff x="4651375" y="2251075"/>
            <a:chExt cx="381001" cy="361950"/>
          </a:xfrm>
          <a:solidFill>
            <a:schemeClr val="bg1"/>
          </a:solidFill>
          <a:effectLst>
            <a:outerShdw blurRad="50800" dist="38100" dir="2700000" algn="tl" rotWithShape="0">
              <a:prstClr val="black">
                <a:alpha val="40000"/>
              </a:prstClr>
            </a:outerShdw>
          </a:effectLst>
        </p:grpSpPr>
        <p:sp>
          <p:nvSpPr>
            <p:cNvPr id="67"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806512" y="3100335"/>
            <a:ext cx="457200" cy="503434"/>
            <a:chOff x="4843463" y="3076575"/>
            <a:chExt cx="282575" cy="311150"/>
          </a:xfrm>
          <a:solidFill>
            <a:schemeClr val="bg1"/>
          </a:solidFill>
          <a:effectLst>
            <a:outerShdw blurRad="50800" dist="38100" dir="2700000" algn="tl" rotWithShape="0">
              <a:prstClr val="black">
                <a:alpha val="40000"/>
              </a:prstClr>
            </a:outerShdw>
          </a:effectLst>
        </p:grpSpPr>
        <p:sp>
          <p:nvSpPr>
            <p:cNvPr id="77"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6548670" y="4393286"/>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8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107"/>
          <p:cNvSpPr>
            <a:spLocks noChangeAspect="1" noEditPoints="1"/>
          </p:cNvSpPr>
          <p:nvPr/>
        </p:nvSpPr>
        <p:spPr bwMode="auto">
          <a:xfrm>
            <a:off x="5235645" y="4510692"/>
            <a:ext cx="457200" cy="463686"/>
          </a:xfrm>
          <a:custGeom>
            <a:avLst/>
            <a:gdLst/>
            <a:ahLst/>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l="0" t="0" r="r" b="b"/>
            <a:pathLst>
              <a:path w="65" h="66">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01"/>
          <p:cNvSpPr>
            <a:spLocks noChangeAspect="1" noEditPoints="1"/>
          </p:cNvSpPr>
          <p:nvPr/>
        </p:nvSpPr>
        <p:spPr bwMode="auto">
          <a:xfrm>
            <a:off x="4660754" y="319757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02" name="Picture 10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115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750"/>
                                        <p:tgtEl>
                                          <p:spTgt spid="57"/>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 calcmode="lin" valueType="num">
                                      <p:cBhvr>
                                        <p:cTn id="11" dur="500" fill="hold"/>
                                        <p:tgtEl>
                                          <p:spTgt spid="6149"/>
                                        </p:tgtEl>
                                        <p:attrNameLst>
                                          <p:attrName>ppt_w</p:attrName>
                                        </p:attrNameLst>
                                      </p:cBhvr>
                                      <p:tavLst>
                                        <p:tav tm="0">
                                          <p:val>
                                            <p:fltVal val="0"/>
                                          </p:val>
                                        </p:tav>
                                        <p:tav tm="100000">
                                          <p:val>
                                            <p:strVal val="#ppt_w"/>
                                          </p:val>
                                        </p:tav>
                                      </p:tavLst>
                                    </p:anim>
                                    <p:anim calcmode="lin" valueType="num">
                                      <p:cBhvr>
                                        <p:cTn id="12" dur="500" fill="hold"/>
                                        <p:tgtEl>
                                          <p:spTgt spid="6149"/>
                                        </p:tgtEl>
                                        <p:attrNameLst>
                                          <p:attrName>ppt_h</p:attrName>
                                        </p:attrNameLst>
                                      </p:cBhvr>
                                      <p:tavLst>
                                        <p:tav tm="0">
                                          <p:val>
                                            <p:fltVal val="0"/>
                                          </p:val>
                                        </p:tav>
                                        <p:tav tm="100000">
                                          <p:val>
                                            <p:strVal val="#ppt_h"/>
                                          </p:val>
                                        </p:tav>
                                      </p:tavLst>
                                    </p:anim>
                                    <p:animEffect transition="in" filter="fade">
                                      <p:cBhvr>
                                        <p:cTn id="13" dur="500"/>
                                        <p:tgtEl>
                                          <p:spTgt spid="6149"/>
                                        </p:tgtEl>
                                      </p:cBhvr>
                                    </p:animEffect>
                                    <p:anim calcmode="lin" valueType="num">
                                      <p:cBhvr>
                                        <p:cTn id="14" dur="500" fill="hold"/>
                                        <p:tgtEl>
                                          <p:spTgt spid="6149"/>
                                        </p:tgtEl>
                                        <p:attrNameLst>
                                          <p:attrName>ppt_x</p:attrName>
                                        </p:attrNameLst>
                                      </p:cBhvr>
                                      <p:tavLst>
                                        <p:tav tm="0">
                                          <p:val>
                                            <p:fltVal val="0.5"/>
                                          </p:val>
                                        </p:tav>
                                        <p:tav tm="100000">
                                          <p:val>
                                            <p:strVal val="#ppt_x"/>
                                          </p:val>
                                        </p:tav>
                                      </p:tavLst>
                                    </p:anim>
                                    <p:anim calcmode="lin" valueType="num">
                                      <p:cBhvr>
                                        <p:cTn id="15" dur="500" fill="hold"/>
                                        <p:tgtEl>
                                          <p:spTgt spid="61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6153"/>
                                        </p:tgtEl>
                                        <p:attrNameLst>
                                          <p:attrName>style.visibility</p:attrName>
                                        </p:attrNameLst>
                                      </p:cBhvr>
                                      <p:to>
                                        <p:strVal val="visible"/>
                                      </p:to>
                                    </p:set>
                                    <p:anim calcmode="lin" valueType="num">
                                      <p:cBhvr>
                                        <p:cTn id="19" dur="500" fill="hold"/>
                                        <p:tgtEl>
                                          <p:spTgt spid="6153"/>
                                        </p:tgtEl>
                                        <p:attrNameLst>
                                          <p:attrName>ppt_w</p:attrName>
                                        </p:attrNameLst>
                                      </p:cBhvr>
                                      <p:tavLst>
                                        <p:tav tm="0">
                                          <p:val>
                                            <p:fltVal val="0"/>
                                          </p:val>
                                        </p:tav>
                                        <p:tav tm="100000">
                                          <p:val>
                                            <p:strVal val="#ppt_w"/>
                                          </p:val>
                                        </p:tav>
                                      </p:tavLst>
                                    </p:anim>
                                    <p:anim calcmode="lin" valueType="num">
                                      <p:cBhvr>
                                        <p:cTn id="20" dur="500" fill="hold"/>
                                        <p:tgtEl>
                                          <p:spTgt spid="6153"/>
                                        </p:tgtEl>
                                        <p:attrNameLst>
                                          <p:attrName>ppt_h</p:attrName>
                                        </p:attrNameLst>
                                      </p:cBhvr>
                                      <p:tavLst>
                                        <p:tav tm="0">
                                          <p:val>
                                            <p:fltVal val="0"/>
                                          </p:val>
                                        </p:tav>
                                        <p:tav tm="100000">
                                          <p:val>
                                            <p:strVal val="#ppt_h"/>
                                          </p:val>
                                        </p:tav>
                                      </p:tavLst>
                                    </p:anim>
                                    <p:animEffect transition="in" filter="fade">
                                      <p:cBhvr>
                                        <p:cTn id="21" dur="500"/>
                                        <p:tgtEl>
                                          <p:spTgt spid="6153"/>
                                        </p:tgtEl>
                                      </p:cBhvr>
                                    </p:animEffect>
                                    <p:anim calcmode="lin" valueType="num">
                                      <p:cBhvr>
                                        <p:cTn id="22" dur="500" fill="hold"/>
                                        <p:tgtEl>
                                          <p:spTgt spid="6153"/>
                                        </p:tgtEl>
                                        <p:attrNameLst>
                                          <p:attrName>ppt_x</p:attrName>
                                        </p:attrNameLst>
                                      </p:cBhvr>
                                      <p:tavLst>
                                        <p:tav tm="0">
                                          <p:val>
                                            <p:fltVal val="0.5"/>
                                          </p:val>
                                        </p:tav>
                                        <p:tav tm="100000">
                                          <p:val>
                                            <p:strVal val="#ppt_x"/>
                                          </p:val>
                                        </p:tav>
                                      </p:tavLst>
                                    </p:anim>
                                    <p:anim calcmode="lin" valueType="num">
                                      <p:cBhvr>
                                        <p:cTn id="23" dur="500" fill="hold"/>
                                        <p:tgtEl>
                                          <p:spTgt spid="615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6152"/>
                                        </p:tgtEl>
                                        <p:attrNameLst>
                                          <p:attrName>style.visibility</p:attrName>
                                        </p:attrNameLst>
                                      </p:cBhvr>
                                      <p:to>
                                        <p:strVal val="visible"/>
                                      </p:to>
                                    </p:set>
                                    <p:anim calcmode="lin" valueType="num">
                                      <p:cBhvr>
                                        <p:cTn id="27" dur="500" fill="hold"/>
                                        <p:tgtEl>
                                          <p:spTgt spid="6152"/>
                                        </p:tgtEl>
                                        <p:attrNameLst>
                                          <p:attrName>ppt_w</p:attrName>
                                        </p:attrNameLst>
                                      </p:cBhvr>
                                      <p:tavLst>
                                        <p:tav tm="0">
                                          <p:val>
                                            <p:fltVal val="0"/>
                                          </p:val>
                                        </p:tav>
                                        <p:tav tm="100000">
                                          <p:val>
                                            <p:strVal val="#ppt_w"/>
                                          </p:val>
                                        </p:tav>
                                      </p:tavLst>
                                    </p:anim>
                                    <p:anim calcmode="lin" valueType="num">
                                      <p:cBhvr>
                                        <p:cTn id="28" dur="500" fill="hold"/>
                                        <p:tgtEl>
                                          <p:spTgt spid="6152"/>
                                        </p:tgtEl>
                                        <p:attrNameLst>
                                          <p:attrName>ppt_h</p:attrName>
                                        </p:attrNameLst>
                                      </p:cBhvr>
                                      <p:tavLst>
                                        <p:tav tm="0">
                                          <p:val>
                                            <p:fltVal val="0"/>
                                          </p:val>
                                        </p:tav>
                                        <p:tav tm="100000">
                                          <p:val>
                                            <p:strVal val="#ppt_h"/>
                                          </p:val>
                                        </p:tav>
                                      </p:tavLst>
                                    </p:anim>
                                    <p:animEffect transition="in" filter="fade">
                                      <p:cBhvr>
                                        <p:cTn id="29" dur="500"/>
                                        <p:tgtEl>
                                          <p:spTgt spid="6152"/>
                                        </p:tgtEl>
                                      </p:cBhvr>
                                    </p:animEffect>
                                    <p:anim calcmode="lin" valueType="num">
                                      <p:cBhvr>
                                        <p:cTn id="30" dur="500" fill="hold"/>
                                        <p:tgtEl>
                                          <p:spTgt spid="6152"/>
                                        </p:tgtEl>
                                        <p:attrNameLst>
                                          <p:attrName>ppt_x</p:attrName>
                                        </p:attrNameLst>
                                      </p:cBhvr>
                                      <p:tavLst>
                                        <p:tav tm="0">
                                          <p:val>
                                            <p:fltVal val="0.5"/>
                                          </p:val>
                                        </p:tav>
                                        <p:tav tm="100000">
                                          <p:val>
                                            <p:strVal val="#ppt_x"/>
                                          </p:val>
                                        </p:tav>
                                      </p:tavLst>
                                    </p:anim>
                                    <p:anim calcmode="lin" valueType="num">
                                      <p:cBhvr>
                                        <p:cTn id="31" dur="500" fill="hold"/>
                                        <p:tgtEl>
                                          <p:spTgt spid="6152"/>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6151"/>
                                        </p:tgtEl>
                                        <p:attrNameLst>
                                          <p:attrName>style.visibility</p:attrName>
                                        </p:attrNameLst>
                                      </p:cBhvr>
                                      <p:to>
                                        <p:strVal val="visible"/>
                                      </p:to>
                                    </p:set>
                                    <p:anim calcmode="lin" valueType="num">
                                      <p:cBhvr>
                                        <p:cTn id="35" dur="500" fill="hold"/>
                                        <p:tgtEl>
                                          <p:spTgt spid="6151"/>
                                        </p:tgtEl>
                                        <p:attrNameLst>
                                          <p:attrName>ppt_w</p:attrName>
                                        </p:attrNameLst>
                                      </p:cBhvr>
                                      <p:tavLst>
                                        <p:tav tm="0">
                                          <p:val>
                                            <p:fltVal val="0"/>
                                          </p:val>
                                        </p:tav>
                                        <p:tav tm="100000">
                                          <p:val>
                                            <p:strVal val="#ppt_w"/>
                                          </p:val>
                                        </p:tav>
                                      </p:tavLst>
                                    </p:anim>
                                    <p:anim calcmode="lin" valueType="num">
                                      <p:cBhvr>
                                        <p:cTn id="36" dur="500" fill="hold"/>
                                        <p:tgtEl>
                                          <p:spTgt spid="6151"/>
                                        </p:tgtEl>
                                        <p:attrNameLst>
                                          <p:attrName>ppt_h</p:attrName>
                                        </p:attrNameLst>
                                      </p:cBhvr>
                                      <p:tavLst>
                                        <p:tav tm="0">
                                          <p:val>
                                            <p:fltVal val="0"/>
                                          </p:val>
                                        </p:tav>
                                        <p:tav tm="100000">
                                          <p:val>
                                            <p:strVal val="#ppt_h"/>
                                          </p:val>
                                        </p:tav>
                                      </p:tavLst>
                                    </p:anim>
                                    <p:animEffect transition="in" filter="fade">
                                      <p:cBhvr>
                                        <p:cTn id="37" dur="500"/>
                                        <p:tgtEl>
                                          <p:spTgt spid="6151"/>
                                        </p:tgtEl>
                                      </p:cBhvr>
                                    </p:animEffect>
                                    <p:anim calcmode="lin" valueType="num">
                                      <p:cBhvr>
                                        <p:cTn id="38" dur="500" fill="hold"/>
                                        <p:tgtEl>
                                          <p:spTgt spid="6151"/>
                                        </p:tgtEl>
                                        <p:attrNameLst>
                                          <p:attrName>ppt_x</p:attrName>
                                        </p:attrNameLst>
                                      </p:cBhvr>
                                      <p:tavLst>
                                        <p:tav tm="0">
                                          <p:val>
                                            <p:fltVal val="0.5"/>
                                          </p:val>
                                        </p:tav>
                                        <p:tav tm="100000">
                                          <p:val>
                                            <p:strVal val="#ppt_x"/>
                                          </p:val>
                                        </p:tav>
                                      </p:tavLst>
                                    </p:anim>
                                    <p:anim calcmode="lin" valueType="num">
                                      <p:cBhvr>
                                        <p:cTn id="39" dur="500" fill="hold"/>
                                        <p:tgtEl>
                                          <p:spTgt spid="6151"/>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grpId="0" nodeType="afterEffect">
                                  <p:stCondLst>
                                    <p:cond delay="0"/>
                                  </p:stCondLst>
                                  <p:childTnLst>
                                    <p:set>
                                      <p:cBhvr>
                                        <p:cTn id="42" dur="1" fill="hold">
                                          <p:stCondLst>
                                            <p:cond delay="0"/>
                                          </p:stCondLst>
                                        </p:cTn>
                                        <p:tgtEl>
                                          <p:spTgt spid="6150"/>
                                        </p:tgtEl>
                                        <p:attrNameLst>
                                          <p:attrName>style.visibility</p:attrName>
                                        </p:attrNameLst>
                                      </p:cBhvr>
                                      <p:to>
                                        <p:strVal val="visible"/>
                                      </p:to>
                                    </p:set>
                                    <p:anim calcmode="lin" valueType="num">
                                      <p:cBhvr>
                                        <p:cTn id="43" dur="500" fill="hold"/>
                                        <p:tgtEl>
                                          <p:spTgt spid="6150"/>
                                        </p:tgtEl>
                                        <p:attrNameLst>
                                          <p:attrName>ppt_w</p:attrName>
                                        </p:attrNameLst>
                                      </p:cBhvr>
                                      <p:tavLst>
                                        <p:tav tm="0">
                                          <p:val>
                                            <p:fltVal val="0"/>
                                          </p:val>
                                        </p:tav>
                                        <p:tav tm="100000">
                                          <p:val>
                                            <p:strVal val="#ppt_w"/>
                                          </p:val>
                                        </p:tav>
                                      </p:tavLst>
                                    </p:anim>
                                    <p:anim calcmode="lin" valueType="num">
                                      <p:cBhvr>
                                        <p:cTn id="44" dur="500" fill="hold"/>
                                        <p:tgtEl>
                                          <p:spTgt spid="6150"/>
                                        </p:tgtEl>
                                        <p:attrNameLst>
                                          <p:attrName>ppt_h</p:attrName>
                                        </p:attrNameLst>
                                      </p:cBhvr>
                                      <p:tavLst>
                                        <p:tav tm="0">
                                          <p:val>
                                            <p:fltVal val="0"/>
                                          </p:val>
                                        </p:tav>
                                        <p:tav tm="100000">
                                          <p:val>
                                            <p:strVal val="#ppt_h"/>
                                          </p:val>
                                        </p:tav>
                                      </p:tavLst>
                                    </p:anim>
                                    <p:animEffect transition="in" filter="fade">
                                      <p:cBhvr>
                                        <p:cTn id="45" dur="500"/>
                                        <p:tgtEl>
                                          <p:spTgt spid="6150"/>
                                        </p:tgtEl>
                                      </p:cBhvr>
                                    </p:animEffect>
                                    <p:anim calcmode="lin" valueType="num">
                                      <p:cBhvr>
                                        <p:cTn id="46" dur="500" fill="hold"/>
                                        <p:tgtEl>
                                          <p:spTgt spid="6150"/>
                                        </p:tgtEl>
                                        <p:attrNameLst>
                                          <p:attrName>ppt_x</p:attrName>
                                        </p:attrNameLst>
                                      </p:cBhvr>
                                      <p:tavLst>
                                        <p:tav tm="0">
                                          <p:val>
                                            <p:fltVal val="0.5"/>
                                          </p:val>
                                        </p:tav>
                                        <p:tav tm="100000">
                                          <p:val>
                                            <p:strVal val="#ppt_x"/>
                                          </p:val>
                                        </p:tav>
                                      </p:tavLst>
                                    </p:anim>
                                    <p:anim calcmode="lin" valueType="num">
                                      <p:cBhvr>
                                        <p:cTn id="47" dur="500" fill="hold"/>
                                        <p:tgtEl>
                                          <p:spTgt spid="6150"/>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16" fill="hold" nodeType="after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p:cTn id="51" dur="500" fill="hold"/>
                                        <p:tgtEl>
                                          <p:spTgt spid="66"/>
                                        </p:tgtEl>
                                        <p:attrNameLst>
                                          <p:attrName>ppt_w</p:attrName>
                                        </p:attrNameLst>
                                      </p:cBhvr>
                                      <p:tavLst>
                                        <p:tav tm="0">
                                          <p:val>
                                            <p:fltVal val="0"/>
                                          </p:val>
                                        </p:tav>
                                        <p:tav tm="100000">
                                          <p:val>
                                            <p:strVal val="#ppt_w"/>
                                          </p:val>
                                        </p:tav>
                                      </p:tavLst>
                                    </p:anim>
                                    <p:anim calcmode="lin" valueType="num">
                                      <p:cBhvr>
                                        <p:cTn id="52" dur="500" fill="hold"/>
                                        <p:tgtEl>
                                          <p:spTgt spid="66"/>
                                        </p:tgtEl>
                                        <p:attrNameLst>
                                          <p:attrName>ppt_h</p:attrName>
                                        </p:attrNameLst>
                                      </p:cBhvr>
                                      <p:tavLst>
                                        <p:tav tm="0">
                                          <p:val>
                                            <p:fltVal val="0"/>
                                          </p:val>
                                        </p:tav>
                                        <p:tav tm="100000">
                                          <p:val>
                                            <p:strVal val="#ppt_h"/>
                                          </p:val>
                                        </p:tav>
                                      </p:tavLst>
                                    </p:anim>
                                    <p:animEffect transition="in" filter="fade">
                                      <p:cBhvr>
                                        <p:cTn id="53" dur="500"/>
                                        <p:tgtEl>
                                          <p:spTgt spid="66"/>
                                        </p:tgtEl>
                                      </p:cBhvr>
                                    </p:animEffect>
                                  </p:childTnLst>
                                </p:cTn>
                              </p:par>
                            </p:childTnLst>
                          </p:cTn>
                        </p:par>
                        <p:par>
                          <p:cTn id="54" fill="hold">
                            <p:stCondLst>
                              <p:cond delay="3750"/>
                            </p:stCondLst>
                            <p:childTnLst>
                              <p:par>
                                <p:cTn id="55" presetID="22" presetClass="entr" presetSubtype="2" fill="hold"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right)">
                                      <p:cBhvr>
                                        <p:cTn id="57" dur="500"/>
                                        <p:tgtEl>
                                          <p:spTgt spid="49"/>
                                        </p:tgtEl>
                                      </p:cBhvr>
                                    </p:animEffect>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53" presetClass="entr" presetSubtype="16" fill="hold" nodeType="afterEffect">
                                  <p:stCondLst>
                                    <p:cond delay="0"/>
                                  </p:stCondLst>
                                  <p:childTnLst>
                                    <p:set>
                                      <p:cBhvr>
                                        <p:cTn id="66" dur="1" fill="hold">
                                          <p:stCondLst>
                                            <p:cond delay="0"/>
                                          </p:stCondLst>
                                        </p:cTn>
                                        <p:tgtEl>
                                          <p:spTgt spid="76"/>
                                        </p:tgtEl>
                                        <p:attrNameLst>
                                          <p:attrName>style.visibility</p:attrName>
                                        </p:attrNameLst>
                                      </p:cBhvr>
                                      <p:to>
                                        <p:strVal val="visible"/>
                                      </p:to>
                                    </p:set>
                                    <p:anim calcmode="lin" valueType="num">
                                      <p:cBhvr>
                                        <p:cTn id="67" dur="500" fill="hold"/>
                                        <p:tgtEl>
                                          <p:spTgt spid="76"/>
                                        </p:tgtEl>
                                        <p:attrNameLst>
                                          <p:attrName>ppt_w</p:attrName>
                                        </p:attrNameLst>
                                      </p:cBhvr>
                                      <p:tavLst>
                                        <p:tav tm="0">
                                          <p:val>
                                            <p:fltVal val="0"/>
                                          </p:val>
                                        </p:tav>
                                        <p:tav tm="100000">
                                          <p:val>
                                            <p:strVal val="#ppt_w"/>
                                          </p:val>
                                        </p:tav>
                                      </p:tavLst>
                                    </p:anim>
                                    <p:anim calcmode="lin" valueType="num">
                                      <p:cBhvr>
                                        <p:cTn id="68" dur="500" fill="hold"/>
                                        <p:tgtEl>
                                          <p:spTgt spid="76"/>
                                        </p:tgtEl>
                                        <p:attrNameLst>
                                          <p:attrName>ppt_h</p:attrName>
                                        </p:attrNameLst>
                                      </p:cBhvr>
                                      <p:tavLst>
                                        <p:tav tm="0">
                                          <p:val>
                                            <p:fltVal val="0"/>
                                          </p:val>
                                        </p:tav>
                                        <p:tav tm="100000">
                                          <p:val>
                                            <p:strVal val="#ppt_h"/>
                                          </p:val>
                                        </p:tav>
                                      </p:tavLst>
                                    </p:anim>
                                    <p:animEffect transition="in" filter="fade">
                                      <p:cBhvr>
                                        <p:cTn id="69" dur="500"/>
                                        <p:tgtEl>
                                          <p:spTgt spid="76"/>
                                        </p:tgtEl>
                                      </p:cBhvr>
                                    </p:animEffect>
                                  </p:childTnLst>
                                </p:cTn>
                              </p:par>
                            </p:childTnLst>
                          </p:cTn>
                        </p:par>
                        <p:par>
                          <p:cTn id="70" fill="hold">
                            <p:stCondLst>
                              <p:cond delay="57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500"/>
                                        <p:tgtEl>
                                          <p:spTgt spid="46"/>
                                        </p:tgtEl>
                                      </p:cBhvr>
                                    </p:animEffect>
                                  </p:childTnLst>
                                </p:cTn>
                              </p:par>
                            </p:childTnLst>
                          </p:cTn>
                        </p:par>
                        <p:par>
                          <p:cTn id="74" fill="hold">
                            <p:stCondLst>
                              <p:cond delay="6250"/>
                            </p:stCondLst>
                            <p:childTnLst>
                              <p:par>
                                <p:cTn id="75" presetID="42" presetClass="entr" presetSubtype="0" fill="hold" grpId="0" nodeType="after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72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7750"/>
                            </p:stCondLst>
                            <p:childTnLst>
                              <p:par>
                                <p:cTn id="87" presetID="22" presetClass="entr" presetSubtype="8"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wipe(left)">
                                      <p:cBhvr>
                                        <p:cTn id="89" dur="500"/>
                                        <p:tgtEl>
                                          <p:spTgt spid="43"/>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65"/>
                                        </p:tgtEl>
                                        <p:attrNameLst>
                                          <p:attrName>style.visibility</p:attrName>
                                        </p:attrNameLst>
                                      </p:cBhvr>
                                      <p:to>
                                        <p:strVal val="visible"/>
                                      </p:to>
                                    </p:set>
                                    <p:animEffect transition="in" filter="fade">
                                      <p:cBhvr>
                                        <p:cTn id="93" dur="1000"/>
                                        <p:tgtEl>
                                          <p:spTgt spid="65"/>
                                        </p:tgtEl>
                                      </p:cBhvr>
                                    </p:animEffect>
                                    <p:anim calcmode="lin" valueType="num">
                                      <p:cBhvr>
                                        <p:cTn id="94" dur="1000" fill="hold"/>
                                        <p:tgtEl>
                                          <p:spTgt spid="65"/>
                                        </p:tgtEl>
                                        <p:attrNameLst>
                                          <p:attrName>ppt_x</p:attrName>
                                        </p:attrNameLst>
                                      </p:cBhvr>
                                      <p:tavLst>
                                        <p:tav tm="0">
                                          <p:val>
                                            <p:strVal val="#ppt_x"/>
                                          </p:val>
                                        </p:tav>
                                        <p:tav tm="100000">
                                          <p:val>
                                            <p:strVal val="#ppt_x"/>
                                          </p:val>
                                        </p:tav>
                                      </p:tavLst>
                                    </p:anim>
                                    <p:anim calcmode="lin" valueType="num">
                                      <p:cBhvr>
                                        <p:cTn id="95" dur="1000" fill="hold"/>
                                        <p:tgtEl>
                                          <p:spTgt spid="65"/>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0" fill="hold" grpId="0" nodeType="afterEffect">
                                  <p:stCondLst>
                                    <p:cond delay="0"/>
                                  </p:stCondLst>
                                  <p:childTnLst>
                                    <p:set>
                                      <p:cBhvr>
                                        <p:cTn id="98" dur="1" fill="hold">
                                          <p:stCondLst>
                                            <p:cond delay="0"/>
                                          </p:stCondLst>
                                        </p:cTn>
                                        <p:tgtEl>
                                          <p:spTgt spid="100"/>
                                        </p:tgtEl>
                                        <p:attrNameLst>
                                          <p:attrName>style.visibility</p:attrName>
                                        </p:attrNameLst>
                                      </p:cBhvr>
                                      <p:to>
                                        <p:strVal val="visible"/>
                                      </p:to>
                                    </p:set>
                                    <p:anim calcmode="lin" valueType="num">
                                      <p:cBhvr>
                                        <p:cTn id="99" dur="500" fill="hold"/>
                                        <p:tgtEl>
                                          <p:spTgt spid="100"/>
                                        </p:tgtEl>
                                        <p:attrNameLst>
                                          <p:attrName>ppt_w</p:attrName>
                                        </p:attrNameLst>
                                      </p:cBhvr>
                                      <p:tavLst>
                                        <p:tav tm="0">
                                          <p:val>
                                            <p:fltVal val="0"/>
                                          </p:val>
                                        </p:tav>
                                        <p:tav tm="100000">
                                          <p:val>
                                            <p:strVal val="#ppt_w"/>
                                          </p:val>
                                        </p:tav>
                                      </p:tavLst>
                                    </p:anim>
                                    <p:anim calcmode="lin" valueType="num">
                                      <p:cBhvr>
                                        <p:cTn id="100" dur="500" fill="hold"/>
                                        <p:tgtEl>
                                          <p:spTgt spid="100"/>
                                        </p:tgtEl>
                                        <p:attrNameLst>
                                          <p:attrName>ppt_h</p:attrName>
                                        </p:attrNameLst>
                                      </p:cBhvr>
                                      <p:tavLst>
                                        <p:tav tm="0">
                                          <p:val>
                                            <p:fltVal val="0"/>
                                          </p:val>
                                        </p:tav>
                                        <p:tav tm="100000">
                                          <p:val>
                                            <p:strVal val="#ppt_h"/>
                                          </p:val>
                                        </p:tav>
                                      </p:tavLst>
                                    </p:anim>
                                    <p:animEffect transition="in" filter="fade">
                                      <p:cBhvr>
                                        <p:cTn id="101" dur="500"/>
                                        <p:tgtEl>
                                          <p:spTgt spid="100"/>
                                        </p:tgtEl>
                                      </p:cBhvr>
                                    </p:animEffect>
                                  </p:childTnLst>
                                </p:cTn>
                              </p:par>
                            </p:childTnLst>
                          </p:cTn>
                        </p:par>
                        <p:par>
                          <p:cTn id="102" fill="hold">
                            <p:stCondLst>
                              <p:cond delay="9750"/>
                            </p:stCondLst>
                            <p:childTnLst>
                              <p:par>
                                <p:cTn id="103" presetID="22" presetClass="entr" presetSubtype="2" fill="hold" nodeType="after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wipe(right)">
                                      <p:cBhvr>
                                        <p:cTn id="105" dur="500"/>
                                        <p:tgtEl>
                                          <p:spTgt spid="18"/>
                                        </p:tgtEl>
                                      </p:cBhvr>
                                    </p:animEffect>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fade">
                                      <p:cBhvr>
                                        <p:cTn id="109" dur="1000"/>
                                        <p:tgtEl>
                                          <p:spTgt spid="63"/>
                                        </p:tgtEl>
                                      </p:cBhvr>
                                    </p:animEffect>
                                    <p:anim calcmode="lin" valueType="num">
                                      <p:cBhvr>
                                        <p:cTn id="110" dur="1000" fill="hold"/>
                                        <p:tgtEl>
                                          <p:spTgt spid="63"/>
                                        </p:tgtEl>
                                        <p:attrNameLst>
                                          <p:attrName>ppt_x</p:attrName>
                                        </p:attrNameLst>
                                      </p:cBhvr>
                                      <p:tavLst>
                                        <p:tav tm="0">
                                          <p:val>
                                            <p:strVal val="#ppt_x"/>
                                          </p:val>
                                        </p:tav>
                                        <p:tav tm="100000">
                                          <p:val>
                                            <p:strVal val="#ppt_x"/>
                                          </p:val>
                                        </p:tav>
                                      </p:tavLst>
                                    </p:anim>
                                    <p:anim calcmode="lin" valueType="num">
                                      <p:cBhvr>
                                        <p:cTn id="111" dur="1000" fill="hold"/>
                                        <p:tgtEl>
                                          <p:spTgt spid="63"/>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1750"/>
                            </p:stCondLst>
                            <p:childTnLst>
                              <p:par>
                                <p:cTn id="119" presetID="22" presetClass="entr" presetSubtype="2"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wipe(right)">
                                      <p:cBhvr>
                                        <p:cTn id="121" dur="500"/>
                                        <p:tgtEl>
                                          <p:spTgt spid="37"/>
                                        </p:tgtEl>
                                      </p:cBhvr>
                                    </p:animEffect>
                                  </p:childTnLst>
                                </p:cTn>
                              </p:par>
                            </p:childTnLst>
                          </p:cTn>
                        </p:par>
                        <p:par>
                          <p:cTn id="122" fill="hold">
                            <p:stCondLst>
                              <p:cond delay="12250"/>
                            </p:stCondLst>
                            <p:childTnLst>
                              <p:par>
                                <p:cTn id="123" presetID="42" presetClass="entr" presetSubtype="0" fill="hold" grpId="0" nodeType="afterEffect">
                                  <p:stCondLst>
                                    <p:cond delay="0"/>
                                  </p:stCondLst>
                                  <p:childTnLst>
                                    <p:set>
                                      <p:cBhvr>
                                        <p:cTn id="124" dur="1" fill="hold">
                                          <p:stCondLst>
                                            <p:cond delay="0"/>
                                          </p:stCondLst>
                                        </p:cTn>
                                        <p:tgtEl>
                                          <p:spTgt spid="62"/>
                                        </p:tgtEl>
                                        <p:attrNameLst>
                                          <p:attrName>style.visibility</p:attrName>
                                        </p:attrNameLst>
                                      </p:cBhvr>
                                      <p:to>
                                        <p:strVal val="visible"/>
                                      </p:to>
                                    </p:set>
                                    <p:animEffect transition="in" filter="fade">
                                      <p:cBhvr>
                                        <p:cTn id="125" dur="1000"/>
                                        <p:tgtEl>
                                          <p:spTgt spid="62"/>
                                        </p:tgtEl>
                                      </p:cBhvr>
                                    </p:animEffect>
                                    <p:anim calcmode="lin" valueType="num">
                                      <p:cBhvr>
                                        <p:cTn id="126" dur="1000" fill="hold"/>
                                        <p:tgtEl>
                                          <p:spTgt spid="62"/>
                                        </p:tgtEl>
                                        <p:attrNameLst>
                                          <p:attrName>ppt_x</p:attrName>
                                        </p:attrNameLst>
                                      </p:cBhvr>
                                      <p:tavLst>
                                        <p:tav tm="0">
                                          <p:val>
                                            <p:strVal val="#ppt_x"/>
                                          </p:val>
                                        </p:tav>
                                        <p:tav tm="100000">
                                          <p:val>
                                            <p:strVal val="#ppt_x"/>
                                          </p:val>
                                        </p:tav>
                                      </p:tavLst>
                                    </p:anim>
                                    <p:anim calcmode="lin" valueType="num">
                                      <p:cBhvr>
                                        <p:cTn id="12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1" grpId="0" animBg="1"/>
      <p:bldP spid="6152" grpId="0" animBg="1"/>
      <p:bldP spid="6153" grpId="0" animBg="1"/>
      <p:bldP spid="61" grpId="0"/>
      <p:bldP spid="62" grpId="0"/>
      <p:bldP spid="63" grpId="0"/>
      <p:bldP spid="64" grpId="0"/>
      <p:bldP spid="65"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2016-10-29T20:48:50Z</dcterms:modified>
</cp:coreProperties>
</file>