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CE8E40"/>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CE8E4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E04621"/>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E0462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BF2500"/>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BF25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5" y="3861088"/>
            <a:ext cx="1796579"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latin typeface="Candara" panose="020E0502030303020204" pitchFamily="34" charset="0"/>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05</a:t>
            </a:r>
          </a:p>
        </p:txBody>
      </p:sp>
      <p:sp>
        <p:nvSpPr>
          <p:cNvPr id="41" name="Text Box 10"/>
          <p:cNvSpPr txBox="1">
            <a:spLocks noChangeArrowheads="1"/>
          </p:cNvSpPr>
          <p:nvPr/>
        </p:nvSpPr>
        <p:spPr bwMode="auto">
          <a:xfrm>
            <a:off x="4613272" y="3861088"/>
            <a:ext cx="1873627"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latin typeface="Candara" panose="020E0502030303020204" pitchFamily="34" charset="0"/>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05</a:t>
            </a:r>
          </a:p>
        </p:txBody>
      </p:sp>
      <p:sp>
        <p:nvSpPr>
          <p:cNvPr id="43" name="Text Box 10"/>
          <p:cNvSpPr txBox="1">
            <a:spLocks noChangeArrowheads="1"/>
          </p:cNvSpPr>
          <p:nvPr/>
        </p:nvSpPr>
        <p:spPr bwMode="auto">
          <a:xfrm>
            <a:off x="8175786" y="3861088"/>
            <a:ext cx="173561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latin typeface="Candara" panose="020E0502030303020204" pitchFamily="34" charset="0"/>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latin typeface="Candara" panose="020E0502030303020204" pitchFamily="34" charset="0"/>
              </a:rPr>
              <a:t>Lorem 05</a:t>
            </a:r>
          </a:p>
        </p:txBody>
      </p:sp>
      <p:sp>
        <p:nvSpPr>
          <p:cNvPr id="27" name="TextBox 26">
            <a:extLst>
              <a:ext uri="{FF2B5EF4-FFF2-40B4-BE49-F238E27FC236}">
                <a16:creationId xmlns:a16="http://schemas.microsoft.com/office/drawing/2014/main" id="{5287B262-6E78-4162-8B50-5CE38BAA3F3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CF39BAFB-AAEA-4D49-9B59-ECDA5972AD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2847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00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00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1377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421</cp:revision>
  <dcterms:created xsi:type="dcterms:W3CDTF">2016-09-28T22:08:47Z</dcterms:created>
  <dcterms:modified xsi:type="dcterms:W3CDTF">2019-06-23T19:29:55Z</dcterms:modified>
</cp:coreProperties>
</file>