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78785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2292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g"/><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own Arrow 23"/>
          <p:cNvSpPr/>
          <p:nvPr/>
        </p:nvSpPr>
        <p:spPr>
          <a:xfrm>
            <a:off x="8846843" y="1892813"/>
            <a:ext cx="2472192" cy="3302799"/>
          </a:xfrm>
          <a:prstGeom prst="downArrow">
            <a:avLst>
              <a:gd name="adj1" fmla="val 100000"/>
              <a:gd name="adj2" fmla="val 35829"/>
            </a:avLst>
          </a:prstGeom>
          <a:solidFill>
            <a:srgbClr val="0967B9"/>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Down Arrow 26"/>
          <p:cNvSpPr/>
          <p:nvPr/>
        </p:nvSpPr>
        <p:spPr>
          <a:xfrm>
            <a:off x="3539659" y="1892814"/>
            <a:ext cx="2472192" cy="3302799"/>
          </a:xfrm>
          <a:prstGeom prst="downArrow">
            <a:avLst>
              <a:gd name="adj1" fmla="val 100000"/>
              <a:gd name="adj2" fmla="val 34695"/>
            </a:avLst>
          </a:prstGeom>
          <a:solidFill>
            <a:srgbClr val="239BD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Down Arrow 33"/>
          <p:cNvSpPr/>
          <p:nvPr/>
        </p:nvSpPr>
        <p:spPr>
          <a:xfrm>
            <a:off x="886068" y="1892814"/>
            <a:ext cx="2472192" cy="3302799"/>
          </a:xfrm>
          <a:prstGeom prst="downArrow">
            <a:avLst>
              <a:gd name="adj1" fmla="val 100000"/>
              <a:gd name="adj2" fmla="val 34128"/>
            </a:avLst>
          </a:prstGeom>
          <a:solidFill>
            <a:srgbClr val="36B8E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1" name="Flowchart: Off-page Connector 40"/>
          <p:cNvSpPr/>
          <p:nvPr/>
        </p:nvSpPr>
        <p:spPr>
          <a:xfrm>
            <a:off x="1599615" y="1486501"/>
            <a:ext cx="1045100" cy="1018007"/>
          </a:xfrm>
          <a:prstGeom prst="flowChartOffpageConnector">
            <a:avLst/>
          </a:prstGeom>
          <a:blipFill>
            <a:blip r:embed="rId3"/>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1"/>
              </a:solidFill>
              <a:latin typeface="FontAwesome" pitchFamily="2" charset="0"/>
            </a:endParaRPr>
          </a:p>
        </p:txBody>
      </p:sp>
      <p:sp>
        <p:nvSpPr>
          <p:cNvPr id="43" name="Flowchart: Off-page Connector 42"/>
          <p:cNvSpPr/>
          <p:nvPr/>
        </p:nvSpPr>
        <p:spPr>
          <a:xfrm>
            <a:off x="4231659" y="1486501"/>
            <a:ext cx="1045100" cy="1018007"/>
          </a:xfrm>
          <a:prstGeom prst="flowChartOffpageConnector">
            <a:avLst/>
          </a:prstGeom>
          <a:blipFill>
            <a:blip r:embed="rId4"/>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3"/>
              </a:solidFill>
              <a:latin typeface="FontAwesome" pitchFamily="2" charset="0"/>
            </a:endParaRPr>
          </a:p>
        </p:txBody>
      </p:sp>
      <p:sp>
        <p:nvSpPr>
          <p:cNvPr id="16" name="Down Arrow 15"/>
          <p:cNvSpPr/>
          <p:nvPr/>
        </p:nvSpPr>
        <p:spPr>
          <a:xfrm>
            <a:off x="6193251" y="1892814"/>
            <a:ext cx="2472192" cy="3302799"/>
          </a:xfrm>
          <a:prstGeom prst="downArrow">
            <a:avLst>
              <a:gd name="adj1" fmla="val 100000"/>
              <a:gd name="adj2" fmla="val 35829"/>
            </a:avLst>
          </a:prstGeom>
          <a:solidFill>
            <a:srgbClr val="157EBF"/>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lowchart: Off-page Connector 17"/>
          <p:cNvSpPr/>
          <p:nvPr/>
        </p:nvSpPr>
        <p:spPr>
          <a:xfrm>
            <a:off x="6885251" y="1486501"/>
            <a:ext cx="1045100" cy="1018007"/>
          </a:xfrm>
          <a:prstGeom prst="flowChartOffpageConnector">
            <a:avLst/>
          </a:prstGeom>
          <a:blipFill>
            <a:blip r:embed="rId5"/>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4"/>
              </a:solidFill>
              <a:latin typeface="FontAwesome" pitchFamily="2" charset="0"/>
            </a:endParaRPr>
          </a:p>
        </p:txBody>
      </p:sp>
      <p:sp>
        <p:nvSpPr>
          <p:cNvPr id="21" name="Flowchart: Off-page Connector 20"/>
          <p:cNvSpPr/>
          <p:nvPr/>
        </p:nvSpPr>
        <p:spPr>
          <a:xfrm>
            <a:off x="9531201" y="1486501"/>
            <a:ext cx="1045100" cy="1018007"/>
          </a:xfrm>
          <a:prstGeom prst="flowChartOffpageConnector">
            <a:avLst/>
          </a:prstGeom>
          <a:blipFill>
            <a:blip r:embed="rId6"/>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5"/>
              </a:solidFill>
              <a:latin typeface="FontAwesome" pitchFamily="2" charset="0"/>
            </a:endParaRPr>
          </a:p>
        </p:txBody>
      </p:sp>
      <p:grpSp>
        <p:nvGrpSpPr>
          <p:cNvPr id="29" name="Group 28"/>
          <p:cNvGrpSpPr/>
          <p:nvPr/>
        </p:nvGrpSpPr>
        <p:grpSpPr>
          <a:xfrm>
            <a:off x="1389256" y="5406752"/>
            <a:ext cx="9389012" cy="965747"/>
            <a:chOff x="1389256" y="5403215"/>
            <a:chExt cx="9389012" cy="916186"/>
          </a:xfrm>
        </p:grpSpPr>
        <p:sp>
          <p:nvSpPr>
            <p:cNvPr id="30" name="TextBox 29"/>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31" name="Rectangle 30"/>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rgbClr val="56595E"/>
                  </a:solidFill>
                  <a:latin typeface="Candara" panose="020E0502030303020204" pitchFamily="34" charset="0"/>
                  <a:ea typeface="Open Sans" pitchFamily="34" charset="0"/>
                  <a:cs typeface="Open Sans" pitchFamily="34" charset="0"/>
                </a:rPr>
                <a:t>Lorem Ipsum Dolor</a:t>
              </a:r>
            </a:p>
          </p:txBody>
        </p:sp>
      </p:grpSp>
      <p:sp>
        <p:nvSpPr>
          <p:cNvPr id="32" name="TextBox 31"/>
          <p:cNvSpPr txBox="1"/>
          <p:nvPr/>
        </p:nvSpPr>
        <p:spPr>
          <a:xfrm>
            <a:off x="878426" y="2580103"/>
            <a:ext cx="2479833" cy="17789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3" name="TextBox 32"/>
          <p:cNvSpPr txBox="1"/>
          <p:nvPr/>
        </p:nvSpPr>
        <p:spPr>
          <a:xfrm>
            <a:off x="3514292" y="2580103"/>
            <a:ext cx="2479833" cy="17789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5" name="TextBox 34"/>
          <p:cNvSpPr txBox="1"/>
          <p:nvPr/>
        </p:nvSpPr>
        <p:spPr>
          <a:xfrm>
            <a:off x="6150157" y="2580103"/>
            <a:ext cx="2479833" cy="17789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6" name="TextBox 35"/>
          <p:cNvSpPr txBox="1"/>
          <p:nvPr/>
        </p:nvSpPr>
        <p:spPr>
          <a:xfrm>
            <a:off x="8803747" y="2580103"/>
            <a:ext cx="2479833" cy="17789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nvGrpSpPr>
          <p:cNvPr id="20" name="Group 19"/>
          <p:cNvGrpSpPr/>
          <p:nvPr/>
        </p:nvGrpSpPr>
        <p:grpSpPr>
          <a:xfrm>
            <a:off x="370046" y="304456"/>
            <a:ext cx="5845156" cy="1077095"/>
            <a:chOff x="587022" y="976809"/>
            <a:chExt cx="5845156" cy="1077095"/>
          </a:xfrm>
        </p:grpSpPr>
        <p:sp>
          <p:nvSpPr>
            <p:cNvPr id="22" name="TextBox 2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3" name="TextBox 22"/>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pic>
        <p:nvPicPr>
          <p:cNvPr id="25" name="Picture 24">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0083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1000" fill="hold"/>
                                        <p:tgtEl>
                                          <p:spTgt spid="34"/>
                                        </p:tgtEl>
                                        <p:attrNameLst>
                                          <p:attrName>ppt_x</p:attrName>
                                        </p:attrNameLst>
                                      </p:cBhvr>
                                      <p:tavLst>
                                        <p:tav tm="0">
                                          <p:val>
                                            <p:strVal val="#ppt_x"/>
                                          </p:val>
                                        </p:tav>
                                        <p:tav tm="100000">
                                          <p:val>
                                            <p:strVal val="#ppt_x"/>
                                          </p:val>
                                        </p:tav>
                                      </p:tavLst>
                                    </p:anim>
                                    <p:anim calcmode="lin" valueType="num">
                                      <p:cBhvr additive="base">
                                        <p:cTn id="12" dur="10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1" accel="50000" decel="5000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ppt_x"/>
                                          </p:val>
                                        </p:tav>
                                        <p:tav tm="100000">
                                          <p:val>
                                            <p:strVal val="#ppt_x"/>
                                          </p:val>
                                        </p:tav>
                                      </p:tavLst>
                                    </p:anim>
                                    <p:anim calcmode="lin" valueType="num">
                                      <p:cBhvr additive="base">
                                        <p:cTn id="16" dur="1000" fill="hold"/>
                                        <p:tgtEl>
                                          <p:spTgt spid="41"/>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up)">
                                      <p:cBhvr>
                                        <p:cTn id="20" dur="500"/>
                                        <p:tgtEl>
                                          <p:spTgt spid="32"/>
                                        </p:tgtEl>
                                      </p:cBhvr>
                                    </p:animEffect>
                                  </p:childTnLst>
                                </p:cTn>
                              </p:par>
                            </p:childTnLst>
                          </p:cTn>
                        </p:par>
                        <p:par>
                          <p:cTn id="21" fill="hold">
                            <p:stCondLst>
                              <p:cond delay="2000"/>
                            </p:stCondLst>
                            <p:childTnLst>
                              <p:par>
                                <p:cTn id="22" presetID="2" presetClass="entr" presetSubtype="4" accel="50000" decel="5000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1000" fill="hold"/>
                                        <p:tgtEl>
                                          <p:spTgt spid="27"/>
                                        </p:tgtEl>
                                        <p:attrNameLst>
                                          <p:attrName>ppt_x</p:attrName>
                                        </p:attrNameLst>
                                      </p:cBhvr>
                                      <p:tavLst>
                                        <p:tav tm="0">
                                          <p:val>
                                            <p:strVal val="#ppt_x"/>
                                          </p:val>
                                        </p:tav>
                                        <p:tav tm="100000">
                                          <p:val>
                                            <p:strVal val="#ppt_x"/>
                                          </p:val>
                                        </p:tav>
                                      </p:tavLst>
                                    </p:anim>
                                    <p:anim calcmode="lin" valueType="num">
                                      <p:cBhvr additive="base">
                                        <p:cTn id="25" dur="10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1" accel="50000" decel="50000"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1000" fill="hold"/>
                                        <p:tgtEl>
                                          <p:spTgt spid="43"/>
                                        </p:tgtEl>
                                        <p:attrNameLst>
                                          <p:attrName>ppt_x</p:attrName>
                                        </p:attrNameLst>
                                      </p:cBhvr>
                                      <p:tavLst>
                                        <p:tav tm="0">
                                          <p:val>
                                            <p:strVal val="#ppt_x"/>
                                          </p:val>
                                        </p:tav>
                                        <p:tav tm="100000">
                                          <p:val>
                                            <p:strVal val="#ppt_x"/>
                                          </p:val>
                                        </p:tav>
                                      </p:tavLst>
                                    </p:anim>
                                    <p:anim calcmode="lin" valueType="num">
                                      <p:cBhvr additive="base">
                                        <p:cTn id="29" dur="1000" fill="hold"/>
                                        <p:tgtEl>
                                          <p:spTgt spid="43"/>
                                        </p:tgtEl>
                                        <p:attrNameLst>
                                          <p:attrName>ppt_y</p:attrName>
                                        </p:attrNameLst>
                                      </p:cBhvr>
                                      <p:tavLst>
                                        <p:tav tm="0">
                                          <p:val>
                                            <p:strVal val="0-#ppt_h/2"/>
                                          </p:val>
                                        </p:tav>
                                        <p:tav tm="100000">
                                          <p:val>
                                            <p:strVal val="#ppt_y"/>
                                          </p:val>
                                        </p:tav>
                                      </p:tavLst>
                                    </p:anim>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up)">
                                      <p:cBhvr>
                                        <p:cTn id="33" dur="500"/>
                                        <p:tgtEl>
                                          <p:spTgt spid="33"/>
                                        </p:tgtEl>
                                      </p:cBhvr>
                                    </p:animEffect>
                                  </p:childTnLst>
                                </p:cTn>
                              </p:par>
                            </p:childTnLst>
                          </p:cTn>
                        </p:par>
                        <p:par>
                          <p:cTn id="34" fill="hold">
                            <p:stCondLst>
                              <p:cond delay="35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1000" fill="hold"/>
                                        <p:tgtEl>
                                          <p:spTgt spid="16"/>
                                        </p:tgtEl>
                                        <p:attrNameLst>
                                          <p:attrName>ppt_x</p:attrName>
                                        </p:attrNameLst>
                                      </p:cBhvr>
                                      <p:tavLst>
                                        <p:tav tm="0">
                                          <p:val>
                                            <p:strVal val="#ppt_x"/>
                                          </p:val>
                                        </p:tav>
                                        <p:tav tm="100000">
                                          <p:val>
                                            <p:strVal val="#ppt_x"/>
                                          </p:val>
                                        </p:tav>
                                      </p:tavLst>
                                    </p:anim>
                                    <p:anim calcmode="lin" valueType="num">
                                      <p:cBhvr additive="base">
                                        <p:cTn id="38" dur="1000" fill="hold"/>
                                        <p:tgtEl>
                                          <p:spTgt spid="16"/>
                                        </p:tgtEl>
                                        <p:attrNameLst>
                                          <p:attrName>ppt_y</p:attrName>
                                        </p:attrNameLst>
                                      </p:cBhvr>
                                      <p:tavLst>
                                        <p:tav tm="0">
                                          <p:val>
                                            <p:strVal val="1+#ppt_h/2"/>
                                          </p:val>
                                        </p:tav>
                                        <p:tav tm="100000">
                                          <p:val>
                                            <p:strVal val="#ppt_y"/>
                                          </p:val>
                                        </p:tav>
                                      </p:tavLst>
                                    </p:anim>
                                  </p:childTnLst>
                                </p:cTn>
                              </p:par>
                              <p:par>
                                <p:cTn id="39" presetID="2" presetClass="entr" presetSubtype="1" accel="50000" decel="5000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ppt_x"/>
                                          </p:val>
                                        </p:tav>
                                        <p:tav tm="100000">
                                          <p:val>
                                            <p:strVal val="#ppt_x"/>
                                          </p:val>
                                        </p:tav>
                                      </p:tavLst>
                                    </p:anim>
                                    <p:anim calcmode="lin" valueType="num">
                                      <p:cBhvr additive="base">
                                        <p:cTn id="42" dur="1000" fill="hold"/>
                                        <p:tgtEl>
                                          <p:spTgt spid="18"/>
                                        </p:tgtEl>
                                        <p:attrNameLst>
                                          <p:attrName>ppt_y</p:attrName>
                                        </p:attrNameLst>
                                      </p:cBhvr>
                                      <p:tavLst>
                                        <p:tav tm="0">
                                          <p:val>
                                            <p:strVal val="0-#ppt_h/2"/>
                                          </p:val>
                                        </p:tav>
                                        <p:tav tm="100000">
                                          <p:val>
                                            <p:strVal val="#ppt_y"/>
                                          </p:val>
                                        </p:tav>
                                      </p:tavLst>
                                    </p:anim>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up)">
                                      <p:cBhvr>
                                        <p:cTn id="46" dur="500"/>
                                        <p:tgtEl>
                                          <p:spTgt spid="35"/>
                                        </p:tgtEl>
                                      </p:cBhvr>
                                    </p:animEffect>
                                  </p:childTnLst>
                                </p:cTn>
                              </p:par>
                            </p:childTnLst>
                          </p:cTn>
                        </p:par>
                        <p:par>
                          <p:cTn id="47" fill="hold">
                            <p:stCondLst>
                              <p:cond delay="5000"/>
                            </p:stCondLst>
                            <p:childTnLst>
                              <p:par>
                                <p:cTn id="48" presetID="2" presetClass="entr" presetSubtype="4" accel="50000" decel="5000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1000" fill="hold"/>
                                        <p:tgtEl>
                                          <p:spTgt spid="24"/>
                                        </p:tgtEl>
                                        <p:attrNameLst>
                                          <p:attrName>ppt_x</p:attrName>
                                        </p:attrNameLst>
                                      </p:cBhvr>
                                      <p:tavLst>
                                        <p:tav tm="0">
                                          <p:val>
                                            <p:strVal val="#ppt_x"/>
                                          </p:val>
                                        </p:tav>
                                        <p:tav tm="100000">
                                          <p:val>
                                            <p:strVal val="#ppt_x"/>
                                          </p:val>
                                        </p:tav>
                                      </p:tavLst>
                                    </p:anim>
                                    <p:anim calcmode="lin" valueType="num">
                                      <p:cBhvr additive="base">
                                        <p:cTn id="51" dur="1000" fill="hold"/>
                                        <p:tgtEl>
                                          <p:spTgt spid="24"/>
                                        </p:tgtEl>
                                        <p:attrNameLst>
                                          <p:attrName>ppt_y</p:attrName>
                                        </p:attrNameLst>
                                      </p:cBhvr>
                                      <p:tavLst>
                                        <p:tav tm="0">
                                          <p:val>
                                            <p:strVal val="1+#ppt_h/2"/>
                                          </p:val>
                                        </p:tav>
                                        <p:tav tm="100000">
                                          <p:val>
                                            <p:strVal val="#ppt_y"/>
                                          </p:val>
                                        </p:tav>
                                      </p:tavLst>
                                    </p:anim>
                                  </p:childTnLst>
                                </p:cTn>
                              </p:par>
                              <p:par>
                                <p:cTn id="52" presetID="2" presetClass="entr" presetSubtype="1" accel="50000" decel="5000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1000" fill="hold"/>
                                        <p:tgtEl>
                                          <p:spTgt spid="21"/>
                                        </p:tgtEl>
                                        <p:attrNameLst>
                                          <p:attrName>ppt_x</p:attrName>
                                        </p:attrNameLst>
                                      </p:cBhvr>
                                      <p:tavLst>
                                        <p:tav tm="0">
                                          <p:val>
                                            <p:strVal val="#ppt_x"/>
                                          </p:val>
                                        </p:tav>
                                        <p:tav tm="100000">
                                          <p:val>
                                            <p:strVal val="#ppt_x"/>
                                          </p:val>
                                        </p:tav>
                                      </p:tavLst>
                                    </p:anim>
                                    <p:anim calcmode="lin" valueType="num">
                                      <p:cBhvr additive="base">
                                        <p:cTn id="55" dur="1000" fill="hold"/>
                                        <p:tgtEl>
                                          <p:spTgt spid="21"/>
                                        </p:tgtEl>
                                        <p:attrNameLst>
                                          <p:attrName>ppt_y</p:attrName>
                                        </p:attrNameLst>
                                      </p:cBhvr>
                                      <p:tavLst>
                                        <p:tav tm="0">
                                          <p:val>
                                            <p:strVal val="0-#ppt_h/2"/>
                                          </p:val>
                                        </p:tav>
                                        <p:tav tm="100000">
                                          <p:val>
                                            <p:strVal val="#ppt_y"/>
                                          </p:val>
                                        </p:tav>
                                      </p:tavLst>
                                    </p:anim>
                                  </p:childTnLst>
                                </p:cTn>
                              </p:par>
                            </p:childTnLst>
                          </p:cTn>
                        </p:par>
                        <p:par>
                          <p:cTn id="56" fill="hold">
                            <p:stCondLst>
                              <p:cond delay="6000"/>
                            </p:stCondLst>
                            <p:childTnLst>
                              <p:par>
                                <p:cTn id="57" presetID="22" presetClass="entr" presetSubtype="1"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up)">
                                      <p:cBhvr>
                                        <p:cTn id="59" dur="500"/>
                                        <p:tgtEl>
                                          <p:spTgt spid="36"/>
                                        </p:tgtEl>
                                      </p:cBhvr>
                                    </p:animEffect>
                                  </p:childTnLst>
                                </p:cTn>
                              </p:par>
                            </p:childTnLst>
                          </p:cTn>
                        </p:par>
                        <p:par>
                          <p:cTn id="60" fill="hold">
                            <p:stCondLst>
                              <p:cond delay="6500"/>
                            </p:stCondLst>
                            <p:childTnLst>
                              <p:par>
                                <p:cTn id="61" presetID="17" presetClass="entr" presetSubtype="10"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34" grpId="0" animBg="1"/>
      <p:bldP spid="41" grpId="0" animBg="1"/>
      <p:bldP spid="43" grpId="0" animBg="1"/>
      <p:bldP spid="16" grpId="0" animBg="1"/>
      <p:bldP spid="18" grpId="0" animBg="1"/>
      <p:bldP spid="21" grpId="0" animBg="1"/>
      <p:bldP spid="32" grpId="0"/>
      <p:bldP spid="33"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1357</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2016-10-24T21:27:37Z</dcterms:modified>
</cp:coreProperties>
</file>