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0102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735346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rcRect t="3426" b="3426"/>
          <a:stretch>
            <a:fillRect/>
          </a:stretch>
        </p:blipFill>
        <p:spPr>
          <a:xfrm>
            <a:off x="6382491" y="1264632"/>
            <a:ext cx="4946429" cy="3072373"/>
          </a:xfrm>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rgbClr val="56595E"/>
                </a:solidFill>
                <a:latin typeface="Candara" panose="020E0502030303020204" pitchFamily="34" charset="0"/>
              </a:rPr>
              <a:t>Lorem Ipsum Dolor</a:t>
            </a:r>
          </a:p>
        </p:txBody>
      </p:sp>
      <p:sp>
        <p:nvSpPr>
          <p:cNvPr id="22" name="TextBox 21"/>
          <p:cNvSpPr txBox="1"/>
          <p:nvPr/>
        </p:nvSpPr>
        <p:spPr>
          <a:xfrm>
            <a:off x="884801" y="1864565"/>
            <a:ext cx="4913419" cy="4944880"/>
          </a:xfrm>
          <a:prstGeom prst="rect">
            <a:avLst/>
          </a:prstGeom>
          <a:noFill/>
        </p:spPr>
        <p:txBody>
          <a:bodyPr wrap="square" lIns="0" tIns="0" rIns="0" bIns="0"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56595E"/>
              </a:solidFill>
              <a:latin typeface="Candara" panose="020E0502030303020204" pitchFamily="34" charset="0"/>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solidFill>
            <a:srgbClr val="36B8E3">
              <a:alpha val="75000"/>
            </a:srgbClr>
          </a:solidFill>
        </p:spPr>
        <p:txBody>
          <a:bodyPr lIns="0" tIns="0" rIns="0" bIns="0" anchor="ctr"/>
          <a:lstStyle/>
          <a:p>
            <a:pPr marL="457189" indent="-457189" algn="ctr" defTabSz="1219170">
              <a:spcBef>
                <a:spcPct val="20000"/>
              </a:spcBef>
              <a:defRPr/>
            </a:pPr>
            <a:r>
              <a:rPr lang="en-US" sz="2000" b="1" dirty="0">
                <a:solidFill>
                  <a:schemeClr val="bg1"/>
                </a:solidFill>
                <a:latin typeface="Candara" panose="020E0502030303020204" pitchFamily="34" charset="0"/>
              </a:rPr>
              <a:t>Lorem Ipsum Dolor</a:t>
            </a:r>
          </a:p>
        </p:txBody>
      </p:sp>
      <p:sp>
        <p:nvSpPr>
          <p:cNvPr id="9" name="TextBox 8"/>
          <p:cNvSpPr txBox="1"/>
          <p:nvPr/>
        </p:nvSpPr>
        <p:spPr>
          <a:xfrm>
            <a:off x="6382491" y="4824023"/>
            <a:ext cx="4913419" cy="1107996"/>
          </a:xfrm>
          <a:prstGeom prst="rect">
            <a:avLst/>
          </a:prstGeom>
          <a:solidFill>
            <a:srgbClr val="36B8E3">
              <a:alpha val="50000"/>
            </a:srgbClr>
          </a:solidFill>
        </p:spPr>
        <p:txBody>
          <a:bodyPr wrap="square" lIns="0" tIns="0" rIns="0" bIns="0" rtlCol="0">
            <a:spAutoFit/>
          </a:bodyPr>
          <a:lstStyle/>
          <a:p>
            <a:pPr algn="just"/>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2172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anim calcmode="lin" valueType="num">
                                      <p:cBhvr>
                                        <p:cTn id="14" dur="500" fill="hold"/>
                                        <p:tgtEl>
                                          <p:spTgt spid="20"/>
                                        </p:tgtEl>
                                        <p:attrNameLst>
                                          <p:attrName>ppt_x</p:attrName>
                                        </p:attrNameLst>
                                      </p:cBhvr>
                                      <p:tavLst>
                                        <p:tav tm="0">
                                          <p:val>
                                            <p:strVal val="#ppt_x"/>
                                          </p:val>
                                        </p:tav>
                                        <p:tav tm="100000">
                                          <p:val>
                                            <p:strVal val="#ppt_x"/>
                                          </p:val>
                                        </p:tav>
                                      </p:tavLst>
                                    </p:anim>
                                    <p:anim calcmode="lin" valueType="num">
                                      <p:cBhvr>
                                        <p:cTn id="15" dur="500" fill="hold"/>
                                        <p:tgtEl>
                                          <p:spTgt spid="2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anim calcmode="lin" valueType="num">
                                      <p:cBhvr>
                                        <p:cTn id="24" dur="500" fill="hold"/>
                                        <p:tgtEl>
                                          <p:spTgt spid="23"/>
                                        </p:tgtEl>
                                        <p:attrNameLst>
                                          <p:attrName>ppt_x</p:attrName>
                                        </p:attrNameLst>
                                      </p:cBhvr>
                                      <p:tavLst>
                                        <p:tav tm="0">
                                          <p:val>
                                            <p:strVal val="#ppt_x"/>
                                          </p:val>
                                        </p:tav>
                                        <p:tav tm="100000">
                                          <p:val>
                                            <p:strVal val="#ppt_x"/>
                                          </p:val>
                                        </p:tav>
                                      </p:tavLst>
                                    </p:anim>
                                    <p:anim calcmode="lin" valueType="num">
                                      <p:cBhvr>
                                        <p:cTn id="25" dur="500" fill="hold"/>
                                        <p:tgtEl>
                                          <p:spTgt spid="23"/>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1441</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2016-10-24T21:26:43Z</dcterms:modified>
</cp:coreProperties>
</file>