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0"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10/24/2016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10/24/2016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10/24/2016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10/24/2016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10/24/2016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10/24/2016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10/24/2016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lides.sage-fox.com/" TargetMode="External"/><Relationship Id="rId2" Type="http://schemas.openxmlformats.org/officeDocument/2006/relationships/image" Target="../media/image2.jpg"/><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hape 2042"/>
          <p:cNvSpPr/>
          <p:nvPr/>
        </p:nvSpPr>
        <p:spPr>
          <a:xfrm>
            <a:off x="3169336" y="4102333"/>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239BD3"/>
          </a:solidFill>
          <a:ln w="6350">
            <a:solidFill>
              <a:schemeClr val="bg1"/>
            </a:solidFill>
            <a:miter lim="400000"/>
          </a:ln>
          <a:effectLst>
            <a:outerShdw blurRad="50800" dist="38100" dir="2700000" algn="tl" rotWithShape="0">
              <a:prstClr val="black">
                <a:alpha val="40000"/>
              </a:prstClr>
            </a:outerShdw>
          </a:effectLst>
          <a:extLst>
            <a:ext uri="{C572A759-6A51-4108-AA02-DFA0A04FC94B}">
              <ma14:wrappingTextBoxFlag xmlns:ma14="http://schemas.microsoft.com/office/mac/drawingml/2011/main" xmlns=""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t>  </a:t>
            </a:r>
          </a:p>
        </p:txBody>
      </p:sp>
      <p:sp>
        <p:nvSpPr>
          <p:cNvPr id="8" name="Shape 2043"/>
          <p:cNvSpPr/>
          <p:nvPr/>
        </p:nvSpPr>
        <p:spPr>
          <a:xfrm>
            <a:off x="5553010" y="4102333"/>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157EBF"/>
          </a:solidFill>
          <a:ln w="6350">
            <a:solidFill>
              <a:schemeClr val="bg1"/>
            </a:solidFill>
            <a:miter lim="400000"/>
          </a:ln>
          <a:effectLst>
            <a:outerShdw blurRad="50800" dist="38100" dir="2700000" algn="tl" rotWithShape="0">
              <a:prstClr val="black">
                <a:alpha val="40000"/>
              </a:prstClr>
            </a:outerShdw>
          </a:effectLst>
          <a:extLst>
            <a:ext uri="{C572A759-6A51-4108-AA02-DFA0A04FC94B}">
              <ma14:wrappingTextBoxFlag xmlns:ma14="http://schemas.microsoft.com/office/mac/drawingml/2011/main" xmlns=""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t>  </a:t>
            </a:r>
          </a:p>
        </p:txBody>
      </p:sp>
      <p:sp>
        <p:nvSpPr>
          <p:cNvPr id="9" name="Shape 2044"/>
          <p:cNvSpPr/>
          <p:nvPr/>
        </p:nvSpPr>
        <p:spPr>
          <a:xfrm>
            <a:off x="4361174" y="1785072"/>
            <a:ext cx="2235195" cy="2254739"/>
          </a:xfrm>
          <a:custGeom>
            <a:avLst/>
            <a:gdLst/>
            <a:ahLst/>
            <a:cxnLst>
              <a:cxn ang="0">
                <a:pos x="wd2" y="hd2"/>
              </a:cxn>
              <a:cxn ang="5400000">
                <a:pos x="wd2" y="hd2"/>
              </a:cxn>
              <a:cxn ang="10800000">
                <a:pos x="wd2" y="hd2"/>
              </a:cxn>
              <a:cxn ang="16200000">
                <a:pos x="wd2" y="hd2"/>
              </a:cxn>
            </a:cxnLst>
            <a:rect l="0" t="0" r="r" b="b"/>
            <a:pathLst>
              <a:path w="21600" h="21600" extrusionOk="0">
                <a:moveTo>
                  <a:pt x="0" y="21559"/>
                </a:moveTo>
                <a:lnTo>
                  <a:pt x="10807" y="0"/>
                </a:lnTo>
                <a:lnTo>
                  <a:pt x="21600" y="21600"/>
                </a:lnTo>
                <a:lnTo>
                  <a:pt x="0" y="21559"/>
                </a:lnTo>
                <a:close/>
              </a:path>
            </a:pathLst>
          </a:custGeom>
          <a:solidFill>
            <a:srgbClr val="36B8E3"/>
          </a:solidFill>
          <a:ln w="6350">
            <a:solidFill>
              <a:schemeClr val="bg1"/>
            </a:solidFill>
            <a:miter lim="400000"/>
          </a:ln>
          <a:effectLst>
            <a:outerShdw blurRad="50800" dist="38100" dir="2700000" algn="tl" rotWithShape="0">
              <a:prstClr val="black">
                <a:alpha val="40000"/>
              </a:prstClr>
            </a:outerShdw>
          </a:effectLst>
          <a:extLst>
            <a:ext uri="{C572A759-6A51-4108-AA02-DFA0A04FC94B}">
              <ma14:wrappingTextBoxFlag xmlns:ma14="http://schemas.microsoft.com/office/mac/drawingml/2011/main" xmlns="" val="1"/>
            </a:ext>
          </a:extLst>
        </p:spPr>
        <p:txBody>
          <a:bodyPr lIns="67733" tIns="67733" rIns="67733" bIns="67733" anchor="ctr"/>
          <a:lstStyle>
            <a:lvl1pPr defTabSz="825500">
              <a:defRPr sz="3200">
                <a:solidFill>
                  <a:srgbClr val="000000"/>
                </a:solidFill>
                <a:latin typeface="+mn-lt"/>
                <a:ea typeface="+mn-ea"/>
                <a:cs typeface="+mn-cs"/>
                <a:sym typeface="Helvetica Light"/>
              </a:defRPr>
            </a:lvl1pPr>
          </a:lstStyle>
          <a:p>
            <a:pPr lvl="0">
              <a:defRPr sz="1800"/>
            </a:pPr>
            <a:r>
              <a:rPr sz="2400"/>
              <a:t>  </a:t>
            </a:r>
          </a:p>
        </p:txBody>
      </p:sp>
      <p:sp>
        <p:nvSpPr>
          <p:cNvPr id="30" name="Oval 29"/>
          <p:cNvSpPr>
            <a:spLocks noChangeAspect="1"/>
          </p:cNvSpPr>
          <p:nvPr/>
        </p:nvSpPr>
        <p:spPr>
          <a:xfrm>
            <a:off x="642021" y="1383175"/>
            <a:ext cx="2560320" cy="2560320"/>
          </a:xfrm>
          <a:prstGeom prst="ellipse">
            <a:avLst/>
          </a:prstGeom>
          <a:blipFill>
            <a:blip r:embed="rId2"/>
            <a:stretch>
              <a:fillRect l="-3000" t="-3000" r="-3000" b="-3000"/>
            </a:stretch>
          </a:blipFill>
          <a:ln w="76200">
            <a:solidFill>
              <a:srgbClr val="0050AA"/>
            </a:solidFill>
          </a:ln>
          <a:effectLst>
            <a:reflection blurRad="6350" stA="50000" endA="300" endPos="55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ounded Rectangle 30"/>
          <p:cNvSpPr/>
          <p:nvPr/>
        </p:nvSpPr>
        <p:spPr>
          <a:xfrm>
            <a:off x="7936684" y="1583053"/>
            <a:ext cx="125128" cy="822960"/>
          </a:xfrm>
          <a:prstGeom prst="roundRect">
            <a:avLst/>
          </a:prstGeom>
          <a:solidFill>
            <a:srgbClr val="36B8E3"/>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32" name="Group 31"/>
          <p:cNvGrpSpPr/>
          <p:nvPr/>
        </p:nvGrpSpPr>
        <p:grpSpPr>
          <a:xfrm>
            <a:off x="8241033" y="1383175"/>
            <a:ext cx="3653032" cy="1345490"/>
            <a:chOff x="1295283" y="1086042"/>
            <a:chExt cx="1712184" cy="1241581"/>
          </a:xfrm>
        </p:grpSpPr>
        <p:sp>
          <p:nvSpPr>
            <p:cNvPr id="33" name="TextBox 32"/>
            <p:cNvSpPr txBox="1"/>
            <p:nvPr/>
          </p:nvSpPr>
          <p:spPr>
            <a:xfrm>
              <a:off x="1295283" y="1447200"/>
              <a:ext cx="1712184" cy="880423"/>
            </a:xfrm>
            <a:prstGeom prst="rect">
              <a:avLst/>
            </a:prstGeom>
            <a:noFill/>
          </p:spPr>
          <p:txBody>
            <a:bodyPr wrap="square" rtlCol="0">
              <a:spAutoFit/>
            </a:bodyPr>
            <a:lstStyle/>
            <a:p>
              <a:pPr defTabSz="1219170">
                <a:spcBef>
                  <a:spcPct val="20000"/>
                </a:spcBef>
                <a:defRPr/>
              </a:pPr>
              <a:r>
                <a:rPr lang="en-US" sz="1400" dirty="0">
                  <a:solidFill>
                    <a:srgbClr val="56595E"/>
                  </a:solidFill>
                  <a:latin typeface="Candara" panose="020E0502030303020204" pitchFamily="34" charset="0"/>
                </a:rPr>
                <a:t>Lorem ipsum dolor sit amet, consectetur adipiscing elit, sed do eiusmod tempor incididunt utdse ut labore et dolore exercitation</a:t>
              </a:r>
            </a:p>
          </p:txBody>
        </p:sp>
        <p:sp>
          <p:nvSpPr>
            <p:cNvPr id="52" name="Rectangle 51"/>
            <p:cNvSpPr/>
            <p:nvPr/>
          </p:nvSpPr>
          <p:spPr>
            <a:xfrm>
              <a:off x="1295285" y="1086042"/>
              <a:ext cx="857163" cy="312408"/>
            </a:xfrm>
            <a:prstGeom prst="rect">
              <a:avLst/>
            </a:prstGeom>
            <a:solidFill>
              <a:srgbClr val="36B8E3"/>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sz="1600" b="1" dirty="0">
                  <a:solidFill>
                    <a:schemeClr val="bg1"/>
                  </a:solidFill>
                  <a:latin typeface="Candara" panose="020E0502030303020204" pitchFamily="34" charset="0"/>
                </a:rPr>
                <a:t>Title Goes Here</a:t>
              </a:r>
            </a:p>
          </p:txBody>
        </p:sp>
      </p:grpSp>
      <p:sp>
        <p:nvSpPr>
          <p:cNvPr id="53" name="Rounded Rectangle 52"/>
          <p:cNvSpPr/>
          <p:nvPr/>
        </p:nvSpPr>
        <p:spPr>
          <a:xfrm>
            <a:off x="7936684" y="3067524"/>
            <a:ext cx="125128" cy="822960"/>
          </a:xfrm>
          <a:prstGeom prst="roundRect">
            <a:avLst/>
          </a:prstGeom>
          <a:solidFill>
            <a:srgbClr val="239BD3"/>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54" name="Group 53"/>
          <p:cNvGrpSpPr/>
          <p:nvPr/>
        </p:nvGrpSpPr>
        <p:grpSpPr>
          <a:xfrm>
            <a:off x="8241033" y="2867646"/>
            <a:ext cx="3653032" cy="1345490"/>
            <a:chOff x="1295283" y="1086042"/>
            <a:chExt cx="1712184" cy="1241581"/>
          </a:xfrm>
        </p:grpSpPr>
        <p:sp>
          <p:nvSpPr>
            <p:cNvPr id="55" name="TextBox 54"/>
            <p:cNvSpPr txBox="1"/>
            <p:nvPr/>
          </p:nvSpPr>
          <p:spPr>
            <a:xfrm>
              <a:off x="1295283" y="1447200"/>
              <a:ext cx="1712184" cy="880423"/>
            </a:xfrm>
            <a:prstGeom prst="rect">
              <a:avLst/>
            </a:prstGeom>
            <a:noFill/>
          </p:spPr>
          <p:txBody>
            <a:bodyPr wrap="square" rtlCol="0">
              <a:spAutoFit/>
            </a:bodyPr>
            <a:lstStyle/>
            <a:p>
              <a:pPr defTabSz="1219170">
                <a:spcBef>
                  <a:spcPct val="20000"/>
                </a:spcBef>
                <a:defRPr/>
              </a:pPr>
              <a:r>
                <a:rPr lang="en-US" sz="1400" dirty="0">
                  <a:solidFill>
                    <a:srgbClr val="56595E"/>
                  </a:solidFill>
                  <a:latin typeface="Candara" panose="020E0502030303020204" pitchFamily="34" charset="0"/>
                </a:rPr>
                <a:t>Lorem ipsum dolor sit amet, consectetur adipiscing elit, sed do eiusmod tempor incididunt utdse ut labore et dolore exercitation</a:t>
              </a:r>
            </a:p>
          </p:txBody>
        </p:sp>
        <p:sp>
          <p:nvSpPr>
            <p:cNvPr id="56" name="Rectangle 55"/>
            <p:cNvSpPr/>
            <p:nvPr/>
          </p:nvSpPr>
          <p:spPr>
            <a:xfrm>
              <a:off x="1295285" y="1086042"/>
              <a:ext cx="857163" cy="312408"/>
            </a:xfrm>
            <a:prstGeom prst="rect">
              <a:avLst/>
            </a:prstGeom>
            <a:solidFill>
              <a:srgbClr val="239BD3"/>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sz="1600" b="1" dirty="0">
                  <a:solidFill>
                    <a:schemeClr val="bg1"/>
                  </a:solidFill>
                  <a:latin typeface="Candara" panose="020E0502030303020204" pitchFamily="34" charset="0"/>
                </a:rPr>
                <a:t>Title Goes Here</a:t>
              </a:r>
            </a:p>
          </p:txBody>
        </p:sp>
      </p:grpSp>
      <p:sp>
        <p:nvSpPr>
          <p:cNvPr id="57" name="Rounded Rectangle 56"/>
          <p:cNvSpPr/>
          <p:nvPr/>
        </p:nvSpPr>
        <p:spPr>
          <a:xfrm>
            <a:off x="7936684" y="4627071"/>
            <a:ext cx="125128" cy="822960"/>
          </a:xfrm>
          <a:prstGeom prst="roundRect">
            <a:avLst/>
          </a:prstGeom>
          <a:solidFill>
            <a:srgbClr val="157EBF"/>
          </a:solidFill>
          <a:ln w="3175">
            <a:solidFill>
              <a:schemeClr val="bg1"/>
            </a:solidFill>
          </a:ln>
          <a:effectLst>
            <a:outerShdw blurRad="50800" dist="381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endParaRPr lang="en-US" sz="2400"/>
          </a:p>
        </p:txBody>
      </p:sp>
      <p:grpSp>
        <p:nvGrpSpPr>
          <p:cNvPr id="58" name="Group 57"/>
          <p:cNvGrpSpPr/>
          <p:nvPr/>
        </p:nvGrpSpPr>
        <p:grpSpPr>
          <a:xfrm>
            <a:off x="8241033" y="4427193"/>
            <a:ext cx="3653032" cy="1345490"/>
            <a:chOff x="1295283" y="1086042"/>
            <a:chExt cx="1712184" cy="1241581"/>
          </a:xfrm>
        </p:grpSpPr>
        <p:sp>
          <p:nvSpPr>
            <p:cNvPr id="59" name="TextBox 58"/>
            <p:cNvSpPr txBox="1"/>
            <p:nvPr/>
          </p:nvSpPr>
          <p:spPr>
            <a:xfrm>
              <a:off x="1295283" y="1447200"/>
              <a:ext cx="1712184" cy="880423"/>
            </a:xfrm>
            <a:prstGeom prst="rect">
              <a:avLst/>
            </a:prstGeom>
            <a:noFill/>
          </p:spPr>
          <p:txBody>
            <a:bodyPr wrap="square" rtlCol="0">
              <a:spAutoFit/>
            </a:bodyPr>
            <a:lstStyle/>
            <a:p>
              <a:pPr defTabSz="1219170">
                <a:spcBef>
                  <a:spcPct val="20000"/>
                </a:spcBef>
                <a:defRPr/>
              </a:pPr>
              <a:r>
                <a:rPr lang="en-US" sz="1400" dirty="0">
                  <a:solidFill>
                    <a:srgbClr val="56595E"/>
                  </a:solidFill>
                  <a:latin typeface="Candara" panose="020E0502030303020204" pitchFamily="34" charset="0"/>
                </a:rPr>
                <a:t>Lorem ipsum dolor sit amet, consectetur adipiscing elit, sed do eiusmod tempor incididunt utdse ut labore et dolore exercitation</a:t>
              </a:r>
            </a:p>
          </p:txBody>
        </p:sp>
        <p:sp>
          <p:nvSpPr>
            <p:cNvPr id="60" name="Rectangle 59"/>
            <p:cNvSpPr/>
            <p:nvPr/>
          </p:nvSpPr>
          <p:spPr>
            <a:xfrm>
              <a:off x="1295285" y="1086042"/>
              <a:ext cx="857163" cy="312408"/>
            </a:xfrm>
            <a:prstGeom prst="rect">
              <a:avLst/>
            </a:prstGeom>
            <a:solidFill>
              <a:srgbClr val="157EBF"/>
            </a:solidFill>
            <a:ln w="6350">
              <a:solidFill>
                <a:schemeClr val="bg1"/>
              </a:solidFill>
            </a:ln>
            <a:effectLst>
              <a:outerShdw blurRad="50800" dist="38100" dir="2700000" algn="tl" rotWithShape="0">
                <a:prstClr val="black">
                  <a:alpha val="40000"/>
                </a:prstClr>
              </a:outerShdw>
            </a:effectLst>
          </p:spPr>
          <p:txBody>
            <a:bodyPr wrap="square">
              <a:spAutoFit/>
            </a:bodyPr>
            <a:lstStyle/>
            <a:p>
              <a:r>
                <a:rPr lang="en-US" sz="1600" b="1" dirty="0">
                  <a:solidFill>
                    <a:schemeClr val="bg1"/>
                  </a:solidFill>
                  <a:latin typeface="Candara" panose="020E0502030303020204" pitchFamily="34" charset="0"/>
                </a:rPr>
                <a:t>Title Goes Here</a:t>
              </a:r>
            </a:p>
          </p:txBody>
        </p:sp>
      </p:grpSp>
      <p:sp>
        <p:nvSpPr>
          <p:cNvPr id="64" name="Freeform 211"/>
          <p:cNvSpPr>
            <a:spLocks noChangeAspect="1" noEditPoints="1"/>
          </p:cNvSpPr>
          <p:nvPr/>
        </p:nvSpPr>
        <p:spPr bwMode="auto">
          <a:xfrm>
            <a:off x="5073651" y="3067524"/>
            <a:ext cx="752962" cy="548640"/>
          </a:xfrm>
          <a:custGeom>
            <a:avLst/>
            <a:gdLst>
              <a:gd name="T0" fmla="*/ 47 w 156"/>
              <a:gd name="T1" fmla="*/ 80 h 114"/>
              <a:gd name="T2" fmla="*/ 54 w 156"/>
              <a:gd name="T3" fmla="*/ 80 h 114"/>
              <a:gd name="T4" fmla="*/ 92 w 156"/>
              <a:gd name="T5" fmla="*/ 21 h 114"/>
              <a:gd name="T6" fmla="*/ 7 w 156"/>
              <a:gd name="T7" fmla="*/ 73 h 114"/>
              <a:gd name="T8" fmla="*/ 92 w 156"/>
              <a:gd name="T9" fmla="*/ 73 h 114"/>
              <a:gd name="T10" fmla="*/ 56 w 156"/>
              <a:gd name="T11" fmla="*/ 80 h 114"/>
              <a:gd name="T12" fmla="*/ 44 w 156"/>
              <a:gd name="T13" fmla="*/ 80 h 114"/>
              <a:gd name="T14" fmla="*/ 56 w 156"/>
              <a:gd name="T15" fmla="*/ 80 h 114"/>
              <a:gd name="T16" fmla="*/ 99 w 156"/>
              <a:gd name="T17" fmla="*/ 82 h 114"/>
              <a:gd name="T18" fmla="*/ 60 w 156"/>
              <a:gd name="T19" fmla="*/ 88 h 114"/>
              <a:gd name="T20" fmla="*/ 70 w 156"/>
              <a:gd name="T21" fmla="*/ 108 h 114"/>
              <a:gd name="T22" fmla="*/ 40 w 156"/>
              <a:gd name="T23" fmla="*/ 108 h 114"/>
              <a:gd name="T24" fmla="*/ 30 w 156"/>
              <a:gd name="T25" fmla="*/ 102 h 114"/>
              <a:gd name="T26" fmla="*/ 7 w 156"/>
              <a:gd name="T27" fmla="*/ 88 h 114"/>
              <a:gd name="T28" fmla="*/ 0 w 156"/>
              <a:gd name="T29" fmla="*/ 21 h 114"/>
              <a:gd name="T30" fmla="*/ 93 w 156"/>
              <a:gd name="T31" fmla="*/ 14 h 114"/>
              <a:gd name="T32" fmla="*/ 138 w 156"/>
              <a:gd name="T33" fmla="*/ 76 h 114"/>
              <a:gd name="T34" fmla="*/ 126 w 156"/>
              <a:gd name="T35" fmla="*/ 76 h 114"/>
              <a:gd name="T36" fmla="*/ 138 w 156"/>
              <a:gd name="T37" fmla="*/ 76 h 114"/>
              <a:gd name="T38" fmla="*/ 132 w 156"/>
              <a:gd name="T39" fmla="*/ 85 h 114"/>
              <a:gd name="T40" fmla="*/ 132 w 156"/>
              <a:gd name="T41" fmla="*/ 66 h 114"/>
              <a:gd name="T42" fmla="*/ 147 w 156"/>
              <a:gd name="T43" fmla="*/ 42 h 114"/>
              <a:gd name="T44" fmla="*/ 117 w 156"/>
              <a:gd name="T45" fmla="*/ 46 h 114"/>
              <a:gd name="T46" fmla="*/ 147 w 156"/>
              <a:gd name="T47" fmla="*/ 42 h 114"/>
              <a:gd name="T48" fmla="*/ 113 w 156"/>
              <a:gd name="T49" fmla="*/ 6 h 114"/>
              <a:gd name="T50" fmla="*/ 150 w 156"/>
              <a:gd name="T51" fmla="*/ 108 h 114"/>
              <a:gd name="T52" fmla="*/ 156 w 156"/>
              <a:gd name="T53" fmla="*/ 3 h 114"/>
              <a:gd name="T54" fmla="*/ 153 w 156"/>
              <a:gd name="T55" fmla="*/ 114 h 114"/>
              <a:gd name="T56" fmla="*/ 108 w 156"/>
              <a:gd name="T57" fmla="*/ 111 h 114"/>
              <a:gd name="T58" fmla="*/ 110 w 156"/>
              <a:gd name="T59" fmla="*/ 0 h 114"/>
              <a:gd name="T60" fmla="*/ 156 w 156"/>
              <a:gd name="T61" fmla="*/ 3 h 114"/>
              <a:gd name="T62" fmla="*/ 117 w 156"/>
              <a:gd name="T63" fmla="*/ 14 h 114"/>
              <a:gd name="T64" fmla="*/ 146 w 156"/>
              <a:gd name="T65" fmla="*/ 24 h 114"/>
              <a:gd name="T66" fmla="*/ 147 w 156"/>
              <a:gd name="T67" fmla="*/ 34 h 114"/>
              <a:gd name="T68" fmla="*/ 117 w 156"/>
              <a:gd name="T69" fmla="*/ 39 h 114"/>
              <a:gd name="T70" fmla="*/ 147 w 156"/>
              <a:gd name="T71" fmla="*/ 34 h 114"/>
              <a:gd name="T72" fmla="*/ 117 w 156"/>
              <a:gd name="T73" fmla="*/ 31 h 114"/>
              <a:gd name="T74" fmla="*/ 147 w 156"/>
              <a:gd name="T75" fmla="*/ 27 h 1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56" h="114">
                <a:moveTo>
                  <a:pt x="50" y="77"/>
                </a:moveTo>
                <a:cubicBezTo>
                  <a:pt x="48" y="77"/>
                  <a:pt x="47" y="78"/>
                  <a:pt x="47" y="80"/>
                </a:cubicBezTo>
                <a:cubicBezTo>
                  <a:pt x="47" y="82"/>
                  <a:pt x="48" y="84"/>
                  <a:pt x="50" y="84"/>
                </a:cubicBezTo>
                <a:cubicBezTo>
                  <a:pt x="52" y="84"/>
                  <a:pt x="54" y="82"/>
                  <a:pt x="54" y="80"/>
                </a:cubicBezTo>
                <a:cubicBezTo>
                  <a:pt x="54" y="78"/>
                  <a:pt x="52" y="77"/>
                  <a:pt x="50" y="77"/>
                </a:cubicBezTo>
                <a:close/>
                <a:moveTo>
                  <a:pt x="92" y="21"/>
                </a:moveTo>
                <a:cubicBezTo>
                  <a:pt x="7" y="21"/>
                  <a:pt x="7" y="21"/>
                  <a:pt x="7" y="21"/>
                </a:cubicBezTo>
                <a:cubicBezTo>
                  <a:pt x="7" y="73"/>
                  <a:pt x="7" y="73"/>
                  <a:pt x="7" y="73"/>
                </a:cubicBezTo>
                <a:cubicBezTo>
                  <a:pt x="92" y="73"/>
                  <a:pt x="92" y="73"/>
                  <a:pt x="92" y="73"/>
                </a:cubicBezTo>
                <a:cubicBezTo>
                  <a:pt x="92" y="73"/>
                  <a:pt x="92" y="73"/>
                  <a:pt x="92" y="73"/>
                </a:cubicBezTo>
                <a:cubicBezTo>
                  <a:pt x="92" y="21"/>
                  <a:pt x="92" y="21"/>
                  <a:pt x="92" y="21"/>
                </a:cubicBezTo>
                <a:close/>
                <a:moveTo>
                  <a:pt x="56" y="80"/>
                </a:moveTo>
                <a:cubicBezTo>
                  <a:pt x="56" y="77"/>
                  <a:pt x="53" y="75"/>
                  <a:pt x="50" y="75"/>
                </a:cubicBezTo>
                <a:cubicBezTo>
                  <a:pt x="47" y="75"/>
                  <a:pt x="44" y="77"/>
                  <a:pt x="44" y="80"/>
                </a:cubicBezTo>
                <a:cubicBezTo>
                  <a:pt x="44" y="83"/>
                  <a:pt x="47" y="86"/>
                  <a:pt x="50" y="86"/>
                </a:cubicBezTo>
                <a:cubicBezTo>
                  <a:pt x="53" y="86"/>
                  <a:pt x="56" y="83"/>
                  <a:pt x="56" y="80"/>
                </a:cubicBezTo>
                <a:close/>
                <a:moveTo>
                  <a:pt x="99" y="21"/>
                </a:moveTo>
                <a:cubicBezTo>
                  <a:pt x="99" y="82"/>
                  <a:pt x="99" y="82"/>
                  <a:pt x="99" y="82"/>
                </a:cubicBezTo>
                <a:cubicBezTo>
                  <a:pt x="99" y="85"/>
                  <a:pt x="96" y="88"/>
                  <a:pt x="93" y="88"/>
                </a:cubicBezTo>
                <a:cubicBezTo>
                  <a:pt x="60" y="88"/>
                  <a:pt x="60" y="88"/>
                  <a:pt x="60" y="88"/>
                </a:cubicBezTo>
                <a:cubicBezTo>
                  <a:pt x="60" y="88"/>
                  <a:pt x="58" y="102"/>
                  <a:pt x="70" y="102"/>
                </a:cubicBezTo>
                <a:cubicBezTo>
                  <a:pt x="70" y="108"/>
                  <a:pt x="70" y="108"/>
                  <a:pt x="70" y="108"/>
                </a:cubicBezTo>
                <a:cubicBezTo>
                  <a:pt x="60" y="108"/>
                  <a:pt x="60" y="108"/>
                  <a:pt x="60" y="108"/>
                </a:cubicBezTo>
                <a:cubicBezTo>
                  <a:pt x="40" y="108"/>
                  <a:pt x="40" y="108"/>
                  <a:pt x="40" y="108"/>
                </a:cubicBezTo>
                <a:cubicBezTo>
                  <a:pt x="30" y="108"/>
                  <a:pt x="30" y="108"/>
                  <a:pt x="30" y="108"/>
                </a:cubicBezTo>
                <a:cubicBezTo>
                  <a:pt x="30" y="102"/>
                  <a:pt x="30" y="102"/>
                  <a:pt x="30" y="102"/>
                </a:cubicBezTo>
                <a:cubicBezTo>
                  <a:pt x="41" y="102"/>
                  <a:pt x="40" y="88"/>
                  <a:pt x="40" y="88"/>
                </a:cubicBezTo>
                <a:cubicBezTo>
                  <a:pt x="7" y="88"/>
                  <a:pt x="7" y="88"/>
                  <a:pt x="7" y="88"/>
                </a:cubicBezTo>
                <a:cubicBezTo>
                  <a:pt x="3" y="88"/>
                  <a:pt x="0" y="85"/>
                  <a:pt x="0" y="82"/>
                </a:cubicBezTo>
                <a:cubicBezTo>
                  <a:pt x="0" y="21"/>
                  <a:pt x="0" y="21"/>
                  <a:pt x="0" y="21"/>
                </a:cubicBezTo>
                <a:cubicBezTo>
                  <a:pt x="0" y="17"/>
                  <a:pt x="3" y="14"/>
                  <a:pt x="7" y="14"/>
                </a:cubicBezTo>
                <a:cubicBezTo>
                  <a:pt x="93" y="14"/>
                  <a:pt x="93" y="14"/>
                  <a:pt x="93" y="14"/>
                </a:cubicBezTo>
                <a:cubicBezTo>
                  <a:pt x="96" y="14"/>
                  <a:pt x="99" y="17"/>
                  <a:pt x="99" y="21"/>
                </a:cubicBezTo>
                <a:close/>
                <a:moveTo>
                  <a:pt x="138" y="76"/>
                </a:moveTo>
                <a:cubicBezTo>
                  <a:pt x="138" y="73"/>
                  <a:pt x="136" y="70"/>
                  <a:pt x="132" y="70"/>
                </a:cubicBezTo>
                <a:cubicBezTo>
                  <a:pt x="129" y="70"/>
                  <a:pt x="126" y="73"/>
                  <a:pt x="126" y="76"/>
                </a:cubicBezTo>
                <a:cubicBezTo>
                  <a:pt x="126" y="79"/>
                  <a:pt x="129" y="82"/>
                  <a:pt x="132" y="82"/>
                </a:cubicBezTo>
                <a:cubicBezTo>
                  <a:pt x="136" y="82"/>
                  <a:pt x="138" y="79"/>
                  <a:pt x="138" y="76"/>
                </a:cubicBezTo>
                <a:close/>
                <a:moveTo>
                  <a:pt x="142" y="76"/>
                </a:moveTo>
                <a:cubicBezTo>
                  <a:pt x="142" y="81"/>
                  <a:pt x="137" y="85"/>
                  <a:pt x="132" y="85"/>
                </a:cubicBezTo>
                <a:cubicBezTo>
                  <a:pt x="127" y="85"/>
                  <a:pt x="123" y="81"/>
                  <a:pt x="123" y="76"/>
                </a:cubicBezTo>
                <a:cubicBezTo>
                  <a:pt x="123" y="71"/>
                  <a:pt x="127" y="66"/>
                  <a:pt x="132" y="66"/>
                </a:cubicBezTo>
                <a:cubicBezTo>
                  <a:pt x="137" y="66"/>
                  <a:pt x="142" y="71"/>
                  <a:pt x="142" y="76"/>
                </a:cubicBezTo>
                <a:close/>
                <a:moveTo>
                  <a:pt x="147" y="42"/>
                </a:moveTo>
                <a:cubicBezTo>
                  <a:pt x="117" y="42"/>
                  <a:pt x="117" y="42"/>
                  <a:pt x="117" y="42"/>
                </a:cubicBezTo>
                <a:cubicBezTo>
                  <a:pt x="117" y="46"/>
                  <a:pt x="117" y="46"/>
                  <a:pt x="117" y="46"/>
                </a:cubicBezTo>
                <a:cubicBezTo>
                  <a:pt x="147" y="46"/>
                  <a:pt x="147" y="46"/>
                  <a:pt x="147" y="46"/>
                </a:cubicBezTo>
                <a:cubicBezTo>
                  <a:pt x="147" y="42"/>
                  <a:pt x="147" y="42"/>
                  <a:pt x="147" y="42"/>
                </a:cubicBezTo>
                <a:close/>
                <a:moveTo>
                  <a:pt x="150" y="6"/>
                </a:moveTo>
                <a:cubicBezTo>
                  <a:pt x="113" y="6"/>
                  <a:pt x="113" y="6"/>
                  <a:pt x="113" y="6"/>
                </a:cubicBezTo>
                <a:cubicBezTo>
                  <a:pt x="113" y="108"/>
                  <a:pt x="113" y="108"/>
                  <a:pt x="113" y="108"/>
                </a:cubicBezTo>
                <a:cubicBezTo>
                  <a:pt x="150" y="108"/>
                  <a:pt x="150" y="108"/>
                  <a:pt x="150" y="108"/>
                </a:cubicBezTo>
                <a:cubicBezTo>
                  <a:pt x="150" y="6"/>
                  <a:pt x="150" y="6"/>
                  <a:pt x="150" y="6"/>
                </a:cubicBezTo>
                <a:close/>
                <a:moveTo>
                  <a:pt x="156" y="3"/>
                </a:moveTo>
                <a:cubicBezTo>
                  <a:pt x="156" y="111"/>
                  <a:pt x="156" y="111"/>
                  <a:pt x="156" y="111"/>
                </a:cubicBezTo>
                <a:cubicBezTo>
                  <a:pt x="156" y="112"/>
                  <a:pt x="155" y="114"/>
                  <a:pt x="153" y="114"/>
                </a:cubicBezTo>
                <a:cubicBezTo>
                  <a:pt x="110" y="114"/>
                  <a:pt x="110" y="114"/>
                  <a:pt x="110" y="114"/>
                </a:cubicBezTo>
                <a:cubicBezTo>
                  <a:pt x="109" y="114"/>
                  <a:pt x="108" y="112"/>
                  <a:pt x="108" y="111"/>
                </a:cubicBezTo>
                <a:cubicBezTo>
                  <a:pt x="108" y="3"/>
                  <a:pt x="108" y="3"/>
                  <a:pt x="108" y="3"/>
                </a:cubicBezTo>
                <a:cubicBezTo>
                  <a:pt x="108" y="1"/>
                  <a:pt x="109" y="0"/>
                  <a:pt x="110" y="0"/>
                </a:cubicBezTo>
                <a:cubicBezTo>
                  <a:pt x="153" y="0"/>
                  <a:pt x="153" y="0"/>
                  <a:pt x="153" y="0"/>
                </a:cubicBezTo>
                <a:cubicBezTo>
                  <a:pt x="155" y="0"/>
                  <a:pt x="156" y="1"/>
                  <a:pt x="156" y="3"/>
                </a:cubicBezTo>
                <a:close/>
                <a:moveTo>
                  <a:pt x="146" y="14"/>
                </a:moveTo>
                <a:cubicBezTo>
                  <a:pt x="117" y="14"/>
                  <a:pt x="117" y="14"/>
                  <a:pt x="117" y="14"/>
                </a:cubicBezTo>
                <a:cubicBezTo>
                  <a:pt x="117" y="24"/>
                  <a:pt x="117" y="24"/>
                  <a:pt x="117" y="24"/>
                </a:cubicBezTo>
                <a:cubicBezTo>
                  <a:pt x="146" y="24"/>
                  <a:pt x="146" y="24"/>
                  <a:pt x="146" y="24"/>
                </a:cubicBezTo>
                <a:cubicBezTo>
                  <a:pt x="146" y="14"/>
                  <a:pt x="146" y="14"/>
                  <a:pt x="146" y="14"/>
                </a:cubicBezTo>
                <a:close/>
                <a:moveTo>
                  <a:pt x="147" y="34"/>
                </a:moveTo>
                <a:cubicBezTo>
                  <a:pt x="117" y="34"/>
                  <a:pt x="117" y="34"/>
                  <a:pt x="117" y="34"/>
                </a:cubicBezTo>
                <a:cubicBezTo>
                  <a:pt x="117" y="39"/>
                  <a:pt x="117" y="39"/>
                  <a:pt x="117" y="39"/>
                </a:cubicBezTo>
                <a:cubicBezTo>
                  <a:pt x="147" y="39"/>
                  <a:pt x="147" y="39"/>
                  <a:pt x="147" y="39"/>
                </a:cubicBezTo>
                <a:cubicBezTo>
                  <a:pt x="147" y="34"/>
                  <a:pt x="147" y="34"/>
                  <a:pt x="147" y="34"/>
                </a:cubicBezTo>
                <a:close/>
                <a:moveTo>
                  <a:pt x="147" y="31"/>
                </a:moveTo>
                <a:cubicBezTo>
                  <a:pt x="117" y="31"/>
                  <a:pt x="117" y="31"/>
                  <a:pt x="117" y="31"/>
                </a:cubicBezTo>
                <a:cubicBezTo>
                  <a:pt x="117" y="27"/>
                  <a:pt x="117" y="27"/>
                  <a:pt x="117" y="27"/>
                </a:cubicBezTo>
                <a:cubicBezTo>
                  <a:pt x="147" y="27"/>
                  <a:pt x="147" y="27"/>
                  <a:pt x="147" y="27"/>
                </a:cubicBezTo>
                <a:cubicBezTo>
                  <a:pt x="147" y="31"/>
                  <a:pt x="147" y="31"/>
                  <a:pt x="147" y="31"/>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5" name="Freeform 213"/>
          <p:cNvSpPr>
            <a:spLocks noChangeAspect="1" noEditPoints="1"/>
          </p:cNvSpPr>
          <p:nvPr/>
        </p:nvSpPr>
        <p:spPr bwMode="auto">
          <a:xfrm>
            <a:off x="6528485" y="5357186"/>
            <a:ext cx="342900" cy="548640"/>
          </a:xfrm>
          <a:custGeom>
            <a:avLst/>
            <a:gdLst>
              <a:gd name="T0" fmla="*/ 78 w 86"/>
              <a:gd name="T1" fmla="*/ 116 h 138"/>
              <a:gd name="T2" fmla="*/ 9 w 86"/>
              <a:gd name="T3" fmla="*/ 116 h 138"/>
              <a:gd name="T4" fmla="*/ 9 w 86"/>
              <a:gd name="T5" fmla="*/ 21 h 138"/>
              <a:gd name="T6" fmla="*/ 78 w 86"/>
              <a:gd name="T7" fmla="*/ 21 h 138"/>
              <a:gd name="T8" fmla="*/ 78 w 86"/>
              <a:gd name="T9" fmla="*/ 116 h 138"/>
              <a:gd name="T10" fmla="*/ 43 w 86"/>
              <a:gd name="T11" fmla="*/ 134 h 138"/>
              <a:gd name="T12" fmla="*/ 37 w 86"/>
              <a:gd name="T13" fmla="*/ 127 h 138"/>
              <a:gd name="T14" fmla="*/ 43 w 86"/>
              <a:gd name="T15" fmla="*/ 121 h 138"/>
              <a:gd name="T16" fmla="*/ 50 w 86"/>
              <a:gd name="T17" fmla="*/ 127 h 138"/>
              <a:gd name="T18" fmla="*/ 43 w 86"/>
              <a:gd name="T19" fmla="*/ 134 h 138"/>
              <a:gd name="T20" fmla="*/ 28 w 86"/>
              <a:gd name="T21" fmla="*/ 8 h 138"/>
              <a:gd name="T22" fmla="*/ 58 w 86"/>
              <a:gd name="T23" fmla="*/ 8 h 138"/>
              <a:gd name="T24" fmla="*/ 60 w 86"/>
              <a:gd name="T25" fmla="*/ 10 h 138"/>
              <a:gd name="T26" fmla="*/ 58 w 86"/>
              <a:gd name="T27" fmla="*/ 13 h 138"/>
              <a:gd name="T28" fmla="*/ 28 w 86"/>
              <a:gd name="T29" fmla="*/ 13 h 138"/>
              <a:gd name="T30" fmla="*/ 26 w 86"/>
              <a:gd name="T31" fmla="*/ 10 h 138"/>
              <a:gd name="T32" fmla="*/ 28 w 86"/>
              <a:gd name="T33" fmla="*/ 8 h 138"/>
              <a:gd name="T34" fmla="*/ 78 w 86"/>
              <a:gd name="T35" fmla="*/ 0 h 138"/>
              <a:gd name="T36" fmla="*/ 9 w 86"/>
              <a:gd name="T37" fmla="*/ 0 h 138"/>
              <a:gd name="T38" fmla="*/ 0 w 86"/>
              <a:gd name="T39" fmla="*/ 8 h 138"/>
              <a:gd name="T40" fmla="*/ 0 w 86"/>
              <a:gd name="T41" fmla="*/ 129 h 138"/>
              <a:gd name="T42" fmla="*/ 9 w 86"/>
              <a:gd name="T43" fmla="*/ 138 h 138"/>
              <a:gd name="T44" fmla="*/ 78 w 86"/>
              <a:gd name="T45" fmla="*/ 138 h 138"/>
              <a:gd name="T46" fmla="*/ 86 w 86"/>
              <a:gd name="T47" fmla="*/ 129 h 138"/>
              <a:gd name="T48" fmla="*/ 86 w 86"/>
              <a:gd name="T49" fmla="*/ 8 h 138"/>
              <a:gd name="T50" fmla="*/ 78 w 86"/>
              <a:gd name="T51" fmla="*/ 0 h 1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6" h="138">
                <a:moveTo>
                  <a:pt x="78" y="116"/>
                </a:moveTo>
                <a:cubicBezTo>
                  <a:pt x="9" y="116"/>
                  <a:pt x="9" y="116"/>
                  <a:pt x="9" y="116"/>
                </a:cubicBezTo>
                <a:cubicBezTo>
                  <a:pt x="9" y="21"/>
                  <a:pt x="9" y="21"/>
                  <a:pt x="9" y="21"/>
                </a:cubicBezTo>
                <a:cubicBezTo>
                  <a:pt x="78" y="21"/>
                  <a:pt x="78" y="21"/>
                  <a:pt x="78" y="21"/>
                </a:cubicBezTo>
                <a:cubicBezTo>
                  <a:pt x="78" y="116"/>
                  <a:pt x="78" y="116"/>
                  <a:pt x="78" y="116"/>
                </a:cubicBezTo>
                <a:close/>
                <a:moveTo>
                  <a:pt x="43" y="134"/>
                </a:moveTo>
                <a:cubicBezTo>
                  <a:pt x="40" y="134"/>
                  <a:pt x="37" y="131"/>
                  <a:pt x="37" y="127"/>
                </a:cubicBezTo>
                <a:cubicBezTo>
                  <a:pt x="37" y="124"/>
                  <a:pt x="40" y="121"/>
                  <a:pt x="43" y="121"/>
                </a:cubicBezTo>
                <a:cubicBezTo>
                  <a:pt x="47" y="121"/>
                  <a:pt x="50" y="124"/>
                  <a:pt x="50" y="127"/>
                </a:cubicBezTo>
                <a:cubicBezTo>
                  <a:pt x="50" y="131"/>
                  <a:pt x="47" y="134"/>
                  <a:pt x="43" y="134"/>
                </a:cubicBezTo>
                <a:close/>
                <a:moveTo>
                  <a:pt x="28" y="8"/>
                </a:moveTo>
                <a:cubicBezTo>
                  <a:pt x="58" y="8"/>
                  <a:pt x="58" y="8"/>
                  <a:pt x="58" y="8"/>
                </a:cubicBezTo>
                <a:cubicBezTo>
                  <a:pt x="59" y="8"/>
                  <a:pt x="60" y="9"/>
                  <a:pt x="60" y="10"/>
                </a:cubicBezTo>
                <a:cubicBezTo>
                  <a:pt x="60" y="12"/>
                  <a:pt x="59" y="13"/>
                  <a:pt x="58" y="13"/>
                </a:cubicBezTo>
                <a:cubicBezTo>
                  <a:pt x="28" y="13"/>
                  <a:pt x="28" y="13"/>
                  <a:pt x="28" y="13"/>
                </a:cubicBezTo>
                <a:cubicBezTo>
                  <a:pt x="27" y="13"/>
                  <a:pt x="26" y="12"/>
                  <a:pt x="26" y="10"/>
                </a:cubicBezTo>
                <a:cubicBezTo>
                  <a:pt x="26" y="9"/>
                  <a:pt x="27" y="8"/>
                  <a:pt x="28" y="8"/>
                </a:cubicBezTo>
                <a:close/>
                <a:moveTo>
                  <a:pt x="78" y="0"/>
                </a:moveTo>
                <a:cubicBezTo>
                  <a:pt x="9" y="0"/>
                  <a:pt x="9" y="0"/>
                  <a:pt x="9" y="0"/>
                </a:cubicBezTo>
                <a:cubicBezTo>
                  <a:pt x="4" y="0"/>
                  <a:pt x="0" y="3"/>
                  <a:pt x="0" y="8"/>
                </a:cubicBezTo>
                <a:cubicBezTo>
                  <a:pt x="0" y="129"/>
                  <a:pt x="0" y="129"/>
                  <a:pt x="0" y="129"/>
                </a:cubicBezTo>
                <a:cubicBezTo>
                  <a:pt x="0" y="134"/>
                  <a:pt x="4" y="138"/>
                  <a:pt x="9" y="138"/>
                </a:cubicBezTo>
                <a:cubicBezTo>
                  <a:pt x="78" y="138"/>
                  <a:pt x="78" y="138"/>
                  <a:pt x="78" y="138"/>
                </a:cubicBezTo>
                <a:cubicBezTo>
                  <a:pt x="83" y="138"/>
                  <a:pt x="86" y="134"/>
                  <a:pt x="86" y="129"/>
                </a:cubicBezTo>
                <a:cubicBezTo>
                  <a:pt x="86" y="8"/>
                  <a:pt x="86" y="8"/>
                  <a:pt x="86" y="8"/>
                </a:cubicBezTo>
                <a:cubicBezTo>
                  <a:pt x="86" y="3"/>
                  <a:pt x="83" y="0"/>
                  <a:pt x="78" y="0"/>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66" name="Freeform 25"/>
          <p:cNvSpPr>
            <a:spLocks noChangeAspect="1" noEditPoints="1"/>
          </p:cNvSpPr>
          <p:nvPr/>
        </p:nvSpPr>
        <p:spPr bwMode="auto">
          <a:xfrm>
            <a:off x="4058333" y="5357186"/>
            <a:ext cx="457200" cy="610819"/>
          </a:xfrm>
          <a:custGeom>
            <a:avLst/>
            <a:gdLst/>
            <a:ahLst/>
            <a:cxnLst>
              <a:cxn ang="0">
                <a:pos x="59" y="84"/>
              </a:cxn>
              <a:cxn ang="0">
                <a:pos x="59" y="80"/>
              </a:cxn>
              <a:cxn ang="0">
                <a:pos x="54" y="80"/>
              </a:cxn>
              <a:cxn ang="0">
                <a:pos x="54" y="76"/>
              </a:cxn>
              <a:cxn ang="0">
                <a:pos x="50" y="77"/>
              </a:cxn>
              <a:cxn ang="0">
                <a:pos x="47" y="88"/>
              </a:cxn>
              <a:cxn ang="0">
                <a:pos x="50" y="90"/>
              </a:cxn>
              <a:cxn ang="0">
                <a:pos x="59" y="84"/>
              </a:cxn>
              <a:cxn ang="0">
                <a:pos x="47" y="88"/>
              </a:cxn>
              <a:cxn ang="0">
                <a:pos x="45" y="93"/>
              </a:cxn>
              <a:cxn ang="0">
                <a:pos x="49" y="90"/>
              </a:cxn>
              <a:cxn ang="0">
                <a:pos x="47" y="88"/>
              </a:cxn>
              <a:cxn ang="0">
                <a:pos x="84" y="137"/>
              </a:cxn>
              <a:cxn ang="0">
                <a:pos x="14" y="137"/>
              </a:cxn>
              <a:cxn ang="0">
                <a:pos x="14" y="41"/>
              </a:cxn>
              <a:cxn ang="0">
                <a:pos x="68" y="41"/>
              </a:cxn>
              <a:cxn ang="0">
                <a:pos x="80" y="24"/>
              </a:cxn>
              <a:cxn ang="0">
                <a:pos x="15" y="24"/>
              </a:cxn>
              <a:cxn ang="0">
                <a:pos x="0" y="38"/>
              </a:cxn>
              <a:cxn ang="0">
                <a:pos x="0" y="140"/>
              </a:cxn>
              <a:cxn ang="0">
                <a:pos x="15" y="154"/>
              </a:cxn>
              <a:cxn ang="0">
                <a:pos x="83" y="154"/>
              </a:cxn>
              <a:cxn ang="0">
                <a:pos x="98" y="140"/>
              </a:cxn>
              <a:cxn ang="0">
                <a:pos x="98" y="41"/>
              </a:cxn>
              <a:cxn ang="0">
                <a:pos x="84" y="61"/>
              </a:cxn>
              <a:cxn ang="0">
                <a:pos x="84" y="137"/>
              </a:cxn>
              <a:cxn ang="0">
                <a:pos x="96" y="14"/>
              </a:cxn>
              <a:cxn ang="0">
                <a:pos x="105" y="20"/>
              </a:cxn>
              <a:cxn ang="0">
                <a:pos x="107" y="18"/>
              </a:cxn>
              <a:cxn ang="0">
                <a:pos x="97" y="11"/>
              </a:cxn>
              <a:cxn ang="0">
                <a:pos x="96" y="14"/>
              </a:cxn>
              <a:cxn ang="0">
                <a:pos x="106" y="0"/>
              </a:cxn>
              <a:cxn ang="0">
                <a:pos x="102" y="5"/>
              </a:cxn>
              <a:cxn ang="0">
                <a:pos x="111" y="12"/>
              </a:cxn>
              <a:cxn ang="0">
                <a:pos x="115" y="7"/>
              </a:cxn>
              <a:cxn ang="0">
                <a:pos x="106" y="0"/>
              </a:cxn>
              <a:cxn ang="0">
                <a:pos x="50" y="76"/>
              </a:cxn>
              <a:cxn ang="0">
                <a:pos x="55" y="76"/>
              </a:cxn>
              <a:cxn ang="0">
                <a:pos x="55" y="80"/>
              </a:cxn>
              <a:cxn ang="0">
                <a:pos x="59" y="79"/>
              </a:cxn>
              <a:cxn ang="0">
                <a:pos x="60" y="83"/>
              </a:cxn>
              <a:cxn ang="0">
                <a:pos x="104" y="22"/>
              </a:cxn>
              <a:cxn ang="0">
                <a:pos x="95" y="15"/>
              </a:cxn>
              <a:cxn ang="0">
                <a:pos x="50" y="76"/>
              </a:cxn>
              <a:cxn ang="0">
                <a:pos x="98" y="10"/>
              </a:cxn>
              <a:cxn ang="0">
                <a:pos x="107" y="17"/>
              </a:cxn>
              <a:cxn ang="0">
                <a:pos x="111" y="13"/>
              </a:cxn>
              <a:cxn ang="0">
                <a:pos x="101" y="6"/>
              </a:cxn>
              <a:cxn ang="0">
                <a:pos x="98" y="10"/>
              </a:cxn>
            </a:cxnLst>
            <a:rect l="0" t="0" r="r" b="b"/>
            <a:pathLst>
              <a:path w="115" h="154">
                <a:moveTo>
                  <a:pt x="59" y="84"/>
                </a:moveTo>
                <a:cubicBezTo>
                  <a:pt x="59" y="80"/>
                  <a:pt x="59" y="80"/>
                  <a:pt x="59" y="80"/>
                </a:cubicBezTo>
                <a:cubicBezTo>
                  <a:pt x="54" y="80"/>
                  <a:pt x="54" y="80"/>
                  <a:pt x="54" y="80"/>
                </a:cubicBezTo>
                <a:cubicBezTo>
                  <a:pt x="54" y="76"/>
                  <a:pt x="54" y="76"/>
                  <a:pt x="54" y="76"/>
                </a:cubicBezTo>
                <a:cubicBezTo>
                  <a:pt x="50" y="77"/>
                  <a:pt x="50" y="77"/>
                  <a:pt x="50" y="77"/>
                </a:cubicBezTo>
                <a:cubicBezTo>
                  <a:pt x="47" y="88"/>
                  <a:pt x="47" y="88"/>
                  <a:pt x="47" y="88"/>
                </a:cubicBezTo>
                <a:cubicBezTo>
                  <a:pt x="48" y="88"/>
                  <a:pt x="49" y="89"/>
                  <a:pt x="50" y="90"/>
                </a:cubicBezTo>
                <a:lnTo>
                  <a:pt x="59" y="84"/>
                </a:lnTo>
                <a:close/>
                <a:moveTo>
                  <a:pt x="47" y="88"/>
                </a:moveTo>
                <a:cubicBezTo>
                  <a:pt x="45" y="93"/>
                  <a:pt x="45" y="93"/>
                  <a:pt x="45" y="93"/>
                </a:cubicBezTo>
                <a:cubicBezTo>
                  <a:pt x="49" y="90"/>
                  <a:pt x="49" y="90"/>
                  <a:pt x="49" y="90"/>
                </a:cubicBezTo>
                <a:cubicBezTo>
                  <a:pt x="49" y="89"/>
                  <a:pt x="48" y="89"/>
                  <a:pt x="47" y="88"/>
                </a:cubicBezTo>
                <a:close/>
                <a:moveTo>
                  <a:pt x="84" y="137"/>
                </a:moveTo>
                <a:cubicBezTo>
                  <a:pt x="14" y="137"/>
                  <a:pt x="14" y="137"/>
                  <a:pt x="14" y="137"/>
                </a:cubicBezTo>
                <a:cubicBezTo>
                  <a:pt x="14" y="41"/>
                  <a:pt x="14" y="41"/>
                  <a:pt x="14" y="41"/>
                </a:cubicBezTo>
                <a:cubicBezTo>
                  <a:pt x="68" y="41"/>
                  <a:pt x="68" y="41"/>
                  <a:pt x="68" y="41"/>
                </a:cubicBezTo>
                <a:cubicBezTo>
                  <a:pt x="80" y="24"/>
                  <a:pt x="80" y="24"/>
                  <a:pt x="80" y="24"/>
                </a:cubicBezTo>
                <a:cubicBezTo>
                  <a:pt x="15" y="24"/>
                  <a:pt x="15" y="24"/>
                  <a:pt x="15" y="24"/>
                </a:cubicBezTo>
                <a:cubicBezTo>
                  <a:pt x="7" y="24"/>
                  <a:pt x="0" y="30"/>
                  <a:pt x="0" y="38"/>
                </a:cubicBezTo>
                <a:cubicBezTo>
                  <a:pt x="0" y="140"/>
                  <a:pt x="0" y="140"/>
                  <a:pt x="0" y="140"/>
                </a:cubicBezTo>
                <a:cubicBezTo>
                  <a:pt x="0" y="148"/>
                  <a:pt x="7" y="154"/>
                  <a:pt x="15" y="154"/>
                </a:cubicBezTo>
                <a:cubicBezTo>
                  <a:pt x="83" y="154"/>
                  <a:pt x="83" y="154"/>
                  <a:pt x="83" y="154"/>
                </a:cubicBezTo>
                <a:cubicBezTo>
                  <a:pt x="91" y="154"/>
                  <a:pt x="98" y="148"/>
                  <a:pt x="98" y="140"/>
                </a:cubicBezTo>
                <a:cubicBezTo>
                  <a:pt x="98" y="41"/>
                  <a:pt x="98" y="41"/>
                  <a:pt x="98" y="41"/>
                </a:cubicBezTo>
                <a:cubicBezTo>
                  <a:pt x="84" y="61"/>
                  <a:pt x="84" y="61"/>
                  <a:pt x="84" y="61"/>
                </a:cubicBezTo>
                <a:lnTo>
                  <a:pt x="84" y="137"/>
                </a:lnTo>
                <a:close/>
                <a:moveTo>
                  <a:pt x="96" y="14"/>
                </a:moveTo>
                <a:cubicBezTo>
                  <a:pt x="105" y="20"/>
                  <a:pt x="105" y="20"/>
                  <a:pt x="105" y="20"/>
                </a:cubicBezTo>
                <a:cubicBezTo>
                  <a:pt x="107" y="18"/>
                  <a:pt x="107" y="18"/>
                  <a:pt x="107" y="18"/>
                </a:cubicBezTo>
                <a:cubicBezTo>
                  <a:pt x="97" y="11"/>
                  <a:pt x="97" y="11"/>
                  <a:pt x="97" y="11"/>
                </a:cubicBezTo>
                <a:lnTo>
                  <a:pt x="96" y="14"/>
                </a:lnTo>
                <a:close/>
                <a:moveTo>
                  <a:pt x="106" y="0"/>
                </a:moveTo>
                <a:cubicBezTo>
                  <a:pt x="102" y="5"/>
                  <a:pt x="102" y="5"/>
                  <a:pt x="102" y="5"/>
                </a:cubicBezTo>
                <a:cubicBezTo>
                  <a:pt x="111" y="12"/>
                  <a:pt x="111" y="12"/>
                  <a:pt x="111" y="12"/>
                </a:cubicBezTo>
                <a:cubicBezTo>
                  <a:pt x="115" y="7"/>
                  <a:pt x="115" y="7"/>
                  <a:pt x="115" y="7"/>
                </a:cubicBezTo>
                <a:lnTo>
                  <a:pt x="106" y="0"/>
                </a:lnTo>
                <a:close/>
                <a:moveTo>
                  <a:pt x="50" y="76"/>
                </a:moveTo>
                <a:cubicBezTo>
                  <a:pt x="55" y="76"/>
                  <a:pt x="55" y="76"/>
                  <a:pt x="55" y="76"/>
                </a:cubicBezTo>
                <a:cubicBezTo>
                  <a:pt x="55" y="80"/>
                  <a:pt x="55" y="80"/>
                  <a:pt x="55" y="80"/>
                </a:cubicBezTo>
                <a:cubicBezTo>
                  <a:pt x="59" y="79"/>
                  <a:pt x="59" y="79"/>
                  <a:pt x="59" y="79"/>
                </a:cubicBezTo>
                <a:cubicBezTo>
                  <a:pt x="60" y="83"/>
                  <a:pt x="60" y="83"/>
                  <a:pt x="60" y="83"/>
                </a:cubicBezTo>
                <a:cubicBezTo>
                  <a:pt x="104" y="22"/>
                  <a:pt x="104" y="22"/>
                  <a:pt x="104" y="22"/>
                </a:cubicBezTo>
                <a:cubicBezTo>
                  <a:pt x="95" y="15"/>
                  <a:pt x="95" y="15"/>
                  <a:pt x="95" y="15"/>
                </a:cubicBezTo>
                <a:lnTo>
                  <a:pt x="50" y="76"/>
                </a:lnTo>
                <a:close/>
                <a:moveTo>
                  <a:pt x="98" y="10"/>
                </a:moveTo>
                <a:cubicBezTo>
                  <a:pt x="107" y="17"/>
                  <a:pt x="107" y="17"/>
                  <a:pt x="107" y="17"/>
                </a:cubicBezTo>
                <a:cubicBezTo>
                  <a:pt x="111" y="13"/>
                  <a:pt x="111" y="13"/>
                  <a:pt x="111" y="13"/>
                </a:cubicBezTo>
                <a:cubicBezTo>
                  <a:pt x="101" y="6"/>
                  <a:pt x="101" y="6"/>
                  <a:pt x="101" y="6"/>
                </a:cubicBezTo>
                <a:lnTo>
                  <a:pt x="98" y="10"/>
                </a:lnTo>
                <a:close/>
              </a:path>
            </a:pathLst>
          </a:custGeom>
          <a:solidFill>
            <a:srgbClr val="FFFFFF"/>
          </a:soli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Rectangle 66"/>
          <p:cNvSpPr/>
          <p:nvPr/>
        </p:nvSpPr>
        <p:spPr>
          <a:xfrm>
            <a:off x="867681" y="2457175"/>
            <a:ext cx="2103120" cy="365760"/>
          </a:xfrm>
          <a:prstGeom prst="rect">
            <a:avLst/>
          </a:prstGeom>
          <a:solidFill>
            <a:schemeClr val="bg1">
              <a:alpha val="50000"/>
            </a:schemeClr>
          </a:solidFill>
          <a:ln w="6350">
            <a:noFill/>
          </a:ln>
          <a:effectLst>
            <a:outerShdw blurRad="50800" dist="38100" dir="2700000" algn="tl" rotWithShape="0">
              <a:prstClr val="black">
                <a:alpha val="40000"/>
              </a:prstClr>
            </a:outerShdw>
          </a:effectLst>
        </p:spPr>
        <p:txBody>
          <a:bodyPr wrap="square" anchor="ctr" anchorCtr="1">
            <a:spAutoFit/>
          </a:bodyPr>
          <a:lstStyle/>
          <a:p>
            <a:pPr algn="ctr" defTabSz="1450940"/>
            <a:r>
              <a:rPr lang="en-US" dirty="0">
                <a:solidFill>
                  <a:schemeClr val="bg2">
                    <a:lumMod val="10000"/>
                  </a:schemeClr>
                </a:solidFill>
                <a:latin typeface="Candara" panose="020E0502030303020204" pitchFamily="34" charset="0"/>
                <a:ea typeface="Open Sans" pitchFamily="34" charset="0"/>
                <a:cs typeface="Open Sans" pitchFamily="34" charset="0"/>
              </a:rPr>
              <a:t>Lorem Ipsum Dolor</a:t>
            </a:r>
          </a:p>
        </p:txBody>
      </p:sp>
      <p:grpSp>
        <p:nvGrpSpPr>
          <p:cNvPr id="22" name="Group 21"/>
          <p:cNvGrpSpPr/>
          <p:nvPr/>
        </p:nvGrpSpPr>
        <p:grpSpPr>
          <a:xfrm>
            <a:off x="3341511" y="258228"/>
            <a:ext cx="5508978" cy="954108"/>
            <a:chOff x="3341511" y="258228"/>
            <a:chExt cx="5508978" cy="954108"/>
          </a:xfrm>
        </p:grpSpPr>
        <p:sp>
          <p:nvSpPr>
            <p:cNvPr id="23" name="TextBox 22"/>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24" name="TextBox 23"/>
            <p:cNvSpPr txBox="1"/>
            <p:nvPr/>
          </p:nvSpPr>
          <p:spPr>
            <a:xfrm>
              <a:off x="4030132" y="843004"/>
              <a:ext cx="4143023" cy="369332"/>
            </a:xfrm>
            <a:prstGeom prst="rect">
              <a:avLst/>
            </a:prstGeom>
            <a:noFill/>
          </p:spPr>
          <p:txBody>
            <a:bodyPr wrap="square" rtlCol="0">
              <a:spAutoFit/>
            </a:bodyPr>
            <a:lstStyle/>
            <a:p>
              <a:pPr algn="ctr"/>
              <a:r>
                <a:rPr lang="en-US" dirty="0">
                  <a:solidFill>
                    <a:srgbClr val="56595E"/>
                  </a:solidFill>
                  <a:latin typeface="Candara" panose="020E0502030303020204" pitchFamily="34" charset="0"/>
                </a:rPr>
                <a:t>Your Subtitle</a:t>
              </a:r>
            </a:p>
          </p:txBody>
        </p:sp>
      </p:grpSp>
      <p:pic>
        <p:nvPicPr>
          <p:cNvPr id="25" name="Picture 24">
            <a:hlinkClick r:id="rId3"/>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4843864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750"/>
                                        <p:tgtEl>
                                          <p:spTgt spid="22"/>
                                        </p:tgtEl>
                                      </p:cBhvr>
                                    </p:animEffect>
                                  </p:childTnLst>
                                </p:cTn>
                              </p:par>
                            </p:childTnLst>
                          </p:cTn>
                        </p:par>
                        <p:par>
                          <p:cTn id="8" fill="hold">
                            <p:stCondLst>
                              <p:cond delay="750"/>
                            </p:stCondLst>
                            <p:childTnLst>
                              <p:par>
                                <p:cTn id="9" presetID="53" presetClass="entr" presetSubtype="16" fill="hold" grpId="0" nodeType="afterEffect">
                                  <p:stCondLst>
                                    <p:cond delay="0"/>
                                  </p:stCondLst>
                                  <p:childTnLst>
                                    <p:set>
                                      <p:cBhvr>
                                        <p:cTn id="10" dur="1" fill="hold">
                                          <p:stCondLst>
                                            <p:cond delay="0"/>
                                          </p:stCondLst>
                                        </p:cTn>
                                        <p:tgtEl>
                                          <p:spTgt spid="30"/>
                                        </p:tgtEl>
                                        <p:attrNameLst>
                                          <p:attrName>style.visibility</p:attrName>
                                        </p:attrNameLst>
                                      </p:cBhvr>
                                      <p:to>
                                        <p:strVal val="visible"/>
                                      </p:to>
                                    </p:set>
                                    <p:anim calcmode="lin" valueType="num">
                                      <p:cBhvr>
                                        <p:cTn id="11" dur="750" fill="hold"/>
                                        <p:tgtEl>
                                          <p:spTgt spid="30"/>
                                        </p:tgtEl>
                                        <p:attrNameLst>
                                          <p:attrName>ppt_w</p:attrName>
                                        </p:attrNameLst>
                                      </p:cBhvr>
                                      <p:tavLst>
                                        <p:tav tm="0">
                                          <p:val>
                                            <p:fltVal val="0"/>
                                          </p:val>
                                        </p:tav>
                                        <p:tav tm="100000">
                                          <p:val>
                                            <p:strVal val="#ppt_w"/>
                                          </p:val>
                                        </p:tav>
                                      </p:tavLst>
                                    </p:anim>
                                    <p:anim calcmode="lin" valueType="num">
                                      <p:cBhvr>
                                        <p:cTn id="12" dur="750" fill="hold"/>
                                        <p:tgtEl>
                                          <p:spTgt spid="30"/>
                                        </p:tgtEl>
                                        <p:attrNameLst>
                                          <p:attrName>ppt_h</p:attrName>
                                        </p:attrNameLst>
                                      </p:cBhvr>
                                      <p:tavLst>
                                        <p:tav tm="0">
                                          <p:val>
                                            <p:fltVal val="0"/>
                                          </p:val>
                                        </p:tav>
                                        <p:tav tm="100000">
                                          <p:val>
                                            <p:strVal val="#ppt_h"/>
                                          </p:val>
                                        </p:tav>
                                      </p:tavLst>
                                    </p:anim>
                                    <p:animEffect transition="in" filter="fade">
                                      <p:cBhvr>
                                        <p:cTn id="13" dur="750"/>
                                        <p:tgtEl>
                                          <p:spTgt spid="30"/>
                                        </p:tgtEl>
                                      </p:cBhvr>
                                    </p:animEffect>
                                  </p:childTnLst>
                                </p:cTn>
                              </p:par>
                            </p:childTnLst>
                          </p:cTn>
                        </p:par>
                        <p:par>
                          <p:cTn id="14" fill="hold">
                            <p:stCondLst>
                              <p:cond delay="1500"/>
                            </p:stCondLst>
                            <p:childTnLst>
                              <p:par>
                                <p:cTn id="15" presetID="16" presetClass="entr" presetSubtype="37" fill="hold" grpId="0" nodeType="afterEffect">
                                  <p:stCondLst>
                                    <p:cond delay="0"/>
                                  </p:stCondLst>
                                  <p:childTnLst>
                                    <p:set>
                                      <p:cBhvr>
                                        <p:cTn id="16" dur="1" fill="hold">
                                          <p:stCondLst>
                                            <p:cond delay="0"/>
                                          </p:stCondLst>
                                        </p:cTn>
                                        <p:tgtEl>
                                          <p:spTgt spid="67"/>
                                        </p:tgtEl>
                                        <p:attrNameLst>
                                          <p:attrName>style.visibility</p:attrName>
                                        </p:attrNameLst>
                                      </p:cBhvr>
                                      <p:to>
                                        <p:strVal val="visible"/>
                                      </p:to>
                                    </p:set>
                                    <p:animEffect transition="in" filter="barn(outVertical)">
                                      <p:cBhvr>
                                        <p:cTn id="17" dur="500"/>
                                        <p:tgtEl>
                                          <p:spTgt spid="67"/>
                                        </p:tgtEl>
                                      </p:cBhvr>
                                    </p:animEffect>
                                  </p:childTnLst>
                                </p:cTn>
                              </p:par>
                            </p:childTnLst>
                          </p:cTn>
                        </p:par>
                        <p:par>
                          <p:cTn id="18" fill="hold">
                            <p:stCondLst>
                              <p:cond delay="2000"/>
                            </p:stCondLst>
                            <p:childTnLst>
                              <p:par>
                                <p:cTn id="19" presetID="2" presetClass="entr" presetSubtype="1" fill="hold" grpId="0" nodeType="afterEffect">
                                  <p:stCondLst>
                                    <p:cond delay="0"/>
                                  </p:stCondLst>
                                  <p:childTnLst>
                                    <p:set>
                                      <p:cBhvr>
                                        <p:cTn id="20" dur="1" fill="hold">
                                          <p:stCondLst>
                                            <p:cond delay="0"/>
                                          </p:stCondLst>
                                        </p:cTn>
                                        <p:tgtEl>
                                          <p:spTgt spid="9"/>
                                        </p:tgtEl>
                                        <p:attrNameLst>
                                          <p:attrName>style.visibility</p:attrName>
                                        </p:attrNameLst>
                                      </p:cBhvr>
                                      <p:to>
                                        <p:strVal val="visible"/>
                                      </p:to>
                                    </p:set>
                                    <p:anim calcmode="lin" valueType="num">
                                      <p:cBhvr additive="base">
                                        <p:cTn id="21" dur="500" fill="hold"/>
                                        <p:tgtEl>
                                          <p:spTgt spid="9"/>
                                        </p:tgtEl>
                                        <p:attrNameLst>
                                          <p:attrName>ppt_x</p:attrName>
                                        </p:attrNameLst>
                                      </p:cBhvr>
                                      <p:tavLst>
                                        <p:tav tm="0">
                                          <p:val>
                                            <p:strVal val="#ppt_x"/>
                                          </p:val>
                                        </p:tav>
                                        <p:tav tm="100000">
                                          <p:val>
                                            <p:strVal val="#ppt_x"/>
                                          </p:val>
                                        </p:tav>
                                      </p:tavLst>
                                    </p:anim>
                                    <p:anim calcmode="lin" valueType="num">
                                      <p:cBhvr additive="base">
                                        <p:cTn id="22" dur="500" fill="hold"/>
                                        <p:tgtEl>
                                          <p:spTgt spid="9"/>
                                        </p:tgtEl>
                                        <p:attrNameLst>
                                          <p:attrName>ppt_y</p:attrName>
                                        </p:attrNameLst>
                                      </p:cBhvr>
                                      <p:tavLst>
                                        <p:tav tm="0">
                                          <p:val>
                                            <p:strVal val="0-#ppt_h/2"/>
                                          </p:val>
                                        </p:tav>
                                        <p:tav tm="100000">
                                          <p:val>
                                            <p:strVal val="#ppt_y"/>
                                          </p:val>
                                        </p:tav>
                                      </p:tavLst>
                                    </p:anim>
                                  </p:childTnLst>
                                </p:cTn>
                              </p:par>
                              <p:par>
                                <p:cTn id="23" presetID="2" presetClass="entr" presetSubtype="9" fill="hold" grpId="0" nodeType="with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0-#ppt_w/2"/>
                                          </p:val>
                                        </p:tav>
                                        <p:tav tm="100000">
                                          <p:val>
                                            <p:strVal val="#ppt_x"/>
                                          </p:val>
                                        </p:tav>
                                      </p:tavLst>
                                    </p:anim>
                                    <p:anim calcmode="lin" valueType="num">
                                      <p:cBhvr additive="base">
                                        <p:cTn id="26" dur="500" fill="hold"/>
                                        <p:tgtEl>
                                          <p:spTgt spid="7"/>
                                        </p:tgtEl>
                                        <p:attrNameLst>
                                          <p:attrName>ppt_y</p:attrName>
                                        </p:attrNameLst>
                                      </p:cBhvr>
                                      <p:tavLst>
                                        <p:tav tm="0">
                                          <p:val>
                                            <p:strVal val="0-#ppt_h/2"/>
                                          </p:val>
                                        </p:tav>
                                        <p:tav tm="100000">
                                          <p:val>
                                            <p:strVal val="#ppt_y"/>
                                          </p:val>
                                        </p:tav>
                                      </p:tavLst>
                                    </p:anim>
                                  </p:childTnLst>
                                </p:cTn>
                              </p:par>
                              <p:par>
                                <p:cTn id="27" presetID="2" presetClass="entr" presetSubtype="3" fill="hold" grpId="0" nodeType="withEffect">
                                  <p:stCondLst>
                                    <p:cond delay="0"/>
                                  </p:stCondLst>
                                  <p:childTnLst>
                                    <p:set>
                                      <p:cBhvr>
                                        <p:cTn id="28" dur="1" fill="hold">
                                          <p:stCondLst>
                                            <p:cond delay="0"/>
                                          </p:stCondLst>
                                        </p:cTn>
                                        <p:tgtEl>
                                          <p:spTgt spid="8"/>
                                        </p:tgtEl>
                                        <p:attrNameLst>
                                          <p:attrName>style.visibility</p:attrName>
                                        </p:attrNameLst>
                                      </p:cBhvr>
                                      <p:to>
                                        <p:strVal val="visible"/>
                                      </p:to>
                                    </p:set>
                                    <p:anim calcmode="lin" valueType="num">
                                      <p:cBhvr additive="base">
                                        <p:cTn id="29" dur="500" fill="hold"/>
                                        <p:tgtEl>
                                          <p:spTgt spid="8"/>
                                        </p:tgtEl>
                                        <p:attrNameLst>
                                          <p:attrName>ppt_x</p:attrName>
                                        </p:attrNameLst>
                                      </p:cBhvr>
                                      <p:tavLst>
                                        <p:tav tm="0">
                                          <p:val>
                                            <p:strVal val="1+#ppt_w/2"/>
                                          </p:val>
                                        </p:tav>
                                        <p:tav tm="100000">
                                          <p:val>
                                            <p:strVal val="#ppt_x"/>
                                          </p:val>
                                        </p:tav>
                                      </p:tavLst>
                                    </p:anim>
                                    <p:anim calcmode="lin" valueType="num">
                                      <p:cBhvr additive="base">
                                        <p:cTn id="30" dur="500" fill="hold"/>
                                        <p:tgtEl>
                                          <p:spTgt spid="8"/>
                                        </p:tgtEl>
                                        <p:attrNameLst>
                                          <p:attrName>ppt_y</p:attrName>
                                        </p:attrNameLst>
                                      </p:cBhvr>
                                      <p:tavLst>
                                        <p:tav tm="0">
                                          <p:val>
                                            <p:strVal val="0-#ppt_h/2"/>
                                          </p:val>
                                        </p:tav>
                                        <p:tav tm="100000">
                                          <p:val>
                                            <p:strVal val="#ppt_y"/>
                                          </p:val>
                                        </p:tav>
                                      </p:tavLst>
                                    </p:anim>
                                  </p:childTnLst>
                                </p:cTn>
                              </p:par>
                            </p:childTnLst>
                          </p:cTn>
                        </p:par>
                        <p:par>
                          <p:cTn id="31" fill="hold">
                            <p:stCondLst>
                              <p:cond delay="2500"/>
                            </p:stCondLst>
                            <p:childTnLst>
                              <p:par>
                                <p:cTn id="32" presetID="53" presetClass="entr" presetSubtype="16" fill="hold" grpId="0" nodeType="afterEffect">
                                  <p:stCondLst>
                                    <p:cond delay="0"/>
                                  </p:stCondLst>
                                  <p:childTnLst>
                                    <p:set>
                                      <p:cBhvr>
                                        <p:cTn id="33" dur="1" fill="hold">
                                          <p:stCondLst>
                                            <p:cond delay="0"/>
                                          </p:stCondLst>
                                        </p:cTn>
                                        <p:tgtEl>
                                          <p:spTgt spid="64"/>
                                        </p:tgtEl>
                                        <p:attrNameLst>
                                          <p:attrName>style.visibility</p:attrName>
                                        </p:attrNameLst>
                                      </p:cBhvr>
                                      <p:to>
                                        <p:strVal val="visible"/>
                                      </p:to>
                                    </p:set>
                                    <p:anim calcmode="lin" valueType="num">
                                      <p:cBhvr>
                                        <p:cTn id="34" dur="500" fill="hold"/>
                                        <p:tgtEl>
                                          <p:spTgt spid="64"/>
                                        </p:tgtEl>
                                        <p:attrNameLst>
                                          <p:attrName>ppt_w</p:attrName>
                                        </p:attrNameLst>
                                      </p:cBhvr>
                                      <p:tavLst>
                                        <p:tav tm="0">
                                          <p:val>
                                            <p:fltVal val="0"/>
                                          </p:val>
                                        </p:tav>
                                        <p:tav tm="100000">
                                          <p:val>
                                            <p:strVal val="#ppt_w"/>
                                          </p:val>
                                        </p:tav>
                                      </p:tavLst>
                                    </p:anim>
                                    <p:anim calcmode="lin" valueType="num">
                                      <p:cBhvr>
                                        <p:cTn id="35" dur="500" fill="hold"/>
                                        <p:tgtEl>
                                          <p:spTgt spid="64"/>
                                        </p:tgtEl>
                                        <p:attrNameLst>
                                          <p:attrName>ppt_h</p:attrName>
                                        </p:attrNameLst>
                                      </p:cBhvr>
                                      <p:tavLst>
                                        <p:tav tm="0">
                                          <p:val>
                                            <p:fltVal val="0"/>
                                          </p:val>
                                        </p:tav>
                                        <p:tav tm="100000">
                                          <p:val>
                                            <p:strVal val="#ppt_h"/>
                                          </p:val>
                                        </p:tav>
                                      </p:tavLst>
                                    </p:anim>
                                    <p:animEffect transition="in" filter="fade">
                                      <p:cBhvr>
                                        <p:cTn id="36" dur="500"/>
                                        <p:tgtEl>
                                          <p:spTgt spid="64"/>
                                        </p:tgtEl>
                                      </p:cBhvr>
                                    </p:animEffect>
                                  </p:childTnLst>
                                </p:cTn>
                              </p:par>
                            </p:childTnLst>
                          </p:cTn>
                        </p:par>
                        <p:par>
                          <p:cTn id="37" fill="hold">
                            <p:stCondLst>
                              <p:cond delay="3000"/>
                            </p:stCondLst>
                            <p:childTnLst>
                              <p:par>
                                <p:cTn id="38" presetID="2" presetClass="entr" presetSubtype="2" fill="hold" grpId="0" nodeType="afterEffect">
                                  <p:stCondLst>
                                    <p:cond delay="0"/>
                                  </p:stCondLst>
                                  <p:childTnLst>
                                    <p:set>
                                      <p:cBhvr>
                                        <p:cTn id="39" dur="1" fill="hold">
                                          <p:stCondLst>
                                            <p:cond delay="0"/>
                                          </p:stCondLst>
                                        </p:cTn>
                                        <p:tgtEl>
                                          <p:spTgt spid="31"/>
                                        </p:tgtEl>
                                        <p:attrNameLst>
                                          <p:attrName>style.visibility</p:attrName>
                                        </p:attrNameLst>
                                      </p:cBhvr>
                                      <p:to>
                                        <p:strVal val="visible"/>
                                      </p:to>
                                    </p:set>
                                    <p:anim calcmode="lin" valueType="num">
                                      <p:cBhvr additive="base">
                                        <p:cTn id="40" dur="500" fill="hold"/>
                                        <p:tgtEl>
                                          <p:spTgt spid="31"/>
                                        </p:tgtEl>
                                        <p:attrNameLst>
                                          <p:attrName>ppt_x</p:attrName>
                                        </p:attrNameLst>
                                      </p:cBhvr>
                                      <p:tavLst>
                                        <p:tav tm="0">
                                          <p:val>
                                            <p:strVal val="1+#ppt_w/2"/>
                                          </p:val>
                                        </p:tav>
                                        <p:tav tm="100000">
                                          <p:val>
                                            <p:strVal val="#ppt_x"/>
                                          </p:val>
                                        </p:tav>
                                      </p:tavLst>
                                    </p:anim>
                                    <p:anim calcmode="lin" valueType="num">
                                      <p:cBhvr additive="base">
                                        <p:cTn id="41" dur="500" fill="hold"/>
                                        <p:tgtEl>
                                          <p:spTgt spid="31"/>
                                        </p:tgtEl>
                                        <p:attrNameLst>
                                          <p:attrName>ppt_y</p:attrName>
                                        </p:attrNameLst>
                                      </p:cBhvr>
                                      <p:tavLst>
                                        <p:tav tm="0">
                                          <p:val>
                                            <p:strVal val="#ppt_y"/>
                                          </p:val>
                                        </p:tav>
                                        <p:tav tm="100000">
                                          <p:val>
                                            <p:strVal val="#ppt_y"/>
                                          </p:val>
                                        </p:tav>
                                      </p:tavLst>
                                    </p:anim>
                                  </p:childTnLst>
                                </p:cTn>
                              </p:par>
                            </p:childTnLst>
                          </p:cTn>
                        </p:par>
                        <p:par>
                          <p:cTn id="42" fill="hold">
                            <p:stCondLst>
                              <p:cond delay="3500"/>
                            </p:stCondLst>
                            <p:childTnLst>
                              <p:par>
                                <p:cTn id="43" presetID="22" presetClass="entr" presetSubtype="2" fill="hold" nodeType="afterEffect">
                                  <p:stCondLst>
                                    <p:cond delay="0"/>
                                  </p:stCondLst>
                                  <p:childTnLst>
                                    <p:set>
                                      <p:cBhvr>
                                        <p:cTn id="44" dur="1" fill="hold">
                                          <p:stCondLst>
                                            <p:cond delay="0"/>
                                          </p:stCondLst>
                                        </p:cTn>
                                        <p:tgtEl>
                                          <p:spTgt spid="32"/>
                                        </p:tgtEl>
                                        <p:attrNameLst>
                                          <p:attrName>style.visibility</p:attrName>
                                        </p:attrNameLst>
                                      </p:cBhvr>
                                      <p:to>
                                        <p:strVal val="visible"/>
                                      </p:to>
                                    </p:set>
                                    <p:animEffect transition="in" filter="wipe(right)">
                                      <p:cBhvr>
                                        <p:cTn id="45" dur="500"/>
                                        <p:tgtEl>
                                          <p:spTgt spid="32"/>
                                        </p:tgtEl>
                                      </p:cBhvr>
                                    </p:animEffect>
                                  </p:childTnLst>
                                </p:cTn>
                              </p:par>
                            </p:childTnLst>
                          </p:cTn>
                        </p:par>
                        <p:par>
                          <p:cTn id="46" fill="hold">
                            <p:stCondLst>
                              <p:cond delay="4000"/>
                            </p:stCondLst>
                            <p:childTnLst>
                              <p:par>
                                <p:cTn id="47" presetID="53" presetClass="entr" presetSubtype="16" fill="hold" grpId="0" nodeType="afterEffect">
                                  <p:stCondLst>
                                    <p:cond delay="0"/>
                                  </p:stCondLst>
                                  <p:childTnLst>
                                    <p:set>
                                      <p:cBhvr>
                                        <p:cTn id="48" dur="1" fill="hold">
                                          <p:stCondLst>
                                            <p:cond delay="0"/>
                                          </p:stCondLst>
                                        </p:cTn>
                                        <p:tgtEl>
                                          <p:spTgt spid="66"/>
                                        </p:tgtEl>
                                        <p:attrNameLst>
                                          <p:attrName>style.visibility</p:attrName>
                                        </p:attrNameLst>
                                      </p:cBhvr>
                                      <p:to>
                                        <p:strVal val="visible"/>
                                      </p:to>
                                    </p:set>
                                    <p:anim calcmode="lin" valueType="num">
                                      <p:cBhvr>
                                        <p:cTn id="49" dur="500" fill="hold"/>
                                        <p:tgtEl>
                                          <p:spTgt spid="66"/>
                                        </p:tgtEl>
                                        <p:attrNameLst>
                                          <p:attrName>ppt_w</p:attrName>
                                        </p:attrNameLst>
                                      </p:cBhvr>
                                      <p:tavLst>
                                        <p:tav tm="0">
                                          <p:val>
                                            <p:fltVal val="0"/>
                                          </p:val>
                                        </p:tav>
                                        <p:tav tm="100000">
                                          <p:val>
                                            <p:strVal val="#ppt_w"/>
                                          </p:val>
                                        </p:tav>
                                      </p:tavLst>
                                    </p:anim>
                                    <p:anim calcmode="lin" valueType="num">
                                      <p:cBhvr>
                                        <p:cTn id="50" dur="500" fill="hold"/>
                                        <p:tgtEl>
                                          <p:spTgt spid="66"/>
                                        </p:tgtEl>
                                        <p:attrNameLst>
                                          <p:attrName>ppt_h</p:attrName>
                                        </p:attrNameLst>
                                      </p:cBhvr>
                                      <p:tavLst>
                                        <p:tav tm="0">
                                          <p:val>
                                            <p:fltVal val="0"/>
                                          </p:val>
                                        </p:tav>
                                        <p:tav tm="100000">
                                          <p:val>
                                            <p:strVal val="#ppt_h"/>
                                          </p:val>
                                        </p:tav>
                                      </p:tavLst>
                                    </p:anim>
                                    <p:animEffect transition="in" filter="fade">
                                      <p:cBhvr>
                                        <p:cTn id="51" dur="500"/>
                                        <p:tgtEl>
                                          <p:spTgt spid="66"/>
                                        </p:tgtEl>
                                      </p:cBhvr>
                                    </p:animEffect>
                                  </p:childTnLst>
                                </p:cTn>
                              </p:par>
                            </p:childTnLst>
                          </p:cTn>
                        </p:par>
                        <p:par>
                          <p:cTn id="52" fill="hold">
                            <p:stCondLst>
                              <p:cond delay="4500"/>
                            </p:stCondLst>
                            <p:childTnLst>
                              <p:par>
                                <p:cTn id="53" presetID="2" presetClass="entr" presetSubtype="2" fill="hold" grpId="0" nodeType="afterEffect">
                                  <p:stCondLst>
                                    <p:cond delay="0"/>
                                  </p:stCondLst>
                                  <p:childTnLst>
                                    <p:set>
                                      <p:cBhvr>
                                        <p:cTn id="54" dur="1" fill="hold">
                                          <p:stCondLst>
                                            <p:cond delay="0"/>
                                          </p:stCondLst>
                                        </p:cTn>
                                        <p:tgtEl>
                                          <p:spTgt spid="53"/>
                                        </p:tgtEl>
                                        <p:attrNameLst>
                                          <p:attrName>style.visibility</p:attrName>
                                        </p:attrNameLst>
                                      </p:cBhvr>
                                      <p:to>
                                        <p:strVal val="visible"/>
                                      </p:to>
                                    </p:set>
                                    <p:anim calcmode="lin" valueType="num">
                                      <p:cBhvr additive="base">
                                        <p:cTn id="55" dur="500" fill="hold"/>
                                        <p:tgtEl>
                                          <p:spTgt spid="53"/>
                                        </p:tgtEl>
                                        <p:attrNameLst>
                                          <p:attrName>ppt_x</p:attrName>
                                        </p:attrNameLst>
                                      </p:cBhvr>
                                      <p:tavLst>
                                        <p:tav tm="0">
                                          <p:val>
                                            <p:strVal val="1+#ppt_w/2"/>
                                          </p:val>
                                        </p:tav>
                                        <p:tav tm="100000">
                                          <p:val>
                                            <p:strVal val="#ppt_x"/>
                                          </p:val>
                                        </p:tav>
                                      </p:tavLst>
                                    </p:anim>
                                    <p:anim calcmode="lin" valueType="num">
                                      <p:cBhvr additive="base">
                                        <p:cTn id="56" dur="500" fill="hold"/>
                                        <p:tgtEl>
                                          <p:spTgt spid="53"/>
                                        </p:tgtEl>
                                        <p:attrNameLst>
                                          <p:attrName>ppt_y</p:attrName>
                                        </p:attrNameLst>
                                      </p:cBhvr>
                                      <p:tavLst>
                                        <p:tav tm="0">
                                          <p:val>
                                            <p:strVal val="#ppt_y"/>
                                          </p:val>
                                        </p:tav>
                                        <p:tav tm="100000">
                                          <p:val>
                                            <p:strVal val="#ppt_y"/>
                                          </p:val>
                                        </p:tav>
                                      </p:tavLst>
                                    </p:anim>
                                  </p:childTnLst>
                                </p:cTn>
                              </p:par>
                            </p:childTnLst>
                          </p:cTn>
                        </p:par>
                        <p:par>
                          <p:cTn id="57" fill="hold">
                            <p:stCondLst>
                              <p:cond delay="5000"/>
                            </p:stCondLst>
                            <p:childTnLst>
                              <p:par>
                                <p:cTn id="58" presetID="22" presetClass="entr" presetSubtype="2" fill="hold" nodeType="afterEffect">
                                  <p:stCondLst>
                                    <p:cond delay="0"/>
                                  </p:stCondLst>
                                  <p:childTnLst>
                                    <p:set>
                                      <p:cBhvr>
                                        <p:cTn id="59" dur="1" fill="hold">
                                          <p:stCondLst>
                                            <p:cond delay="0"/>
                                          </p:stCondLst>
                                        </p:cTn>
                                        <p:tgtEl>
                                          <p:spTgt spid="54"/>
                                        </p:tgtEl>
                                        <p:attrNameLst>
                                          <p:attrName>style.visibility</p:attrName>
                                        </p:attrNameLst>
                                      </p:cBhvr>
                                      <p:to>
                                        <p:strVal val="visible"/>
                                      </p:to>
                                    </p:set>
                                    <p:animEffect transition="in" filter="wipe(right)">
                                      <p:cBhvr>
                                        <p:cTn id="60" dur="500"/>
                                        <p:tgtEl>
                                          <p:spTgt spid="54"/>
                                        </p:tgtEl>
                                      </p:cBhvr>
                                    </p:animEffect>
                                  </p:childTnLst>
                                </p:cTn>
                              </p:par>
                            </p:childTnLst>
                          </p:cTn>
                        </p:par>
                        <p:par>
                          <p:cTn id="61" fill="hold">
                            <p:stCondLst>
                              <p:cond delay="5500"/>
                            </p:stCondLst>
                            <p:childTnLst>
                              <p:par>
                                <p:cTn id="62" presetID="53" presetClass="entr" presetSubtype="16" fill="hold" grpId="0" nodeType="afterEffect">
                                  <p:stCondLst>
                                    <p:cond delay="0"/>
                                  </p:stCondLst>
                                  <p:childTnLst>
                                    <p:set>
                                      <p:cBhvr>
                                        <p:cTn id="63" dur="1" fill="hold">
                                          <p:stCondLst>
                                            <p:cond delay="0"/>
                                          </p:stCondLst>
                                        </p:cTn>
                                        <p:tgtEl>
                                          <p:spTgt spid="65"/>
                                        </p:tgtEl>
                                        <p:attrNameLst>
                                          <p:attrName>style.visibility</p:attrName>
                                        </p:attrNameLst>
                                      </p:cBhvr>
                                      <p:to>
                                        <p:strVal val="visible"/>
                                      </p:to>
                                    </p:set>
                                    <p:anim calcmode="lin" valueType="num">
                                      <p:cBhvr>
                                        <p:cTn id="64" dur="170" fill="hold"/>
                                        <p:tgtEl>
                                          <p:spTgt spid="65"/>
                                        </p:tgtEl>
                                        <p:attrNameLst>
                                          <p:attrName>ppt_w</p:attrName>
                                        </p:attrNameLst>
                                      </p:cBhvr>
                                      <p:tavLst>
                                        <p:tav tm="0">
                                          <p:val>
                                            <p:fltVal val="0"/>
                                          </p:val>
                                        </p:tav>
                                        <p:tav tm="100000">
                                          <p:val>
                                            <p:strVal val="#ppt_w"/>
                                          </p:val>
                                        </p:tav>
                                      </p:tavLst>
                                    </p:anim>
                                    <p:anim calcmode="lin" valueType="num">
                                      <p:cBhvr>
                                        <p:cTn id="65" dur="170" fill="hold"/>
                                        <p:tgtEl>
                                          <p:spTgt spid="65"/>
                                        </p:tgtEl>
                                        <p:attrNameLst>
                                          <p:attrName>ppt_h</p:attrName>
                                        </p:attrNameLst>
                                      </p:cBhvr>
                                      <p:tavLst>
                                        <p:tav tm="0">
                                          <p:val>
                                            <p:fltVal val="0"/>
                                          </p:val>
                                        </p:tav>
                                        <p:tav tm="100000">
                                          <p:val>
                                            <p:strVal val="#ppt_h"/>
                                          </p:val>
                                        </p:tav>
                                      </p:tavLst>
                                    </p:anim>
                                    <p:animEffect transition="in" filter="fade">
                                      <p:cBhvr>
                                        <p:cTn id="66" dur="170"/>
                                        <p:tgtEl>
                                          <p:spTgt spid="65"/>
                                        </p:tgtEl>
                                      </p:cBhvr>
                                    </p:animEffect>
                                  </p:childTnLst>
                                </p:cTn>
                              </p:par>
                            </p:childTnLst>
                          </p:cTn>
                        </p:par>
                        <p:par>
                          <p:cTn id="67" fill="hold">
                            <p:stCondLst>
                              <p:cond delay="5670"/>
                            </p:stCondLst>
                            <p:childTnLst>
                              <p:par>
                                <p:cTn id="68" presetID="2" presetClass="entr" presetSubtype="2" fill="hold" grpId="0" nodeType="afterEffect">
                                  <p:stCondLst>
                                    <p:cond delay="0"/>
                                  </p:stCondLst>
                                  <p:childTnLst>
                                    <p:set>
                                      <p:cBhvr>
                                        <p:cTn id="69" dur="1" fill="hold">
                                          <p:stCondLst>
                                            <p:cond delay="0"/>
                                          </p:stCondLst>
                                        </p:cTn>
                                        <p:tgtEl>
                                          <p:spTgt spid="57"/>
                                        </p:tgtEl>
                                        <p:attrNameLst>
                                          <p:attrName>style.visibility</p:attrName>
                                        </p:attrNameLst>
                                      </p:cBhvr>
                                      <p:to>
                                        <p:strVal val="visible"/>
                                      </p:to>
                                    </p:set>
                                    <p:anim calcmode="lin" valueType="num">
                                      <p:cBhvr additive="base">
                                        <p:cTn id="70" dur="500" fill="hold"/>
                                        <p:tgtEl>
                                          <p:spTgt spid="57"/>
                                        </p:tgtEl>
                                        <p:attrNameLst>
                                          <p:attrName>ppt_x</p:attrName>
                                        </p:attrNameLst>
                                      </p:cBhvr>
                                      <p:tavLst>
                                        <p:tav tm="0">
                                          <p:val>
                                            <p:strVal val="1+#ppt_w/2"/>
                                          </p:val>
                                        </p:tav>
                                        <p:tav tm="100000">
                                          <p:val>
                                            <p:strVal val="#ppt_x"/>
                                          </p:val>
                                        </p:tav>
                                      </p:tavLst>
                                    </p:anim>
                                    <p:anim calcmode="lin" valueType="num">
                                      <p:cBhvr additive="base">
                                        <p:cTn id="71" dur="500" fill="hold"/>
                                        <p:tgtEl>
                                          <p:spTgt spid="57"/>
                                        </p:tgtEl>
                                        <p:attrNameLst>
                                          <p:attrName>ppt_y</p:attrName>
                                        </p:attrNameLst>
                                      </p:cBhvr>
                                      <p:tavLst>
                                        <p:tav tm="0">
                                          <p:val>
                                            <p:strVal val="#ppt_y"/>
                                          </p:val>
                                        </p:tav>
                                        <p:tav tm="100000">
                                          <p:val>
                                            <p:strVal val="#ppt_y"/>
                                          </p:val>
                                        </p:tav>
                                      </p:tavLst>
                                    </p:anim>
                                  </p:childTnLst>
                                </p:cTn>
                              </p:par>
                            </p:childTnLst>
                          </p:cTn>
                        </p:par>
                        <p:par>
                          <p:cTn id="72" fill="hold">
                            <p:stCondLst>
                              <p:cond delay="6170"/>
                            </p:stCondLst>
                            <p:childTnLst>
                              <p:par>
                                <p:cTn id="73" presetID="22" presetClass="entr" presetSubtype="2" fill="hold" nodeType="afterEffect">
                                  <p:stCondLst>
                                    <p:cond delay="0"/>
                                  </p:stCondLst>
                                  <p:childTnLst>
                                    <p:set>
                                      <p:cBhvr>
                                        <p:cTn id="74" dur="1" fill="hold">
                                          <p:stCondLst>
                                            <p:cond delay="0"/>
                                          </p:stCondLst>
                                        </p:cTn>
                                        <p:tgtEl>
                                          <p:spTgt spid="58"/>
                                        </p:tgtEl>
                                        <p:attrNameLst>
                                          <p:attrName>style.visibility</p:attrName>
                                        </p:attrNameLst>
                                      </p:cBhvr>
                                      <p:to>
                                        <p:strVal val="visible"/>
                                      </p:to>
                                    </p:set>
                                    <p:animEffect transition="in" filter="wipe(right)">
                                      <p:cBhvr>
                                        <p:cTn id="75" dur="500"/>
                                        <p:tgtEl>
                                          <p:spTgt spid="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9" grpId="0" animBg="1"/>
      <p:bldP spid="30" grpId="0" animBg="1"/>
      <p:bldP spid="31" grpId="0" animBg="1"/>
      <p:bldP spid="53" grpId="0" animBg="1"/>
      <p:bldP spid="57" grpId="0" animBg="1"/>
      <p:bldP spid="64" grpId="0" animBg="1"/>
      <p:bldP spid="65" grpId="0" animBg="1"/>
      <p:bldP spid="66" grpId="0" animBg="1"/>
      <p:bldP spid="67"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1520</TotalTime>
  <Words>1252</Words>
  <Application>Microsoft Office PowerPoint</Application>
  <PresentationFormat>Widescreen</PresentationFormat>
  <Paragraphs>58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Calibri</vt:lpstr>
      <vt:lpstr>Calibri Light</vt:lpstr>
      <vt:lpstr>Candara</vt:lpstr>
      <vt:lpstr>Helvetica Light</vt:lpstr>
      <vt:lpstr>Open Sans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304</cp:revision>
  <dcterms:created xsi:type="dcterms:W3CDTF">2016-09-28T22:08:47Z</dcterms:created>
  <dcterms:modified xsi:type="dcterms:W3CDTF">2016-10-24T21:20:01Z</dcterms:modified>
</cp:coreProperties>
</file>