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0904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17"/>
          <p:cNvGrpSpPr/>
          <p:nvPr/>
        </p:nvGrpSpPr>
        <p:grpSpPr>
          <a:xfrm>
            <a:off x="5206235" y="1279542"/>
            <a:ext cx="975784" cy="973667"/>
            <a:chOff x="5206235" y="1386417"/>
            <a:chExt cx="975784" cy="973667"/>
          </a:xfrm>
        </p:grpSpPr>
        <p:grpSp>
          <p:nvGrpSpPr>
            <p:cNvPr id="14" name="Group 13"/>
            <p:cNvGrpSpPr/>
            <p:nvPr/>
          </p:nvGrpSpPr>
          <p:grpSpPr>
            <a:xfrm>
              <a:off x="5373376" y="1552050"/>
              <a:ext cx="640080" cy="640080"/>
              <a:chOff x="5349930" y="1552050"/>
              <a:chExt cx="640080" cy="640080"/>
            </a:xfrm>
          </p:grpSpPr>
          <p:sp>
            <p:nvSpPr>
              <p:cNvPr id="80" name="Freeform 79"/>
              <p:cNvSpPr>
                <a:spLocks noChangeAspect="1"/>
              </p:cNvSpPr>
              <p:nvPr/>
            </p:nvSpPr>
            <p:spPr>
              <a:xfrm>
                <a:off x="5349930"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1247" y="1665639"/>
                <a:ext cx="347472" cy="402336"/>
              </a:xfrm>
              <a:prstGeom prst="rect">
                <a:avLst/>
              </a:prstGeom>
            </p:spPr>
          </p:pic>
        </p:gr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7" name="Group 16"/>
          <p:cNvGrpSpPr/>
          <p:nvPr/>
        </p:nvGrpSpPr>
        <p:grpSpPr>
          <a:xfrm>
            <a:off x="4463284" y="2371743"/>
            <a:ext cx="908051" cy="910167"/>
            <a:chOff x="4463284" y="2478618"/>
            <a:chExt cx="908051" cy="910167"/>
          </a:xfrm>
        </p:grpSpPr>
        <p:grpSp>
          <p:nvGrpSpPr>
            <p:cNvPr id="13" name="Group 12"/>
            <p:cNvGrpSpPr/>
            <p:nvPr/>
          </p:nvGrpSpPr>
          <p:grpSpPr>
            <a:xfrm>
              <a:off x="4595564" y="2612785"/>
              <a:ext cx="640080" cy="640080"/>
              <a:chOff x="4607287" y="2624508"/>
              <a:chExt cx="640080" cy="640080"/>
            </a:xfrm>
          </p:grpSpPr>
          <p:sp>
            <p:nvSpPr>
              <p:cNvPr id="79" name="Freeform 78"/>
              <p:cNvSpPr>
                <a:spLocks noChangeAspect="1"/>
              </p:cNvSpPr>
              <p:nvPr/>
            </p:nvSpPr>
            <p:spPr>
              <a:xfrm>
                <a:off x="4607287" y="2624508"/>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1366" y="2761668"/>
                <a:ext cx="365760" cy="365760"/>
              </a:xfrm>
              <a:prstGeom prst="rect">
                <a:avLst/>
              </a:prstGeom>
            </p:spPr>
          </p:pic>
        </p:grpSp>
        <p:sp>
          <p:nvSpPr>
            <p:cNvPr id="10249" name="Freeform 9"/>
            <p:cNvSpPr>
              <a:spLocks noEditPoints="1"/>
            </p:cNvSpPr>
            <p:nvPr/>
          </p:nvSpPr>
          <p:spPr bwMode="auto">
            <a:xfrm>
              <a:off x="4463284" y="2478618"/>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9" name="Group 18"/>
          <p:cNvGrpSpPr/>
          <p:nvPr/>
        </p:nvGrpSpPr>
        <p:grpSpPr>
          <a:xfrm>
            <a:off x="5997868" y="1971693"/>
            <a:ext cx="908051" cy="908051"/>
            <a:chOff x="5997868" y="2078568"/>
            <a:chExt cx="908051" cy="908051"/>
          </a:xfrm>
        </p:grpSpPr>
        <p:grpSp>
          <p:nvGrpSpPr>
            <p:cNvPr id="15" name="Group 14"/>
            <p:cNvGrpSpPr/>
            <p:nvPr/>
          </p:nvGrpSpPr>
          <p:grpSpPr>
            <a:xfrm>
              <a:off x="6136250" y="2215925"/>
              <a:ext cx="640080" cy="640080"/>
              <a:chOff x="6112804" y="2215925"/>
              <a:chExt cx="640080" cy="640080"/>
            </a:xfrm>
          </p:grpSpPr>
          <p:sp>
            <p:nvSpPr>
              <p:cNvPr id="83" name="Freeform 82"/>
              <p:cNvSpPr>
                <a:spLocks noChangeAspect="1"/>
              </p:cNvSpPr>
              <p:nvPr/>
            </p:nvSpPr>
            <p:spPr>
              <a:xfrm>
                <a:off x="6112804"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4623" y="2333109"/>
                <a:ext cx="347472" cy="402336"/>
              </a:xfrm>
              <a:prstGeom prst="rect">
                <a:avLst/>
              </a:prstGeom>
            </p:spPr>
          </p:pic>
        </p:gr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0" name="Group 19"/>
          <p:cNvGrpSpPr/>
          <p:nvPr/>
        </p:nvGrpSpPr>
        <p:grpSpPr>
          <a:xfrm>
            <a:off x="6799025" y="2509326"/>
            <a:ext cx="908051" cy="908051"/>
            <a:chOff x="6799025" y="2616201"/>
            <a:chExt cx="908051" cy="908051"/>
          </a:xfrm>
        </p:grpSpPr>
        <p:grpSp>
          <p:nvGrpSpPr>
            <p:cNvPr id="16" name="Group 15"/>
            <p:cNvGrpSpPr/>
            <p:nvPr/>
          </p:nvGrpSpPr>
          <p:grpSpPr>
            <a:xfrm>
              <a:off x="6932150" y="2750186"/>
              <a:ext cx="640080" cy="640080"/>
              <a:chOff x="6920427" y="2750186"/>
              <a:chExt cx="640080" cy="640080"/>
            </a:xfrm>
          </p:grpSpPr>
          <p:sp>
            <p:nvSpPr>
              <p:cNvPr id="84" name="Freeform 83"/>
              <p:cNvSpPr>
                <a:spLocks noChangeAspect="1"/>
              </p:cNvSpPr>
              <p:nvPr/>
            </p:nvSpPr>
            <p:spPr>
              <a:xfrm>
                <a:off x="6920427"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65157" y="2888890"/>
                <a:ext cx="365760" cy="365760"/>
              </a:xfrm>
              <a:prstGeom prst="rect">
                <a:avLst/>
              </a:prstGeom>
            </p:spPr>
          </p:pic>
        </p:gr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10255" name="Freeform 15"/>
          <p:cNvSpPr>
            <a:spLocks/>
          </p:cNvSpPr>
          <p:nvPr/>
        </p:nvSpPr>
        <p:spPr bwMode="auto">
          <a:xfrm>
            <a:off x="6800281" y="1852101"/>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tx1"/>
          </a:solidFill>
          <a:ln w="9525">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5" name="Freeform 15"/>
          <p:cNvSpPr>
            <a:spLocks/>
          </p:cNvSpPr>
          <p:nvPr/>
        </p:nvSpPr>
        <p:spPr bwMode="auto">
          <a:xfrm flipV="1">
            <a:off x="7691885" y="3169015"/>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tx1"/>
          </a:solidFill>
          <a:ln w="9525">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5"/>
          <p:cNvSpPr>
            <a:spLocks/>
          </p:cNvSpPr>
          <p:nvPr/>
        </p:nvSpPr>
        <p:spPr bwMode="auto">
          <a:xfrm flipH="1" flipV="1">
            <a:off x="3609133" y="3044059"/>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tx1"/>
          </a:solidFill>
          <a:ln w="9525">
            <a:solidFill>
              <a:schemeClr val="tx1"/>
            </a:solidFill>
            <a:round/>
            <a:headEnd/>
            <a:tailEnd/>
          </a:ln>
        </p:spPr>
        <p:txBody>
          <a:bodyPr vert="horz" wrap="square" lIns="121920" tIns="60960" rIns="121920" bIns="60960" numCol="1" anchor="t" anchorCtr="0" compatLnSpc="1">
            <a:prstTxWarp prst="textNoShape">
              <a:avLst/>
            </a:prstTxWarp>
          </a:bodyPr>
          <a:lstStyle/>
          <a:p>
            <a:pPr algn="r"/>
            <a:endParaRPr lang="en-US" sz="2400"/>
          </a:p>
        </p:txBody>
      </p:sp>
      <p:sp>
        <p:nvSpPr>
          <p:cNvPr id="85" name="Freeform 15"/>
          <p:cNvSpPr>
            <a:spLocks/>
          </p:cNvSpPr>
          <p:nvPr/>
        </p:nvSpPr>
        <p:spPr bwMode="auto">
          <a:xfrm flipH="1" flipV="1">
            <a:off x="4287958" y="1883850"/>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tx1"/>
          </a:solidFill>
          <a:ln w="9525">
            <a:solidFill>
              <a:schemeClr val="tx1"/>
            </a:solidFill>
            <a:round/>
            <a:headEnd/>
            <a:tailEnd/>
          </a:ln>
        </p:spPr>
        <p:txBody>
          <a:bodyPr vert="horz" wrap="square" lIns="121920" tIns="60960" rIns="121920" bIns="60960" numCol="1" anchor="t" anchorCtr="0" compatLnSpc="1">
            <a:prstTxWarp prst="textNoShape">
              <a:avLst/>
            </a:prstTxWarp>
          </a:bodyPr>
          <a:lstStyle/>
          <a:p>
            <a:pPr algn="r"/>
            <a:endParaRPr lang="en-US" sz="2400"/>
          </a:p>
        </p:txBody>
      </p:sp>
      <p:grpSp>
        <p:nvGrpSpPr>
          <p:cNvPr id="94" name="Group 93"/>
          <p:cNvGrpSpPr/>
          <p:nvPr/>
        </p:nvGrpSpPr>
        <p:grpSpPr>
          <a:xfrm>
            <a:off x="375139" y="3200531"/>
            <a:ext cx="3199519" cy="1115533"/>
            <a:chOff x="1156263" y="4638938"/>
            <a:chExt cx="2150661" cy="1115533"/>
          </a:xfrm>
        </p:grpSpPr>
        <p:sp>
          <p:nvSpPr>
            <p:cNvPr id="95" name="TextBox 94"/>
            <p:cNvSpPr txBox="1"/>
            <p:nvPr/>
          </p:nvSpPr>
          <p:spPr>
            <a:xfrm>
              <a:off x="1156263" y="5108140"/>
              <a:ext cx="2150661" cy="646331"/>
            </a:xfrm>
            <a:prstGeom prst="rect">
              <a:avLst/>
            </a:prstGeom>
            <a:noFill/>
          </p:spPr>
          <p:txBody>
            <a:bodyPr wrap="square" lIns="0" tIns="0" rIns="0" bIns="0" rtlCol="0" anchor="t">
              <a:spAutoFit/>
            </a:bodyPr>
            <a:lstStyle/>
            <a:p>
              <a:pPr algn="r" defTabSz="1219170">
                <a:spcBef>
                  <a:spcPct val="20000"/>
                </a:spcBef>
                <a:defRPr/>
              </a:pPr>
              <a:r>
                <a:rPr lang="en-US" sz="1400" dirty="0"/>
                <a:t>Lorem ipsum dolor sit amet, consectetur adipiscing elit, sed do eiusmod tempor incididunt utdse</a:t>
              </a:r>
            </a:p>
          </p:txBody>
        </p:sp>
        <p:sp>
          <p:nvSpPr>
            <p:cNvPr id="96" name="Rectangle 95"/>
            <p:cNvSpPr/>
            <p:nvPr/>
          </p:nvSpPr>
          <p:spPr>
            <a:xfrm>
              <a:off x="1739384" y="4638938"/>
              <a:ext cx="1536609" cy="369332"/>
            </a:xfrm>
            <a:prstGeom prst="rect">
              <a:avLst/>
            </a:prstGeom>
            <a:solidFill>
              <a:srgbClr val="00B0F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1046792" y="1727296"/>
            <a:ext cx="3144806" cy="1115533"/>
            <a:chOff x="1156263" y="4638938"/>
            <a:chExt cx="2192253" cy="1115533"/>
          </a:xfrm>
        </p:grpSpPr>
        <p:sp>
          <p:nvSpPr>
            <p:cNvPr id="98" name="TextBox 97"/>
            <p:cNvSpPr txBox="1"/>
            <p:nvPr/>
          </p:nvSpPr>
          <p:spPr>
            <a:xfrm>
              <a:off x="1156263" y="5108140"/>
              <a:ext cx="2150661" cy="646331"/>
            </a:xfrm>
            <a:prstGeom prst="rect">
              <a:avLst/>
            </a:prstGeom>
            <a:noFill/>
          </p:spPr>
          <p:txBody>
            <a:bodyPr wrap="square" lIns="0" tIns="0" rIns="0" bIns="0" rtlCol="0" anchor="t">
              <a:spAutoFit/>
            </a:bodyPr>
            <a:lstStyle/>
            <a:p>
              <a:pPr algn="r" defTabSz="1219170">
                <a:spcBef>
                  <a:spcPct val="20000"/>
                </a:spcBef>
                <a:defRPr/>
              </a:pPr>
              <a:r>
                <a:rPr lang="en-US" sz="1400" dirty="0"/>
                <a:t>Lorem ipsum dolor sit amet, consectetur adipiscing elit, sed do eiusmod tempor incididunt utdse</a:t>
              </a:r>
            </a:p>
          </p:txBody>
        </p:sp>
        <p:sp>
          <p:nvSpPr>
            <p:cNvPr id="99" name="Rectangle 98"/>
            <p:cNvSpPr/>
            <p:nvPr/>
          </p:nvSpPr>
          <p:spPr>
            <a:xfrm>
              <a:off x="1757093" y="4638938"/>
              <a:ext cx="1591423" cy="369332"/>
            </a:xfrm>
            <a:prstGeom prst="rect">
              <a:avLst/>
            </a:prstGeom>
            <a:solidFill>
              <a:srgbClr val="ED7D31"/>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7848827" y="1821731"/>
            <a:ext cx="3302361" cy="1102995"/>
            <a:chOff x="1156262" y="4615604"/>
            <a:chExt cx="2150662" cy="1189638"/>
          </a:xfrm>
        </p:grpSpPr>
        <p:sp>
          <p:nvSpPr>
            <p:cNvPr id="101" name="TextBox 100"/>
            <p:cNvSpPr txBox="1"/>
            <p:nvPr/>
          </p:nvSpPr>
          <p:spPr>
            <a:xfrm>
              <a:off x="1156263" y="5108140"/>
              <a:ext cx="2150661" cy="697102"/>
            </a:xfrm>
            <a:prstGeom prst="rect">
              <a:avLst/>
            </a:prstGeom>
            <a:noFill/>
          </p:spPr>
          <p:txBody>
            <a:bodyPr wrap="square" lIns="0" tIns="0" rIns="0" bIns="0" rtlCol="0" anchor="t">
              <a:spAutoFit/>
            </a:bodyPr>
            <a:lstStyle/>
            <a:p>
              <a:pPr defTabSz="1219170">
                <a:spcBef>
                  <a:spcPct val="20000"/>
                </a:spcBef>
                <a:defRPr/>
              </a:pPr>
              <a:r>
                <a:rPr lang="en-US" sz="1400" dirty="0"/>
                <a:t>Lorem ipsum dolor sit amet, consectetur adipiscing elit, sed do eiusmod tempor incididunt utdse</a:t>
              </a:r>
            </a:p>
          </p:txBody>
        </p:sp>
        <p:sp>
          <p:nvSpPr>
            <p:cNvPr id="102" name="Rectangle 101"/>
            <p:cNvSpPr/>
            <p:nvPr/>
          </p:nvSpPr>
          <p:spPr>
            <a:xfrm>
              <a:off x="1156262" y="4615604"/>
              <a:ext cx="1488757" cy="394491"/>
            </a:xfrm>
            <a:prstGeom prst="rect">
              <a:avLst/>
            </a:prstGeom>
            <a:solidFill>
              <a:srgbClr val="A5A5A5"/>
            </a:solidFill>
            <a:effectLst>
              <a:outerShdw blurRad="50800" dist="38100" dir="8100000" algn="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3" name="Group 102"/>
          <p:cNvGrpSpPr/>
          <p:nvPr/>
        </p:nvGrpSpPr>
        <p:grpSpPr>
          <a:xfrm>
            <a:off x="8735485" y="3354942"/>
            <a:ext cx="3104823" cy="1115533"/>
            <a:chOff x="1156263" y="4638938"/>
            <a:chExt cx="2150661" cy="1115533"/>
          </a:xfrm>
        </p:grpSpPr>
        <p:sp>
          <p:nvSpPr>
            <p:cNvPr id="104" name="TextBox 103"/>
            <p:cNvSpPr txBox="1"/>
            <p:nvPr/>
          </p:nvSpPr>
          <p:spPr>
            <a:xfrm>
              <a:off x="1156263" y="5108140"/>
              <a:ext cx="2150661" cy="646331"/>
            </a:xfrm>
            <a:prstGeom prst="rect">
              <a:avLst/>
            </a:prstGeom>
            <a:noFill/>
          </p:spPr>
          <p:txBody>
            <a:bodyPr wrap="square" lIns="0" tIns="0" rIns="0" bIns="0" rtlCol="0" anchor="t">
              <a:spAutoFit/>
            </a:bodyPr>
            <a:lstStyle/>
            <a:p>
              <a:pPr defTabSz="1219170">
                <a:spcBef>
                  <a:spcPct val="20000"/>
                </a:spcBef>
                <a:defRPr/>
              </a:pPr>
              <a:r>
                <a:rPr lang="en-US" sz="1400" dirty="0"/>
                <a:t>Lorem ipsum dolor sit amet, consectetur adipiscing elit, sed do eiusmod tempor incididunt utdse</a:t>
              </a:r>
            </a:p>
          </p:txBody>
        </p:sp>
        <p:sp>
          <p:nvSpPr>
            <p:cNvPr id="105" name="Rectangle 104"/>
            <p:cNvSpPr/>
            <p:nvPr/>
          </p:nvSpPr>
          <p:spPr>
            <a:xfrm>
              <a:off x="1156263" y="4638938"/>
              <a:ext cx="1583475" cy="369332"/>
            </a:xfrm>
            <a:prstGeom prst="rect">
              <a:avLst/>
            </a:prstGeom>
            <a:solidFill>
              <a:srgbClr val="FFC000"/>
            </a:solidFill>
            <a:effectLst>
              <a:outerShdw blurRad="50800" dist="38100" dir="8100000" algn="tr"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1" name="Group 50"/>
          <p:cNvGrpSpPr/>
          <p:nvPr/>
        </p:nvGrpSpPr>
        <p:grpSpPr>
          <a:xfrm>
            <a:off x="127357" y="-11203"/>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88388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Effect transition="in" filter="fade">
                                      <p:cBhvr>
                                        <p:cTn id="22" dur="500"/>
                                        <p:tgtEl>
                                          <p:spTgt spid="17"/>
                                        </p:tgtEl>
                                      </p:cBhvr>
                                    </p:animEffect>
                                  </p:childTnLst>
                                </p:cTn>
                              </p:par>
                            </p:childTnLst>
                          </p:cTn>
                        </p:par>
                        <p:par>
                          <p:cTn id="23" fill="hold">
                            <p:stCondLst>
                              <p:cond delay="2750"/>
                            </p:stCondLst>
                            <p:childTnLst>
                              <p:par>
                                <p:cTn id="24" presetID="18" presetClass="entr" presetSubtype="12"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strips(downLeft)">
                                      <p:cBhvr>
                                        <p:cTn id="26" dur="500"/>
                                        <p:tgtEl>
                                          <p:spTgt spid="81"/>
                                        </p:tgtEl>
                                      </p:cBhvr>
                                    </p:animEffect>
                                  </p:childTnLst>
                                </p:cTn>
                              </p:par>
                            </p:childTnLst>
                          </p:cTn>
                        </p:par>
                        <p:par>
                          <p:cTn id="27" fill="hold">
                            <p:stCondLst>
                              <p:cond delay="3250"/>
                            </p:stCondLst>
                            <p:childTnLst>
                              <p:par>
                                <p:cTn id="28" presetID="22" presetClass="entr" presetSubtype="2" fill="hold" nodeType="after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wipe(right)">
                                      <p:cBhvr>
                                        <p:cTn id="30" dur="500"/>
                                        <p:tgtEl>
                                          <p:spTgt spid="94"/>
                                        </p:tgtEl>
                                      </p:cBhvr>
                                    </p:animEffect>
                                  </p:childTnLst>
                                </p:cTn>
                              </p:par>
                            </p:childTnLst>
                          </p:cTn>
                        </p:par>
                        <p:par>
                          <p:cTn id="31" fill="hold">
                            <p:stCondLst>
                              <p:cond delay="3750"/>
                            </p:stCondLst>
                            <p:childTnLst>
                              <p:par>
                                <p:cTn id="32" presetID="22" presetClass="entr" presetSubtype="4" fill="hold" grpId="0" nodeType="afterEffect">
                                  <p:stCondLst>
                                    <p:cond delay="0"/>
                                  </p:stCondLst>
                                  <p:childTnLst>
                                    <p:set>
                                      <p:cBhvr>
                                        <p:cTn id="33" dur="1" fill="hold">
                                          <p:stCondLst>
                                            <p:cond delay="0"/>
                                          </p:stCondLst>
                                        </p:cTn>
                                        <p:tgtEl>
                                          <p:spTgt spid="10245"/>
                                        </p:tgtEl>
                                        <p:attrNameLst>
                                          <p:attrName>style.visibility</p:attrName>
                                        </p:attrNameLst>
                                      </p:cBhvr>
                                      <p:to>
                                        <p:strVal val="visible"/>
                                      </p:to>
                                    </p:set>
                                    <p:animEffect transition="in" filter="wipe(down)">
                                      <p:cBhvr>
                                        <p:cTn id="34" dur="750"/>
                                        <p:tgtEl>
                                          <p:spTgt spid="10245"/>
                                        </p:tgtEl>
                                      </p:cBhvr>
                                    </p:animEffect>
                                  </p:childTnLst>
                                </p:cTn>
                              </p:par>
                            </p:childTnLst>
                          </p:cTn>
                        </p:par>
                        <p:par>
                          <p:cTn id="35" fill="hold">
                            <p:stCondLst>
                              <p:cond delay="4500"/>
                            </p:stCondLst>
                            <p:childTnLst>
                              <p:par>
                                <p:cTn id="36" presetID="53" presetClass="entr" presetSubtype="16"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par>
                          <p:cTn id="41" fill="hold">
                            <p:stCondLst>
                              <p:cond delay="5000"/>
                            </p:stCondLst>
                            <p:childTnLst>
                              <p:par>
                                <p:cTn id="42" presetID="18" presetClass="entr" presetSubtype="12" fill="hold" grpId="0" nodeType="after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strips(downLeft)">
                                      <p:cBhvr>
                                        <p:cTn id="44" dur="500"/>
                                        <p:tgtEl>
                                          <p:spTgt spid="85"/>
                                        </p:tgtEl>
                                      </p:cBhvr>
                                    </p:animEffect>
                                  </p:childTnLst>
                                </p:cTn>
                              </p:par>
                            </p:childTnLst>
                          </p:cTn>
                        </p:par>
                        <p:par>
                          <p:cTn id="45" fill="hold">
                            <p:stCondLst>
                              <p:cond delay="5500"/>
                            </p:stCondLst>
                            <p:childTnLst>
                              <p:par>
                                <p:cTn id="46" presetID="22" presetClass="entr" presetSubtype="2" fill="hold" nodeType="afterEffect">
                                  <p:stCondLst>
                                    <p:cond delay="0"/>
                                  </p:stCondLst>
                                  <p:childTnLst>
                                    <p:set>
                                      <p:cBhvr>
                                        <p:cTn id="47" dur="1" fill="hold">
                                          <p:stCondLst>
                                            <p:cond delay="0"/>
                                          </p:stCondLst>
                                        </p:cTn>
                                        <p:tgtEl>
                                          <p:spTgt spid="97"/>
                                        </p:tgtEl>
                                        <p:attrNameLst>
                                          <p:attrName>style.visibility</p:attrName>
                                        </p:attrNameLst>
                                      </p:cBhvr>
                                      <p:to>
                                        <p:strVal val="visible"/>
                                      </p:to>
                                    </p:set>
                                    <p:animEffect transition="in" filter="wipe(right)">
                                      <p:cBhvr>
                                        <p:cTn id="48" dur="500"/>
                                        <p:tgtEl>
                                          <p:spTgt spid="97"/>
                                        </p:tgtEl>
                                      </p:cBhvr>
                                    </p:animEffect>
                                  </p:childTnLst>
                                </p:cTn>
                              </p:par>
                            </p:childTnLst>
                          </p:cTn>
                        </p:par>
                        <p:par>
                          <p:cTn id="49" fill="hold">
                            <p:stCondLst>
                              <p:cond delay="6000"/>
                            </p:stCondLst>
                            <p:childTnLst>
                              <p:par>
                                <p:cTn id="50" presetID="22" presetClass="entr" presetSubtype="4" fill="hold" grpId="0" nodeType="afterEffect">
                                  <p:stCondLst>
                                    <p:cond delay="0"/>
                                  </p:stCondLst>
                                  <p:childTnLst>
                                    <p:set>
                                      <p:cBhvr>
                                        <p:cTn id="51" dur="1" fill="hold">
                                          <p:stCondLst>
                                            <p:cond delay="0"/>
                                          </p:stCondLst>
                                        </p:cTn>
                                        <p:tgtEl>
                                          <p:spTgt spid="10246"/>
                                        </p:tgtEl>
                                        <p:attrNameLst>
                                          <p:attrName>style.visibility</p:attrName>
                                        </p:attrNameLst>
                                      </p:cBhvr>
                                      <p:to>
                                        <p:strVal val="visible"/>
                                      </p:to>
                                    </p:set>
                                    <p:animEffect transition="in" filter="wipe(down)">
                                      <p:cBhvr>
                                        <p:cTn id="52" dur="750"/>
                                        <p:tgtEl>
                                          <p:spTgt spid="10246"/>
                                        </p:tgtEl>
                                      </p:cBhvr>
                                    </p:animEffect>
                                  </p:childTnLst>
                                </p:cTn>
                              </p:par>
                            </p:childTnLst>
                          </p:cTn>
                        </p:par>
                        <p:par>
                          <p:cTn id="53" fill="hold">
                            <p:stCondLst>
                              <p:cond delay="6750"/>
                            </p:stCondLst>
                            <p:childTnLst>
                              <p:par>
                                <p:cTn id="54" presetID="53" presetClass="entr" presetSubtype="16"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par>
                          <p:cTn id="59" fill="hold">
                            <p:stCondLst>
                              <p:cond delay="7250"/>
                            </p:stCondLst>
                            <p:childTnLst>
                              <p:par>
                                <p:cTn id="60" presetID="18" presetClass="entr" presetSubtype="3" fill="hold" grpId="0" nodeType="afterEffect">
                                  <p:stCondLst>
                                    <p:cond delay="0"/>
                                  </p:stCondLst>
                                  <p:childTnLst>
                                    <p:set>
                                      <p:cBhvr>
                                        <p:cTn id="61" dur="1" fill="hold">
                                          <p:stCondLst>
                                            <p:cond delay="0"/>
                                          </p:stCondLst>
                                        </p:cTn>
                                        <p:tgtEl>
                                          <p:spTgt spid="10255"/>
                                        </p:tgtEl>
                                        <p:attrNameLst>
                                          <p:attrName>style.visibility</p:attrName>
                                        </p:attrNameLst>
                                      </p:cBhvr>
                                      <p:to>
                                        <p:strVal val="visible"/>
                                      </p:to>
                                    </p:set>
                                    <p:animEffect transition="in" filter="strips(upRight)">
                                      <p:cBhvr>
                                        <p:cTn id="62" dur="500"/>
                                        <p:tgtEl>
                                          <p:spTgt spid="10255"/>
                                        </p:tgtEl>
                                      </p:cBhvr>
                                    </p:animEffect>
                                  </p:childTnLst>
                                </p:cTn>
                              </p:par>
                            </p:childTnLst>
                          </p:cTn>
                        </p:par>
                        <p:par>
                          <p:cTn id="63" fill="hold">
                            <p:stCondLst>
                              <p:cond delay="7750"/>
                            </p:stCondLst>
                            <p:childTnLst>
                              <p:par>
                                <p:cTn id="64" presetID="22" presetClass="entr" presetSubtype="8" fill="hold" nodeType="afterEffect">
                                  <p:stCondLst>
                                    <p:cond delay="0"/>
                                  </p:stCondLst>
                                  <p:childTnLst>
                                    <p:set>
                                      <p:cBhvr>
                                        <p:cTn id="65" dur="1" fill="hold">
                                          <p:stCondLst>
                                            <p:cond delay="0"/>
                                          </p:stCondLst>
                                        </p:cTn>
                                        <p:tgtEl>
                                          <p:spTgt spid="100"/>
                                        </p:tgtEl>
                                        <p:attrNameLst>
                                          <p:attrName>style.visibility</p:attrName>
                                        </p:attrNameLst>
                                      </p:cBhvr>
                                      <p:to>
                                        <p:strVal val="visible"/>
                                      </p:to>
                                    </p:set>
                                    <p:animEffect transition="in" filter="wipe(left)">
                                      <p:cBhvr>
                                        <p:cTn id="66" dur="500"/>
                                        <p:tgtEl>
                                          <p:spTgt spid="100"/>
                                        </p:tgtEl>
                                      </p:cBhvr>
                                    </p:animEffect>
                                  </p:childTnLst>
                                </p:cTn>
                              </p:par>
                            </p:childTnLst>
                          </p:cTn>
                        </p:par>
                        <p:par>
                          <p:cTn id="67" fill="hold">
                            <p:stCondLst>
                              <p:cond delay="8250"/>
                            </p:stCondLst>
                            <p:childTnLst>
                              <p:par>
                                <p:cTn id="68" presetID="22" presetClass="entr" presetSubtype="4" fill="hold" grpId="0" nodeType="afterEffect">
                                  <p:stCondLst>
                                    <p:cond delay="0"/>
                                  </p:stCondLst>
                                  <p:childTnLst>
                                    <p:set>
                                      <p:cBhvr>
                                        <p:cTn id="69" dur="1" fill="hold">
                                          <p:stCondLst>
                                            <p:cond delay="0"/>
                                          </p:stCondLst>
                                        </p:cTn>
                                        <p:tgtEl>
                                          <p:spTgt spid="10251"/>
                                        </p:tgtEl>
                                        <p:attrNameLst>
                                          <p:attrName>style.visibility</p:attrName>
                                        </p:attrNameLst>
                                      </p:cBhvr>
                                      <p:to>
                                        <p:strVal val="visible"/>
                                      </p:to>
                                    </p:set>
                                    <p:animEffect transition="in" filter="wipe(down)">
                                      <p:cBhvr>
                                        <p:cTn id="70" dur="750"/>
                                        <p:tgtEl>
                                          <p:spTgt spid="10251"/>
                                        </p:tgtEl>
                                      </p:cBhvr>
                                    </p:animEffect>
                                  </p:childTnLst>
                                </p:cTn>
                              </p:par>
                            </p:childTnLst>
                          </p:cTn>
                        </p:par>
                        <p:par>
                          <p:cTn id="71" fill="hold">
                            <p:stCondLst>
                              <p:cond delay="9000"/>
                            </p:stCondLst>
                            <p:childTnLst>
                              <p:par>
                                <p:cTn id="72" presetID="53" presetClass="entr" presetSubtype="16" fill="hold" nodeType="after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p:cTn id="74" dur="500" fill="hold"/>
                                        <p:tgtEl>
                                          <p:spTgt spid="20"/>
                                        </p:tgtEl>
                                        <p:attrNameLst>
                                          <p:attrName>ppt_w</p:attrName>
                                        </p:attrNameLst>
                                      </p:cBhvr>
                                      <p:tavLst>
                                        <p:tav tm="0">
                                          <p:val>
                                            <p:fltVal val="0"/>
                                          </p:val>
                                        </p:tav>
                                        <p:tav tm="100000">
                                          <p:val>
                                            <p:strVal val="#ppt_w"/>
                                          </p:val>
                                        </p:tav>
                                      </p:tavLst>
                                    </p:anim>
                                    <p:anim calcmode="lin" valueType="num">
                                      <p:cBhvr>
                                        <p:cTn id="75" dur="500" fill="hold"/>
                                        <p:tgtEl>
                                          <p:spTgt spid="20"/>
                                        </p:tgtEl>
                                        <p:attrNameLst>
                                          <p:attrName>ppt_h</p:attrName>
                                        </p:attrNameLst>
                                      </p:cBhvr>
                                      <p:tavLst>
                                        <p:tav tm="0">
                                          <p:val>
                                            <p:fltVal val="0"/>
                                          </p:val>
                                        </p:tav>
                                        <p:tav tm="100000">
                                          <p:val>
                                            <p:strVal val="#ppt_h"/>
                                          </p:val>
                                        </p:tav>
                                      </p:tavLst>
                                    </p:anim>
                                    <p:animEffect transition="in" filter="fade">
                                      <p:cBhvr>
                                        <p:cTn id="76" dur="500"/>
                                        <p:tgtEl>
                                          <p:spTgt spid="20"/>
                                        </p:tgtEl>
                                      </p:cBhvr>
                                    </p:animEffect>
                                  </p:childTnLst>
                                </p:cTn>
                              </p:par>
                            </p:childTnLst>
                          </p:cTn>
                        </p:par>
                        <p:par>
                          <p:cTn id="77" fill="hold">
                            <p:stCondLst>
                              <p:cond delay="9500"/>
                            </p:stCondLst>
                            <p:childTnLst>
                              <p:par>
                                <p:cTn id="78" presetID="18" presetClass="entr" presetSubtype="6" fill="hold" grpId="0" nodeType="afterEffect">
                                  <p:stCondLst>
                                    <p:cond delay="0"/>
                                  </p:stCondLst>
                                  <p:childTnLst>
                                    <p:set>
                                      <p:cBhvr>
                                        <p:cTn id="79" dur="1" fill="hold">
                                          <p:stCondLst>
                                            <p:cond delay="0"/>
                                          </p:stCondLst>
                                        </p:cTn>
                                        <p:tgtEl>
                                          <p:spTgt spid="75"/>
                                        </p:tgtEl>
                                        <p:attrNameLst>
                                          <p:attrName>style.visibility</p:attrName>
                                        </p:attrNameLst>
                                      </p:cBhvr>
                                      <p:to>
                                        <p:strVal val="visible"/>
                                      </p:to>
                                    </p:set>
                                    <p:animEffect transition="in" filter="strips(downRight)">
                                      <p:cBhvr>
                                        <p:cTn id="80" dur="500"/>
                                        <p:tgtEl>
                                          <p:spTgt spid="75"/>
                                        </p:tgtEl>
                                      </p:cBhvr>
                                    </p:animEffect>
                                  </p:childTnLst>
                                </p:cTn>
                              </p:par>
                            </p:childTnLst>
                          </p:cTn>
                        </p:par>
                        <p:par>
                          <p:cTn id="81" fill="hold">
                            <p:stCondLst>
                              <p:cond delay="10000"/>
                            </p:stCondLst>
                            <p:childTnLst>
                              <p:par>
                                <p:cTn id="82" presetID="22" presetClass="entr" presetSubtype="8" fill="hold" nodeType="afterEffect">
                                  <p:stCondLst>
                                    <p:cond delay="0"/>
                                  </p:stCondLst>
                                  <p:childTnLst>
                                    <p:set>
                                      <p:cBhvr>
                                        <p:cTn id="83" dur="1" fill="hold">
                                          <p:stCondLst>
                                            <p:cond delay="0"/>
                                          </p:stCondLst>
                                        </p:cTn>
                                        <p:tgtEl>
                                          <p:spTgt spid="103"/>
                                        </p:tgtEl>
                                        <p:attrNameLst>
                                          <p:attrName>style.visibility</p:attrName>
                                        </p:attrNameLst>
                                      </p:cBhvr>
                                      <p:to>
                                        <p:strVal val="visible"/>
                                      </p:to>
                                    </p:set>
                                    <p:animEffect transition="in" filter="wipe(left)">
                                      <p:cBhvr>
                                        <p:cTn id="84"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51" grpId="0" animBg="1"/>
      <p:bldP spid="10255" grpId="0" animBg="1"/>
      <p:bldP spid="75" grpId="0" animBg="1"/>
      <p:bldP spid="81"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2232</TotalTime>
  <Words>1183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350</cp:revision>
  <dcterms:created xsi:type="dcterms:W3CDTF">2015-12-31T02:20:12Z</dcterms:created>
  <dcterms:modified xsi:type="dcterms:W3CDTF">2016-09-13T17:37:57Z</dcterms:modified>
</cp:coreProperties>
</file>