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35"/>
            <a:ext cx="12192000" cy="6852529"/>
          </a:xfrm>
          <a:prstGeom prst="rect">
            <a:avLst/>
          </a:prstGeom>
        </p:spPr>
      </p:pic>
      <p:sp>
        <p:nvSpPr>
          <p:cNvPr id="6" name="Rectangle 5"/>
          <p:cNvSpPr/>
          <p:nvPr/>
        </p:nvSpPr>
        <p:spPr>
          <a:xfrm>
            <a:off x="0" y="1"/>
            <a:ext cx="12192000" cy="6858000"/>
          </a:xfrm>
          <a:prstGeom prst="rect">
            <a:avLst/>
          </a:prstGeom>
          <a:solidFill>
            <a:srgbClr val="0050A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hape 5782"/>
          <p:cNvSpPr/>
          <p:nvPr/>
        </p:nvSpPr>
        <p:spPr>
          <a:xfrm>
            <a:off x="5911217" y="5436902"/>
            <a:ext cx="253315" cy="201918"/>
          </a:xfrm>
          <a:custGeom>
            <a:avLst/>
            <a:gdLst/>
            <a:ahLst/>
            <a:cxnLst>
              <a:cxn ang="0">
                <a:pos x="wd2" y="hd2"/>
              </a:cxn>
              <a:cxn ang="5400000">
                <a:pos x="wd2" y="hd2"/>
              </a:cxn>
              <a:cxn ang="10800000">
                <a:pos x="wd2" y="hd2"/>
              </a:cxn>
              <a:cxn ang="16200000">
                <a:pos x="wd2" y="hd2"/>
              </a:cxn>
            </a:cxnLst>
            <a:rect l="0" t="0" r="r" b="b"/>
            <a:pathLst>
              <a:path w="21600" h="21600" extrusionOk="0">
                <a:moveTo>
                  <a:pt x="19238" y="5082"/>
                </a:moveTo>
                <a:cubicBezTo>
                  <a:pt x="19238" y="5506"/>
                  <a:pt x="19238" y="5929"/>
                  <a:pt x="19238" y="5929"/>
                </a:cubicBezTo>
                <a:cubicBezTo>
                  <a:pt x="19238" y="13129"/>
                  <a:pt x="14850" y="21600"/>
                  <a:pt x="6750" y="21600"/>
                </a:cubicBezTo>
                <a:cubicBezTo>
                  <a:pt x="4387" y="21600"/>
                  <a:pt x="2025" y="20753"/>
                  <a:pt x="0" y="19059"/>
                </a:cubicBezTo>
                <a:cubicBezTo>
                  <a:pt x="337" y="19059"/>
                  <a:pt x="675" y="19059"/>
                  <a:pt x="1012" y="19059"/>
                </a:cubicBezTo>
                <a:cubicBezTo>
                  <a:pt x="3037" y="19059"/>
                  <a:pt x="5062" y="18212"/>
                  <a:pt x="6412" y="16941"/>
                </a:cubicBezTo>
                <a:cubicBezTo>
                  <a:pt x="4725" y="16941"/>
                  <a:pt x="3037" y="15247"/>
                  <a:pt x="2362" y="13129"/>
                </a:cubicBezTo>
                <a:cubicBezTo>
                  <a:pt x="2700" y="13129"/>
                  <a:pt x="3037" y="13129"/>
                  <a:pt x="3375" y="13129"/>
                </a:cubicBezTo>
                <a:cubicBezTo>
                  <a:pt x="3712" y="13129"/>
                  <a:pt x="4050" y="13129"/>
                  <a:pt x="4387" y="13129"/>
                </a:cubicBezTo>
                <a:cubicBezTo>
                  <a:pt x="2362" y="12282"/>
                  <a:pt x="1012" y="10165"/>
                  <a:pt x="1012" y="7624"/>
                </a:cubicBezTo>
                <a:cubicBezTo>
                  <a:pt x="1012" y="7624"/>
                  <a:pt x="1012" y="7624"/>
                  <a:pt x="1012" y="7624"/>
                </a:cubicBezTo>
                <a:cubicBezTo>
                  <a:pt x="1687" y="8047"/>
                  <a:pt x="2362" y="8047"/>
                  <a:pt x="3037" y="8047"/>
                </a:cubicBezTo>
                <a:cubicBezTo>
                  <a:pt x="1687" y="7200"/>
                  <a:pt x="1012" y="5506"/>
                  <a:pt x="1012" y="3812"/>
                </a:cubicBezTo>
                <a:cubicBezTo>
                  <a:pt x="1012" y="2541"/>
                  <a:pt x="1350" y="1694"/>
                  <a:pt x="1687" y="847"/>
                </a:cubicBezTo>
                <a:cubicBezTo>
                  <a:pt x="3712" y="4235"/>
                  <a:pt x="7087" y="6353"/>
                  <a:pt x="10462" y="6776"/>
                </a:cubicBezTo>
                <a:cubicBezTo>
                  <a:pt x="10462" y="6353"/>
                  <a:pt x="10462" y="5929"/>
                  <a:pt x="10462" y="5506"/>
                </a:cubicBezTo>
                <a:cubicBezTo>
                  <a:pt x="10462" y="2118"/>
                  <a:pt x="12488" y="0"/>
                  <a:pt x="14850" y="0"/>
                </a:cubicBezTo>
                <a:cubicBezTo>
                  <a:pt x="16200" y="0"/>
                  <a:pt x="17213" y="424"/>
                  <a:pt x="18225" y="1694"/>
                </a:cubicBezTo>
                <a:cubicBezTo>
                  <a:pt x="18900" y="1271"/>
                  <a:pt x="19913" y="847"/>
                  <a:pt x="20925" y="424"/>
                </a:cubicBezTo>
                <a:cubicBezTo>
                  <a:pt x="20588" y="1694"/>
                  <a:pt x="19913" y="2541"/>
                  <a:pt x="18900" y="3388"/>
                </a:cubicBezTo>
                <a:cubicBezTo>
                  <a:pt x="19913" y="2965"/>
                  <a:pt x="20588" y="2965"/>
                  <a:pt x="21600" y="2541"/>
                </a:cubicBezTo>
                <a:cubicBezTo>
                  <a:pt x="20925" y="3388"/>
                  <a:pt x="20250" y="4659"/>
                  <a:pt x="19238" y="5082"/>
                </a:cubicBezTo>
                <a:close/>
              </a:path>
            </a:pathLst>
          </a:custGeom>
          <a:solidFill>
            <a:schemeClr val="bg1"/>
          </a:solidFill>
          <a:ln w="12700" cap="flat">
            <a:noFill/>
            <a:miter lim="400000"/>
          </a:ln>
          <a:effectLst>
            <a:outerShdw blurRad="50800" dist="38100" dir="2700000" algn="tl" rotWithShape="0">
              <a:prstClr val="black">
                <a:alpha val="40000"/>
              </a:prstClr>
            </a:outerShdw>
          </a:effectLst>
        </p:spPr>
        <p:txBody>
          <a:bodyPr wrap="square" lIns="45719" tIns="45719" rIns="45719" bIns="45719" numCol="1" anchor="t">
            <a:noAutofit/>
          </a:bodyPr>
          <a:lstStyle/>
          <a:p>
            <a:pPr lvl="0" algn="l" defTabSz="457200">
              <a:defRPr sz="2400">
                <a:solidFill>
                  <a:srgbClr val="000000"/>
                </a:solidFill>
                <a:latin typeface="Calibri"/>
                <a:ea typeface="Calibri"/>
                <a:cs typeface="Calibri"/>
                <a:sym typeface="Calibri"/>
              </a:defRPr>
            </a:pPr>
            <a:endParaRPr/>
          </a:p>
        </p:txBody>
      </p:sp>
      <p:sp>
        <p:nvSpPr>
          <p:cNvPr id="10" name="Shape 5748"/>
          <p:cNvSpPr/>
          <p:nvPr/>
        </p:nvSpPr>
        <p:spPr>
          <a:xfrm>
            <a:off x="3957698" y="5436902"/>
            <a:ext cx="242301" cy="245972"/>
          </a:xfrm>
          <a:custGeom>
            <a:avLst/>
            <a:gdLst/>
            <a:ahLst/>
            <a:cxnLst>
              <a:cxn ang="0">
                <a:pos x="wd2" y="hd2"/>
              </a:cxn>
              <a:cxn ang="5400000">
                <a:pos x="wd2" y="hd2"/>
              </a:cxn>
              <a:cxn ang="10800000">
                <a:pos x="wd2" y="hd2"/>
              </a:cxn>
              <a:cxn ang="16200000">
                <a:pos x="wd2" y="hd2"/>
              </a:cxn>
            </a:cxnLst>
            <a:rect l="0" t="0" r="r" b="b"/>
            <a:pathLst>
              <a:path w="21600" h="21600" extrusionOk="0">
                <a:moveTo>
                  <a:pt x="21600" y="4181"/>
                </a:moveTo>
                <a:cubicBezTo>
                  <a:pt x="21600" y="17768"/>
                  <a:pt x="21600" y="17768"/>
                  <a:pt x="21600" y="17768"/>
                </a:cubicBezTo>
                <a:cubicBezTo>
                  <a:pt x="21600" y="19858"/>
                  <a:pt x="19830" y="21600"/>
                  <a:pt x="17705" y="21600"/>
                </a:cubicBezTo>
                <a:cubicBezTo>
                  <a:pt x="7436" y="21600"/>
                  <a:pt x="7436" y="21600"/>
                  <a:pt x="7436" y="21600"/>
                </a:cubicBezTo>
                <a:cubicBezTo>
                  <a:pt x="7790" y="20903"/>
                  <a:pt x="8498" y="19858"/>
                  <a:pt x="8852" y="18813"/>
                </a:cubicBezTo>
                <a:cubicBezTo>
                  <a:pt x="8852" y="18813"/>
                  <a:pt x="8852" y="18116"/>
                  <a:pt x="9561" y="15677"/>
                </a:cubicBezTo>
                <a:cubicBezTo>
                  <a:pt x="9915" y="16374"/>
                  <a:pt x="10977" y="17071"/>
                  <a:pt x="12393" y="17071"/>
                </a:cubicBezTo>
                <a:cubicBezTo>
                  <a:pt x="15580" y="17071"/>
                  <a:pt x="18059" y="13935"/>
                  <a:pt x="18059" y="9755"/>
                </a:cubicBezTo>
                <a:cubicBezTo>
                  <a:pt x="18059" y="6619"/>
                  <a:pt x="15226" y="3832"/>
                  <a:pt x="11331" y="3832"/>
                </a:cubicBezTo>
                <a:cubicBezTo>
                  <a:pt x="6020" y="3832"/>
                  <a:pt x="3541" y="7316"/>
                  <a:pt x="3541" y="10452"/>
                </a:cubicBezTo>
                <a:cubicBezTo>
                  <a:pt x="3541" y="12194"/>
                  <a:pt x="4249" y="13935"/>
                  <a:pt x="5666" y="14284"/>
                </a:cubicBezTo>
                <a:cubicBezTo>
                  <a:pt x="6020" y="14632"/>
                  <a:pt x="6374" y="14284"/>
                  <a:pt x="6374" y="14284"/>
                </a:cubicBezTo>
                <a:cubicBezTo>
                  <a:pt x="6374" y="13935"/>
                  <a:pt x="6374" y="13587"/>
                  <a:pt x="6374" y="13239"/>
                </a:cubicBezTo>
                <a:cubicBezTo>
                  <a:pt x="6728" y="12890"/>
                  <a:pt x="6728" y="12890"/>
                  <a:pt x="6374" y="12890"/>
                </a:cubicBezTo>
                <a:cubicBezTo>
                  <a:pt x="6020" y="12194"/>
                  <a:pt x="5666" y="11497"/>
                  <a:pt x="5666" y="10800"/>
                </a:cubicBezTo>
                <a:cubicBezTo>
                  <a:pt x="5666" y="8013"/>
                  <a:pt x="7790" y="5574"/>
                  <a:pt x="10977" y="5574"/>
                </a:cubicBezTo>
                <a:cubicBezTo>
                  <a:pt x="13810" y="5574"/>
                  <a:pt x="15580" y="7316"/>
                  <a:pt x="15580" y="9755"/>
                </a:cubicBezTo>
                <a:cubicBezTo>
                  <a:pt x="15580" y="12542"/>
                  <a:pt x="14164" y="15329"/>
                  <a:pt x="12039" y="15329"/>
                </a:cubicBezTo>
                <a:cubicBezTo>
                  <a:pt x="10977" y="15329"/>
                  <a:pt x="9915" y="14284"/>
                  <a:pt x="10269" y="13239"/>
                </a:cubicBezTo>
                <a:cubicBezTo>
                  <a:pt x="10623" y="11845"/>
                  <a:pt x="11331" y="10452"/>
                  <a:pt x="11331" y="9406"/>
                </a:cubicBezTo>
                <a:cubicBezTo>
                  <a:pt x="11331" y="8710"/>
                  <a:pt x="10977" y="8013"/>
                  <a:pt x="9915" y="8013"/>
                </a:cubicBezTo>
                <a:cubicBezTo>
                  <a:pt x="8852" y="8013"/>
                  <a:pt x="7790" y="9058"/>
                  <a:pt x="7790" y="10452"/>
                </a:cubicBezTo>
                <a:cubicBezTo>
                  <a:pt x="7790" y="10452"/>
                  <a:pt x="7790" y="11497"/>
                  <a:pt x="8144" y="12194"/>
                </a:cubicBezTo>
                <a:cubicBezTo>
                  <a:pt x="7082" y="17071"/>
                  <a:pt x="6728" y="18116"/>
                  <a:pt x="6728" y="18116"/>
                </a:cubicBezTo>
                <a:cubicBezTo>
                  <a:pt x="6374" y="19510"/>
                  <a:pt x="6374" y="20903"/>
                  <a:pt x="6728" y="21600"/>
                </a:cubicBezTo>
                <a:cubicBezTo>
                  <a:pt x="3895" y="21600"/>
                  <a:pt x="3895" y="21600"/>
                  <a:pt x="3895" y="21600"/>
                </a:cubicBezTo>
                <a:cubicBezTo>
                  <a:pt x="1770" y="21600"/>
                  <a:pt x="0" y="19858"/>
                  <a:pt x="0" y="17768"/>
                </a:cubicBezTo>
                <a:cubicBezTo>
                  <a:pt x="0" y="4181"/>
                  <a:pt x="0" y="4181"/>
                  <a:pt x="0" y="4181"/>
                </a:cubicBezTo>
                <a:cubicBezTo>
                  <a:pt x="0" y="2090"/>
                  <a:pt x="1770" y="0"/>
                  <a:pt x="3895" y="0"/>
                </a:cubicBezTo>
                <a:cubicBezTo>
                  <a:pt x="17705" y="0"/>
                  <a:pt x="17705" y="0"/>
                  <a:pt x="17705" y="0"/>
                </a:cubicBezTo>
                <a:cubicBezTo>
                  <a:pt x="19830" y="0"/>
                  <a:pt x="21600" y="2090"/>
                  <a:pt x="21600" y="4181"/>
                </a:cubicBezTo>
                <a:close/>
              </a:path>
            </a:pathLst>
          </a:custGeom>
          <a:solidFill>
            <a:schemeClr val="bg1"/>
          </a:solidFill>
          <a:ln w="12700" cap="flat">
            <a:noFill/>
            <a:miter lim="400000"/>
          </a:ln>
          <a:effectLst>
            <a:outerShdw blurRad="50800" dist="38100" dir="2700000" algn="tl" rotWithShape="0">
              <a:prstClr val="black">
                <a:alpha val="40000"/>
              </a:prstClr>
            </a:outerShdw>
          </a:effectLst>
        </p:spPr>
        <p:txBody>
          <a:bodyPr wrap="square" lIns="45719" tIns="45719" rIns="45719" bIns="45719" numCol="1" anchor="t">
            <a:noAutofit/>
          </a:bodyPr>
          <a:lstStyle/>
          <a:p>
            <a:pPr lvl="0" algn="l" defTabSz="457200">
              <a:defRPr sz="2400">
                <a:solidFill>
                  <a:srgbClr val="000000"/>
                </a:solidFill>
                <a:latin typeface="Calibri"/>
                <a:ea typeface="Calibri"/>
                <a:cs typeface="Calibri"/>
                <a:sym typeface="Calibri"/>
              </a:defRPr>
            </a:pPr>
            <a:endParaRPr/>
          </a:p>
        </p:txBody>
      </p:sp>
      <p:sp>
        <p:nvSpPr>
          <p:cNvPr id="11" name="Shape 5288"/>
          <p:cNvSpPr/>
          <p:nvPr/>
        </p:nvSpPr>
        <p:spPr>
          <a:xfrm>
            <a:off x="1938753" y="5436902"/>
            <a:ext cx="218131" cy="218131"/>
          </a:xfrm>
          <a:custGeom>
            <a:avLst/>
            <a:gdLst/>
            <a:ahLst/>
            <a:cxnLst>
              <a:cxn ang="0">
                <a:pos x="wd2" y="hd2"/>
              </a:cxn>
              <a:cxn ang="5400000">
                <a:pos x="wd2" y="hd2"/>
              </a:cxn>
              <a:cxn ang="10800000">
                <a:pos x="wd2" y="hd2"/>
              </a:cxn>
              <a:cxn ang="16200000">
                <a:pos x="wd2" y="hd2"/>
              </a:cxn>
            </a:cxnLst>
            <a:rect l="0" t="0" r="r" b="b"/>
            <a:pathLst>
              <a:path w="21600" h="21600" extrusionOk="0">
                <a:moveTo>
                  <a:pt x="17280" y="21600"/>
                </a:moveTo>
                <a:cubicBezTo>
                  <a:pt x="14531" y="21600"/>
                  <a:pt x="14531" y="21600"/>
                  <a:pt x="14531" y="21600"/>
                </a:cubicBezTo>
                <a:cubicBezTo>
                  <a:pt x="14531" y="12960"/>
                  <a:pt x="14531" y="12960"/>
                  <a:pt x="14531" y="12960"/>
                </a:cubicBezTo>
                <a:cubicBezTo>
                  <a:pt x="17673" y="12960"/>
                  <a:pt x="17673" y="12960"/>
                  <a:pt x="17673" y="12960"/>
                </a:cubicBezTo>
                <a:cubicBezTo>
                  <a:pt x="18065" y="9818"/>
                  <a:pt x="18065" y="9818"/>
                  <a:pt x="18065" y="9818"/>
                </a:cubicBezTo>
                <a:cubicBezTo>
                  <a:pt x="14531" y="9818"/>
                  <a:pt x="14531" y="9818"/>
                  <a:pt x="14531" y="9818"/>
                </a:cubicBezTo>
                <a:cubicBezTo>
                  <a:pt x="14531" y="7855"/>
                  <a:pt x="14531" y="7855"/>
                  <a:pt x="14531" y="7855"/>
                </a:cubicBezTo>
                <a:cubicBezTo>
                  <a:pt x="14531" y="7069"/>
                  <a:pt x="14924" y="6284"/>
                  <a:pt x="16495" y="6284"/>
                </a:cubicBezTo>
                <a:cubicBezTo>
                  <a:pt x="18458" y="6284"/>
                  <a:pt x="18458" y="6284"/>
                  <a:pt x="18458" y="6284"/>
                </a:cubicBezTo>
                <a:cubicBezTo>
                  <a:pt x="18458" y="3535"/>
                  <a:pt x="18458" y="3535"/>
                  <a:pt x="18458" y="3535"/>
                </a:cubicBezTo>
                <a:cubicBezTo>
                  <a:pt x="17673" y="3535"/>
                  <a:pt x="16887" y="3142"/>
                  <a:pt x="15709" y="3142"/>
                </a:cubicBezTo>
                <a:cubicBezTo>
                  <a:pt x="13353" y="3142"/>
                  <a:pt x="11389" y="4713"/>
                  <a:pt x="11389" y="7462"/>
                </a:cubicBezTo>
                <a:cubicBezTo>
                  <a:pt x="11389" y="9818"/>
                  <a:pt x="11389" y="9818"/>
                  <a:pt x="11389" y="9818"/>
                </a:cubicBezTo>
                <a:cubicBezTo>
                  <a:pt x="8247" y="9818"/>
                  <a:pt x="8247" y="9818"/>
                  <a:pt x="8247" y="9818"/>
                </a:cubicBezTo>
                <a:cubicBezTo>
                  <a:pt x="8247" y="12960"/>
                  <a:pt x="8247" y="12960"/>
                  <a:pt x="8247" y="12960"/>
                </a:cubicBezTo>
                <a:cubicBezTo>
                  <a:pt x="11389" y="12960"/>
                  <a:pt x="11389" y="12960"/>
                  <a:pt x="11389" y="12960"/>
                </a:cubicBezTo>
                <a:cubicBezTo>
                  <a:pt x="11389" y="21600"/>
                  <a:pt x="11389" y="21600"/>
                  <a:pt x="11389" y="21600"/>
                </a:cubicBezTo>
                <a:cubicBezTo>
                  <a:pt x="3927" y="21600"/>
                  <a:pt x="3927" y="21600"/>
                  <a:pt x="3927" y="21600"/>
                </a:cubicBezTo>
                <a:cubicBezTo>
                  <a:pt x="1571" y="21600"/>
                  <a:pt x="0" y="19636"/>
                  <a:pt x="0" y="17673"/>
                </a:cubicBezTo>
                <a:cubicBezTo>
                  <a:pt x="0" y="3927"/>
                  <a:pt x="0" y="3927"/>
                  <a:pt x="0" y="3927"/>
                </a:cubicBezTo>
                <a:cubicBezTo>
                  <a:pt x="0" y="1964"/>
                  <a:pt x="1571" y="0"/>
                  <a:pt x="3927" y="0"/>
                </a:cubicBezTo>
                <a:cubicBezTo>
                  <a:pt x="17280" y="0"/>
                  <a:pt x="17280" y="0"/>
                  <a:pt x="17280" y="0"/>
                </a:cubicBezTo>
                <a:cubicBezTo>
                  <a:pt x="19636" y="0"/>
                  <a:pt x="21600" y="1964"/>
                  <a:pt x="21600" y="3927"/>
                </a:cubicBezTo>
                <a:cubicBezTo>
                  <a:pt x="21600" y="17673"/>
                  <a:pt x="21600" y="17673"/>
                  <a:pt x="21600" y="17673"/>
                </a:cubicBezTo>
                <a:cubicBezTo>
                  <a:pt x="21600" y="19636"/>
                  <a:pt x="19636" y="21600"/>
                  <a:pt x="17280" y="21600"/>
                </a:cubicBezTo>
                <a:close/>
              </a:path>
            </a:pathLst>
          </a:custGeom>
          <a:solidFill>
            <a:schemeClr val="bg1"/>
          </a:solidFill>
          <a:ln w="12700" cap="flat">
            <a:noFill/>
            <a:miter lim="400000"/>
          </a:ln>
          <a:effectLst>
            <a:outerShdw blurRad="50800" dist="38100" dir="2700000" algn="tl" rotWithShape="0">
              <a:prstClr val="black">
                <a:alpha val="40000"/>
              </a:prstClr>
            </a:outerShdw>
          </a:effectLst>
        </p:spPr>
        <p:txBody>
          <a:bodyPr wrap="square" lIns="45719" tIns="45719" rIns="45719" bIns="45719" numCol="1" anchor="t">
            <a:noAutofit/>
          </a:bodyPr>
          <a:lstStyle/>
          <a:p>
            <a:pPr lvl="0" algn="l" defTabSz="457200">
              <a:defRPr sz="2400">
                <a:solidFill>
                  <a:srgbClr val="000000"/>
                </a:solidFill>
                <a:latin typeface="Calibri"/>
                <a:ea typeface="Calibri"/>
                <a:cs typeface="Calibri"/>
                <a:sym typeface="Calibri"/>
              </a:defRPr>
            </a:pPr>
            <a:endParaRPr/>
          </a:p>
        </p:txBody>
      </p:sp>
      <p:sp>
        <p:nvSpPr>
          <p:cNvPr id="12" name="Shape 5488"/>
          <p:cNvSpPr>
            <a:spLocks noChangeAspect="1"/>
          </p:cNvSpPr>
          <p:nvPr/>
        </p:nvSpPr>
        <p:spPr>
          <a:xfrm>
            <a:off x="5632277" y="1339912"/>
            <a:ext cx="914400" cy="914400"/>
          </a:xfrm>
          <a:custGeom>
            <a:avLst/>
            <a:gdLst/>
            <a:ahLst/>
            <a:cxnLst>
              <a:cxn ang="0">
                <a:pos x="wd2" y="hd2"/>
              </a:cxn>
              <a:cxn ang="5400000">
                <a:pos x="wd2" y="hd2"/>
              </a:cxn>
              <a:cxn ang="10800000">
                <a:pos x="wd2" y="hd2"/>
              </a:cxn>
              <a:cxn ang="16200000">
                <a:pos x="wd2" y="hd2"/>
              </a:cxn>
            </a:cxnLst>
            <a:rect l="0" t="0" r="r" b="b"/>
            <a:pathLst>
              <a:path w="21600" h="21600" extrusionOk="0">
                <a:moveTo>
                  <a:pt x="21600" y="953"/>
                </a:moveTo>
                <a:cubicBezTo>
                  <a:pt x="18424" y="19376"/>
                  <a:pt x="18424" y="19376"/>
                  <a:pt x="18424" y="19376"/>
                </a:cubicBezTo>
                <a:cubicBezTo>
                  <a:pt x="18424" y="19694"/>
                  <a:pt x="18106" y="19694"/>
                  <a:pt x="18106" y="20012"/>
                </a:cubicBezTo>
                <a:cubicBezTo>
                  <a:pt x="17788" y="20012"/>
                  <a:pt x="17788" y="20012"/>
                  <a:pt x="17788" y="20012"/>
                </a:cubicBezTo>
                <a:cubicBezTo>
                  <a:pt x="17471" y="20012"/>
                  <a:pt x="17471" y="20012"/>
                  <a:pt x="17471" y="20012"/>
                </a:cubicBezTo>
                <a:cubicBezTo>
                  <a:pt x="11118" y="17471"/>
                  <a:pt x="11118" y="17471"/>
                  <a:pt x="11118" y="17471"/>
                </a:cubicBezTo>
                <a:cubicBezTo>
                  <a:pt x="7306" y="21282"/>
                  <a:pt x="7306" y="21282"/>
                  <a:pt x="7306" y="21282"/>
                </a:cubicBezTo>
                <a:cubicBezTo>
                  <a:pt x="7306" y="21282"/>
                  <a:pt x="6988" y="21600"/>
                  <a:pt x="6988" y="21600"/>
                </a:cubicBezTo>
                <a:cubicBezTo>
                  <a:pt x="6671" y="21600"/>
                  <a:pt x="6671" y="21600"/>
                  <a:pt x="6671" y="21600"/>
                </a:cubicBezTo>
                <a:cubicBezTo>
                  <a:pt x="6353" y="21282"/>
                  <a:pt x="6035" y="20965"/>
                  <a:pt x="6035" y="20647"/>
                </a:cubicBezTo>
                <a:cubicBezTo>
                  <a:pt x="6035" y="15247"/>
                  <a:pt x="6035" y="15247"/>
                  <a:pt x="6035" y="15247"/>
                </a:cubicBezTo>
                <a:cubicBezTo>
                  <a:pt x="318" y="13024"/>
                  <a:pt x="318" y="13024"/>
                  <a:pt x="318" y="13024"/>
                </a:cubicBezTo>
                <a:cubicBezTo>
                  <a:pt x="0" y="12706"/>
                  <a:pt x="0" y="12706"/>
                  <a:pt x="0" y="12388"/>
                </a:cubicBezTo>
                <a:cubicBezTo>
                  <a:pt x="0" y="12071"/>
                  <a:pt x="0" y="11753"/>
                  <a:pt x="318" y="11435"/>
                </a:cubicBezTo>
                <a:cubicBezTo>
                  <a:pt x="20329" y="0"/>
                  <a:pt x="20329" y="0"/>
                  <a:pt x="20329" y="0"/>
                </a:cubicBezTo>
                <a:cubicBezTo>
                  <a:pt x="20647" y="0"/>
                  <a:pt x="20965" y="0"/>
                  <a:pt x="21282" y="0"/>
                </a:cubicBezTo>
                <a:cubicBezTo>
                  <a:pt x="21600" y="318"/>
                  <a:pt x="21600" y="635"/>
                  <a:pt x="21600" y="953"/>
                </a:cubicBezTo>
                <a:close/>
                <a:moveTo>
                  <a:pt x="19694" y="2224"/>
                </a:moveTo>
                <a:cubicBezTo>
                  <a:pt x="2541" y="12071"/>
                  <a:pt x="2541" y="12071"/>
                  <a:pt x="2541" y="12071"/>
                </a:cubicBezTo>
                <a:cubicBezTo>
                  <a:pt x="6353" y="13659"/>
                  <a:pt x="6353" y="13659"/>
                  <a:pt x="6353" y="13659"/>
                </a:cubicBezTo>
                <a:cubicBezTo>
                  <a:pt x="16835" y="6035"/>
                  <a:pt x="16835" y="6035"/>
                  <a:pt x="16835" y="6035"/>
                </a:cubicBezTo>
                <a:cubicBezTo>
                  <a:pt x="11118" y="15565"/>
                  <a:pt x="11118" y="15565"/>
                  <a:pt x="11118" y="15565"/>
                </a:cubicBezTo>
                <a:cubicBezTo>
                  <a:pt x="17153" y="18106"/>
                  <a:pt x="17153" y="18106"/>
                  <a:pt x="17153" y="18106"/>
                </a:cubicBezTo>
                <a:lnTo>
                  <a:pt x="19694" y="2224"/>
                </a:lnTo>
                <a:close/>
              </a:path>
            </a:pathLst>
          </a:custGeom>
          <a:solidFill>
            <a:srgbClr val="00B0F0"/>
          </a:solidFill>
          <a:ln w="12700" cap="flat">
            <a:noFill/>
            <a:miter lim="400000"/>
          </a:ln>
          <a:effectLst/>
        </p:spPr>
        <p:txBody>
          <a:bodyPr wrap="square" lIns="45719" tIns="45719" rIns="45719" bIns="45719" numCol="1" anchor="t">
            <a:noAutofit/>
          </a:bodyPr>
          <a:lstStyle/>
          <a:p>
            <a:pPr lvl="0" algn="l" defTabSz="457200">
              <a:defRPr sz="2400">
                <a:solidFill>
                  <a:srgbClr val="000000"/>
                </a:solidFill>
                <a:latin typeface="Calibri"/>
                <a:ea typeface="Calibri"/>
                <a:cs typeface="Calibri"/>
                <a:sym typeface="Calibri"/>
              </a:defRPr>
            </a:pPr>
            <a:endParaRPr/>
          </a:p>
        </p:txBody>
      </p:sp>
      <p:sp>
        <p:nvSpPr>
          <p:cNvPr id="13" name="Freeform 12"/>
          <p:cNvSpPr>
            <a:spLocks noChangeArrowheads="1"/>
          </p:cNvSpPr>
          <p:nvPr/>
        </p:nvSpPr>
        <p:spPr bwMode="auto">
          <a:xfrm>
            <a:off x="7875750" y="5420947"/>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 name="TextBox 1"/>
          <p:cNvSpPr txBox="1"/>
          <p:nvPr/>
        </p:nvSpPr>
        <p:spPr>
          <a:xfrm>
            <a:off x="2181011" y="5368584"/>
            <a:ext cx="146304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SageFoxPPT</a:t>
            </a:r>
          </a:p>
        </p:txBody>
      </p:sp>
      <p:sp>
        <p:nvSpPr>
          <p:cNvPr id="14" name="TextBox 13"/>
          <p:cNvSpPr txBox="1"/>
          <p:nvPr/>
        </p:nvSpPr>
        <p:spPr>
          <a:xfrm>
            <a:off x="4197457" y="5368584"/>
            <a:ext cx="146304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SageFoxPPT</a:t>
            </a:r>
          </a:p>
        </p:txBody>
      </p:sp>
      <p:sp>
        <p:nvSpPr>
          <p:cNvPr id="15" name="TextBox 14"/>
          <p:cNvSpPr txBox="1"/>
          <p:nvPr/>
        </p:nvSpPr>
        <p:spPr>
          <a:xfrm>
            <a:off x="6164532" y="5376690"/>
            <a:ext cx="146304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SageFoxPPT</a:t>
            </a:r>
          </a:p>
        </p:txBody>
      </p:sp>
      <p:sp>
        <p:nvSpPr>
          <p:cNvPr id="16" name="TextBox 15"/>
          <p:cNvSpPr txBox="1"/>
          <p:nvPr/>
        </p:nvSpPr>
        <p:spPr>
          <a:xfrm>
            <a:off x="8214109" y="5390611"/>
            <a:ext cx="1832999"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email@email.com</a:t>
            </a:r>
          </a:p>
        </p:txBody>
      </p:sp>
      <p:sp>
        <p:nvSpPr>
          <p:cNvPr id="17" name="TextBox 16"/>
          <p:cNvSpPr txBox="1"/>
          <p:nvPr/>
        </p:nvSpPr>
        <p:spPr>
          <a:xfrm>
            <a:off x="2912531" y="2426736"/>
            <a:ext cx="6829072"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We Welcome You To Contact Our Office.</a:t>
            </a:r>
          </a:p>
        </p:txBody>
      </p:sp>
      <p:sp>
        <p:nvSpPr>
          <p:cNvPr id="18" name="TextBox 17"/>
          <p:cNvSpPr txBox="1"/>
          <p:nvPr/>
        </p:nvSpPr>
        <p:spPr>
          <a:xfrm>
            <a:off x="4928977" y="3594223"/>
            <a:ext cx="2558942" cy="830997"/>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123 Front Street, suite 456</a:t>
            </a:r>
          </a:p>
          <a:p>
            <a:pPr algn="ctr"/>
            <a:r>
              <a:rPr lang="en-US" sz="1600" dirty="0">
                <a:solidFill>
                  <a:schemeClr val="bg1"/>
                </a:solidFill>
                <a:latin typeface="Candara" panose="020E0502030303020204" pitchFamily="34" charset="0"/>
              </a:rPr>
              <a:t>Yakima, Washington 98901</a:t>
            </a:r>
          </a:p>
          <a:p>
            <a:pPr algn="ctr"/>
            <a:r>
              <a:rPr lang="en-US" sz="1600" dirty="0">
                <a:solidFill>
                  <a:schemeClr val="bg1"/>
                </a:solidFill>
                <a:latin typeface="Candara" panose="020E0502030303020204" pitchFamily="34" charset="0"/>
              </a:rPr>
              <a:t>+1 234.567.8900</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8531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1194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2016-10-24T21:19:02Z</dcterms:modified>
</cp:coreProperties>
</file>