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B7DA8E6-7D59-45D1-806A-C62FB4BAE0E7}" type="slidenum">
              <a:rPr lang="en-US" smtClean="0"/>
              <a:pPr/>
              <a:t>1</a:t>
            </a:fld>
            <a:endParaRPr lang="en-US"/>
          </a:p>
        </p:txBody>
      </p:sp>
    </p:spTree>
    <p:extLst>
      <p:ext uri="{BB962C8B-B14F-4D97-AF65-F5344CB8AC3E}">
        <p14:creationId xmlns:p14="http://schemas.microsoft.com/office/powerpoint/2010/main" val="19715727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83525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8"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5" name="Group 144"/>
          <p:cNvGrpSpPr/>
          <p:nvPr/>
        </p:nvGrpSpPr>
        <p:grpSpPr>
          <a:xfrm rot="2640000">
            <a:off x="3571857" y="3662409"/>
            <a:ext cx="530631" cy="673100"/>
            <a:chOff x="4082243" y="2257857"/>
            <a:chExt cx="397973" cy="504825"/>
          </a:xfrm>
        </p:grpSpPr>
        <p:sp>
          <p:nvSpPr>
            <p:cNvPr id="143" name="Freeform 61"/>
            <p:cNvSpPr>
              <a:spLocks/>
            </p:cNvSpPr>
            <p:nvPr/>
          </p:nvSpPr>
          <p:spPr bwMode="auto">
            <a:xfrm>
              <a:off x="4082243" y="2257857"/>
              <a:ext cx="397973" cy="504825"/>
            </a:xfrm>
            <a:custGeom>
              <a:avLst/>
              <a:gdLst/>
              <a:ahLst/>
              <a:cxnLst>
                <a:cxn ang="0">
                  <a:pos x="253" y="2"/>
                </a:cxn>
                <a:cxn ang="0">
                  <a:pos x="0" y="0"/>
                </a:cxn>
                <a:cxn ang="0">
                  <a:pos x="2" y="351"/>
                </a:cxn>
                <a:cxn ang="0">
                  <a:pos x="246" y="351"/>
                </a:cxn>
                <a:cxn ang="0">
                  <a:pos x="253" y="2"/>
                </a:cxn>
              </a:cxnLst>
              <a:rect l="0" t="0" r="r" b="b"/>
              <a:pathLst>
                <a:path w="253" h="356">
                  <a:moveTo>
                    <a:pt x="253" y="2"/>
                  </a:moveTo>
                  <a:cubicBezTo>
                    <a:pt x="0" y="0"/>
                    <a:pt x="0" y="0"/>
                    <a:pt x="0" y="0"/>
                  </a:cubicBezTo>
                  <a:cubicBezTo>
                    <a:pt x="87" y="106"/>
                    <a:pt x="87" y="248"/>
                    <a:pt x="2" y="351"/>
                  </a:cubicBezTo>
                  <a:cubicBezTo>
                    <a:pt x="246" y="356"/>
                    <a:pt x="246" y="351"/>
                    <a:pt x="246" y="351"/>
                  </a:cubicBezTo>
                  <a:cubicBezTo>
                    <a:pt x="161" y="244"/>
                    <a:pt x="164" y="106"/>
                    <a:pt x="253" y="2"/>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cxnSp>
          <p:nvCxnSpPr>
            <p:cNvPr id="142" name="Straight Connector 141"/>
            <p:cNvCxnSpPr/>
            <p:nvPr/>
          </p:nvCxnSpPr>
          <p:spPr>
            <a:xfrm rot="5400000" flipH="1" flipV="1">
              <a:off x="4128829" y="2509475"/>
              <a:ext cx="304800" cy="1588"/>
            </a:xfrm>
            <a:prstGeom prst="line">
              <a:avLst/>
            </a:prstGeom>
            <a:ln w="19050">
              <a:solidFill>
                <a:schemeClr val="tx1">
                  <a:lumMod val="75000"/>
                  <a:lumOff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139" name="Diamond 138"/>
          <p:cNvSpPr/>
          <p:nvPr/>
        </p:nvSpPr>
        <p:spPr bwMode="auto">
          <a:xfrm>
            <a:off x="2607733" y="3886199"/>
            <a:ext cx="1320800" cy="1320800"/>
          </a:xfrm>
          <a:prstGeom prst="diamond">
            <a:avLst/>
          </a:prstGeom>
          <a:solidFill>
            <a:srgbClr val="44D7FB"/>
          </a:solid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152" name="Group 151"/>
          <p:cNvGrpSpPr/>
          <p:nvPr/>
        </p:nvGrpSpPr>
        <p:grpSpPr>
          <a:xfrm rot="8040000">
            <a:off x="4680759" y="3657254"/>
            <a:ext cx="530631" cy="673100"/>
            <a:chOff x="4082243" y="2257857"/>
            <a:chExt cx="397973" cy="504825"/>
          </a:xfrm>
        </p:grpSpPr>
        <p:sp>
          <p:nvSpPr>
            <p:cNvPr id="154" name="Freeform 61"/>
            <p:cNvSpPr>
              <a:spLocks/>
            </p:cNvSpPr>
            <p:nvPr/>
          </p:nvSpPr>
          <p:spPr bwMode="auto">
            <a:xfrm>
              <a:off x="4082243" y="2257857"/>
              <a:ext cx="397973" cy="504825"/>
            </a:xfrm>
            <a:custGeom>
              <a:avLst/>
              <a:gdLst/>
              <a:ahLst/>
              <a:cxnLst>
                <a:cxn ang="0">
                  <a:pos x="253" y="2"/>
                </a:cxn>
                <a:cxn ang="0">
                  <a:pos x="0" y="0"/>
                </a:cxn>
                <a:cxn ang="0">
                  <a:pos x="2" y="351"/>
                </a:cxn>
                <a:cxn ang="0">
                  <a:pos x="246" y="351"/>
                </a:cxn>
                <a:cxn ang="0">
                  <a:pos x="253" y="2"/>
                </a:cxn>
              </a:cxnLst>
              <a:rect l="0" t="0" r="r" b="b"/>
              <a:pathLst>
                <a:path w="253" h="356">
                  <a:moveTo>
                    <a:pt x="253" y="2"/>
                  </a:moveTo>
                  <a:cubicBezTo>
                    <a:pt x="0" y="0"/>
                    <a:pt x="0" y="0"/>
                    <a:pt x="0" y="0"/>
                  </a:cubicBezTo>
                  <a:cubicBezTo>
                    <a:pt x="87" y="106"/>
                    <a:pt x="87" y="248"/>
                    <a:pt x="2" y="351"/>
                  </a:cubicBezTo>
                  <a:cubicBezTo>
                    <a:pt x="246" y="356"/>
                    <a:pt x="246" y="351"/>
                    <a:pt x="246" y="351"/>
                  </a:cubicBezTo>
                  <a:cubicBezTo>
                    <a:pt x="161" y="244"/>
                    <a:pt x="164" y="106"/>
                    <a:pt x="253" y="2"/>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cxnSp>
          <p:nvCxnSpPr>
            <p:cNvPr id="155" name="Straight Connector 154"/>
            <p:cNvCxnSpPr/>
            <p:nvPr/>
          </p:nvCxnSpPr>
          <p:spPr>
            <a:xfrm rot="5400000" flipH="1" flipV="1">
              <a:off x="4128829" y="2509475"/>
              <a:ext cx="304800" cy="1588"/>
            </a:xfrm>
            <a:prstGeom prst="line">
              <a:avLst/>
            </a:prstGeom>
            <a:ln w="19050">
              <a:solidFill>
                <a:schemeClr val="tx1">
                  <a:lumMod val="75000"/>
                  <a:lumOff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153" name="Diamond 152"/>
          <p:cNvSpPr/>
          <p:nvPr/>
        </p:nvSpPr>
        <p:spPr bwMode="auto">
          <a:xfrm rot="5400000">
            <a:off x="3738033" y="2764365"/>
            <a:ext cx="1320800" cy="1320800"/>
          </a:xfrm>
          <a:prstGeom prst="diamond">
            <a:avLst/>
          </a:prstGeom>
          <a:solidFill>
            <a:srgbClr val="36B8E3"/>
          </a:solid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156" name="Group 155"/>
          <p:cNvGrpSpPr/>
          <p:nvPr/>
        </p:nvGrpSpPr>
        <p:grpSpPr>
          <a:xfrm rot="2640000">
            <a:off x="5836226" y="3662410"/>
            <a:ext cx="530631" cy="673100"/>
            <a:chOff x="4082243" y="2257857"/>
            <a:chExt cx="397973" cy="504825"/>
          </a:xfrm>
        </p:grpSpPr>
        <p:sp>
          <p:nvSpPr>
            <p:cNvPr id="157" name="Freeform 61"/>
            <p:cNvSpPr>
              <a:spLocks/>
            </p:cNvSpPr>
            <p:nvPr/>
          </p:nvSpPr>
          <p:spPr bwMode="auto">
            <a:xfrm>
              <a:off x="4082243" y="2257857"/>
              <a:ext cx="397973" cy="504825"/>
            </a:xfrm>
            <a:custGeom>
              <a:avLst/>
              <a:gdLst/>
              <a:ahLst/>
              <a:cxnLst>
                <a:cxn ang="0">
                  <a:pos x="253" y="2"/>
                </a:cxn>
                <a:cxn ang="0">
                  <a:pos x="0" y="0"/>
                </a:cxn>
                <a:cxn ang="0">
                  <a:pos x="2" y="351"/>
                </a:cxn>
                <a:cxn ang="0">
                  <a:pos x="246" y="351"/>
                </a:cxn>
                <a:cxn ang="0">
                  <a:pos x="253" y="2"/>
                </a:cxn>
              </a:cxnLst>
              <a:rect l="0" t="0" r="r" b="b"/>
              <a:pathLst>
                <a:path w="253" h="356">
                  <a:moveTo>
                    <a:pt x="253" y="2"/>
                  </a:moveTo>
                  <a:cubicBezTo>
                    <a:pt x="0" y="0"/>
                    <a:pt x="0" y="0"/>
                    <a:pt x="0" y="0"/>
                  </a:cubicBezTo>
                  <a:cubicBezTo>
                    <a:pt x="87" y="106"/>
                    <a:pt x="87" y="248"/>
                    <a:pt x="2" y="351"/>
                  </a:cubicBezTo>
                  <a:cubicBezTo>
                    <a:pt x="246" y="356"/>
                    <a:pt x="246" y="351"/>
                    <a:pt x="246" y="351"/>
                  </a:cubicBezTo>
                  <a:cubicBezTo>
                    <a:pt x="161" y="244"/>
                    <a:pt x="164" y="106"/>
                    <a:pt x="253" y="2"/>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cxnSp>
          <p:nvCxnSpPr>
            <p:cNvPr id="158" name="Straight Connector 157"/>
            <p:cNvCxnSpPr/>
            <p:nvPr/>
          </p:nvCxnSpPr>
          <p:spPr>
            <a:xfrm rot="5400000" flipH="1" flipV="1">
              <a:off x="4128829" y="2509475"/>
              <a:ext cx="304800" cy="1588"/>
            </a:xfrm>
            <a:prstGeom prst="line">
              <a:avLst/>
            </a:prstGeom>
            <a:ln w="19050">
              <a:solidFill>
                <a:schemeClr val="tx1">
                  <a:lumMod val="75000"/>
                  <a:lumOff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159" name="Diamond 158"/>
          <p:cNvSpPr/>
          <p:nvPr/>
        </p:nvSpPr>
        <p:spPr bwMode="auto">
          <a:xfrm>
            <a:off x="4872103" y="3886200"/>
            <a:ext cx="1320800" cy="1320800"/>
          </a:xfrm>
          <a:prstGeom prst="diamond">
            <a:avLst/>
          </a:prstGeom>
          <a:solidFill>
            <a:srgbClr val="239BD3"/>
          </a:solid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161" name="Group 160"/>
          <p:cNvGrpSpPr/>
          <p:nvPr/>
        </p:nvGrpSpPr>
        <p:grpSpPr>
          <a:xfrm rot="8040000">
            <a:off x="6945129" y="3657255"/>
            <a:ext cx="530631" cy="673100"/>
            <a:chOff x="4082243" y="2257857"/>
            <a:chExt cx="397973" cy="504825"/>
          </a:xfrm>
        </p:grpSpPr>
        <p:sp>
          <p:nvSpPr>
            <p:cNvPr id="163" name="Freeform 61"/>
            <p:cNvSpPr>
              <a:spLocks/>
            </p:cNvSpPr>
            <p:nvPr/>
          </p:nvSpPr>
          <p:spPr bwMode="auto">
            <a:xfrm>
              <a:off x="4082243" y="2257857"/>
              <a:ext cx="397973" cy="504825"/>
            </a:xfrm>
            <a:custGeom>
              <a:avLst/>
              <a:gdLst/>
              <a:ahLst/>
              <a:cxnLst>
                <a:cxn ang="0">
                  <a:pos x="253" y="2"/>
                </a:cxn>
                <a:cxn ang="0">
                  <a:pos x="0" y="0"/>
                </a:cxn>
                <a:cxn ang="0">
                  <a:pos x="2" y="351"/>
                </a:cxn>
                <a:cxn ang="0">
                  <a:pos x="246" y="351"/>
                </a:cxn>
                <a:cxn ang="0">
                  <a:pos x="253" y="2"/>
                </a:cxn>
              </a:cxnLst>
              <a:rect l="0" t="0" r="r" b="b"/>
              <a:pathLst>
                <a:path w="253" h="356">
                  <a:moveTo>
                    <a:pt x="253" y="2"/>
                  </a:moveTo>
                  <a:cubicBezTo>
                    <a:pt x="0" y="0"/>
                    <a:pt x="0" y="0"/>
                    <a:pt x="0" y="0"/>
                  </a:cubicBezTo>
                  <a:cubicBezTo>
                    <a:pt x="87" y="106"/>
                    <a:pt x="87" y="248"/>
                    <a:pt x="2" y="351"/>
                  </a:cubicBezTo>
                  <a:cubicBezTo>
                    <a:pt x="246" y="356"/>
                    <a:pt x="246" y="351"/>
                    <a:pt x="246" y="351"/>
                  </a:cubicBezTo>
                  <a:cubicBezTo>
                    <a:pt x="161" y="244"/>
                    <a:pt x="164" y="106"/>
                    <a:pt x="253" y="2"/>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cxnSp>
          <p:nvCxnSpPr>
            <p:cNvPr id="164" name="Straight Connector 163"/>
            <p:cNvCxnSpPr/>
            <p:nvPr/>
          </p:nvCxnSpPr>
          <p:spPr>
            <a:xfrm rot="5400000" flipH="1" flipV="1">
              <a:off x="4128829" y="2509475"/>
              <a:ext cx="304800" cy="1588"/>
            </a:xfrm>
            <a:prstGeom prst="line">
              <a:avLst/>
            </a:prstGeom>
            <a:ln w="19050">
              <a:solidFill>
                <a:schemeClr val="tx1">
                  <a:lumMod val="75000"/>
                  <a:lumOff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162" name="Diamond 161"/>
          <p:cNvSpPr/>
          <p:nvPr/>
        </p:nvSpPr>
        <p:spPr bwMode="auto">
          <a:xfrm rot="5400000">
            <a:off x="6002403" y="2764367"/>
            <a:ext cx="1320800" cy="1320800"/>
          </a:xfrm>
          <a:prstGeom prst="diamond">
            <a:avLst/>
          </a:prstGeom>
          <a:solidFill>
            <a:srgbClr val="157EBF"/>
          </a:solid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171" name="Group 170"/>
          <p:cNvGrpSpPr/>
          <p:nvPr/>
        </p:nvGrpSpPr>
        <p:grpSpPr>
          <a:xfrm rot="2640000">
            <a:off x="8097290" y="3662410"/>
            <a:ext cx="530631" cy="673100"/>
            <a:chOff x="4082243" y="2257857"/>
            <a:chExt cx="397973" cy="504825"/>
          </a:xfrm>
        </p:grpSpPr>
        <p:sp>
          <p:nvSpPr>
            <p:cNvPr id="172" name="Freeform 61"/>
            <p:cNvSpPr>
              <a:spLocks/>
            </p:cNvSpPr>
            <p:nvPr/>
          </p:nvSpPr>
          <p:spPr bwMode="auto">
            <a:xfrm>
              <a:off x="4082243" y="2257857"/>
              <a:ext cx="397973" cy="504825"/>
            </a:xfrm>
            <a:custGeom>
              <a:avLst/>
              <a:gdLst/>
              <a:ahLst/>
              <a:cxnLst>
                <a:cxn ang="0">
                  <a:pos x="253" y="2"/>
                </a:cxn>
                <a:cxn ang="0">
                  <a:pos x="0" y="0"/>
                </a:cxn>
                <a:cxn ang="0">
                  <a:pos x="2" y="351"/>
                </a:cxn>
                <a:cxn ang="0">
                  <a:pos x="246" y="351"/>
                </a:cxn>
                <a:cxn ang="0">
                  <a:pos x="253" y="2"/>
                </a:cxn>
              </a:cxnLst>
              <a:rect l="0" t="0" r="r" b="b"/>
              <a:pathLst>
                <a:path w="253" h="356">
                  <a:moveTo>
                    <a:pt x="253" y="2"/>
                  </a:moveTo>
                  <a:cubicBezTo>
                    <a:pt x="0" y="0"/>
                    <a:pt x="0" y="0"/>
                    <a:pt x="0" y="0"/>
                  </a:cubicBezTo>
                  <a:cubicBezTo>
                    <a:pt x="87" y="106"/>
                    <a:pt x="87" y="248"/>
                    <a:pt x="2" y="351"/>
                  </a:cubicBezTo>
                  <a:cubicBezTo>
                    <a:pt x="246" y="356"/>
                    <a:pt x="246" y="351"/>
                    <a:pt x="246" y="351"/>
                  </a:cubicBezTo>
                  <a:cubicBezTo>
                    <a:pt x="161" y="244"/>
                    <a:pt x="164" y="106"/>
                    <a:pt x="253" y="2"/>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cxnSp>
          <p:nvCxnSpPr>
            <p:cNvPr id="173" name="Straight Connector 172"/>
            <p:cNvCxnSpPr/>
            <p:nvPr/>
          </p:nvCxnSpPr>
          <p:spPr>
            <a:xfrm rot="5400000" flipH="1" flipV="1">
              <a:off x="4128829" y="2509475"/>
              <a:ext cx="304800" cy="1588"/>
            </a:xfrm>
            <a:prstGeom prst="line">
              <a:avLst/>
            </a:prstGeom>
            <a:ln w="19050">
              <a:solidFill>
                <a:schemeClr val="tx1">
                  <a:lumMod val="75000"/>
                  <a:lumOff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174" name="Diamond 173"/>
          <p:cNvSpPr/>
          <p:nvPr/>
        </p:nvSpPr>
        <p:spPr bwMode="auto">
          <a:xfrm>
            <a:off x="7133167" y="3886200"/>
            <a:ext cx="1320800" cy="1320800"/>
          </a:xfrm>
          <a:prstGeom prst="diamond">
            <a:avLst/>
          </a:prstGeom>
          <a:solidFill>
            <a:srgbClr val="0967B9"/>
          </a:solid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77" name="Diamond 176"/>
          <p:cNvSpPr/>
          <p:nvPr/>
        </p:nvSpPr>
        <p:spPr bwMode="auto">
          <a:xfrm rot="5400000">
            <a:off x="8263467" y="2764367"/>
            <a:ext cx="1320800" cy="1320800"/>
          </a:xfrm>
          <a:prstGeom prst="diamond">
            <a:avLst/>
          </a:prstGeom>
          <a:solidFill>
            <a:srgbClr val="0050AA"/>
          </a:solid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72" name="Group 71"/>
          <p:cNvGrpSpPr/>
          <p:nvPr/>
        </p:nvGrpSpPr>
        <p:grpSpPr>
          <a:xfrm>
            <a:off x="3341511" y="258228"/>
            <a:ext cx="5508978" cy="954108"/>
            <a:chOff x="3341511" y="258228"/>
            <a:chExt cx="5508978" cy="954108"/>
          </a:xfrm>
        </p:grpSpPr>
        <p:sp>
          <p:nvSpPr>
            <p:cNvPr id="73" name="TextBox 72"/>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74" name="TextBox 73"/>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sp>
        <p:nvSpPr>
          <p:cNvPr id="75" name="TextBox 74"/>
          <p:cNvSpPr txBox="1"/>
          <p:nvPr/>
        </p:nvSpPr>
        <p:spPr>
          <a:xfrm>
            <a:off x="1594876" y="1885564"/>
            <a:ext cx="2435256" cy="1077218"/>
          </a:xfrm>
          <a:prstGeom prst="rect">
            <a:avLst/>
          </a:prstGeom>
          <a:noFill/>
        </p:spPr>
        <p:txBody>
          <a:bodyPr wrap="square" rtlCol="0">
            <a:spAutoFit/>
          </a:bodyPr>
          <a:lstStyle/>
          <a:p>
            <a:pPr algn="ctr"/>
            <a:r>
              <a:rPr lang="en-US" sz="1400" b="1" dirty="0">
                <a:solidFill>
                  <a:srgbClr val="36B8E3"/>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a:t>
            </a:r>
          </a:p>
        </p:txBody>
      </p:sp>
      <p:sp>
        <p:nvSpPr>
          <p:cNvPr id="76" name="TextBox 75"/>
          <p:cNvSpPr txBox="1"/>
          <p:nvPr/>
        </p:nvSpPr>
        <p:spPr>
          <a:xfrm>
            <a:off x="594500" y="5051292"/>
            <a:ext cx="2435256" cy="1077218"/>
          </a:xfrm>
          <a:prstGeom prst="rect">
            <a:avLst/>
          </a:prstGeom>
          <a:noFill/>
        </p:spPr>
        <p:txBody>
          <a:bodyPr wrap="square" rtlCol="0">
            <a:spAutoFit/>
          </a:bodyPr>
          <a:lstStyle/>
          <a:p>
            <a:pPr algn="ctr"/>
            <a:r>
              <a:rPr lang="en-US" sz="1400" b="1" dirty="0">
                <a:solidFill>
                  <a:srgbClr val="44D7FB"/>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a:t>
            </a:r>
          </a:p>
        </p:txBody>
      </p:sp>
      <p:sp>
        <p:nvSpPr>
          <p:cNvPr id="77" name="TextBox 76"/>
          <p:cNvSpPr txBox="1"/>
          <p:nvPr/>
        </p:nvSpPr>
        <p:spPr>
          <a:xfrm>
            <a:off x="4985728" y="1660503"/>
            <a:ext cx="3354149" cy="892552"/>
          </a:xfrm>
          <a:prstGeom prst="rect">
            <a:avLst/>
          </a:prstGeom>
          <a:noFill/>
        </p:spPr>
        <p:txBody>
          <a:bodyPr wrap="square" rtlCol="0">
            <a:spAutoFit/>
          </a:bodyPr>
          <a:lstStyle/>
          <a:p>
            <a:pPr algn="ctr"/>
            <a:r>
              <a:rPr lang="en-US" sz="1400" b="1" dirty="0">
                <a:solidFill>
                  <a:srgbClr val="157EBF"/>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a:t>
            </a:r>
          </a:p>
        </p:txBody>
      </p:sp>
      <p:sp>
        <p:nvSpPr>
          <p:cNvPr id="78" name="TextBox 77"/>
          <p:cNvSpPr txBox="1"/>
          <p:nvPr/>
        </p:nvSpPr>
        <p:spPr>
          <a:xfrm>
            <a:off x="9278603" y="1885564"/>
            <a:ext cx="2435256" cy="1077218"/>
          </a:xfrm>
          <a:prstGeom prst="rect">
            <a:avLst/>
          </a:prstGeom>
          <a:noFill/>
        </p:spPr>
        <p:txBody>
          <a:bodyPr wrap="square" rtlCol="0">
            <a:spAutoFit/>
          </a:bodyPr>
          <a:lstStyle/>
          <a:p>
            <a:pPr algn="ctr"/>
            <a:r>
              <a:rPr lang="en-US" sz="1400" b="1" dirty="0">
                <a:solidFill>
                  <a:srgbClr val="0050AA"/>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a:t>
            </a:r>
          </a:p>
        </p:txBody>
      </p:sp>
      <p:sp>
        <p:nvSpPr>
          <p:cNvPr id="79" name="TextBox 78"/>
          <p:cNvSpPr txBox="1"/>
          <p:nvPr/>
        </p:nvSpPr>
        <p:spPr>
          <a:xfrm>
            <a:off x="8035250" y="5051292"/>
            <a:ext cx="2435256" cy="1077218"/>
          </a:xfrm>
          <a:prstGeom prst="rect">
            <a:avLst/>
          </a:prstGeom>
          <a:noFill/>
        </p:spPr>
        <p:txBody>
          <a:bodyPr wrap="square" rtlCol="0">
            <a:spAutoFit/>
          </a:bodyPr>
          <a:lstStyle/>
          <a:p>
            <a:pPr algn="ctr"/>
            <a:r>
              <a:rPr lang="en-US" sz="1400" b="1" dirty="0">
                <a:solidFill>
                  <a:srgbClr val="0967B9"/>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a:t>
            </a:r>
          </a:p>
        </p:txBody>
      </p:sp>
      <p:sp>
        <p:nvSpPr>
          <p:cNvPr id="80" name="TextBox 79"/>
          <p:cNvSpPr txBox="1"/>
          <p:nvPr/>
        </p:nvSpPr>
        <p:spPr>
          <a:xfrm>
            <a:off x="3837172" y="5496536"/>
            <a:ext cx="3354149" cy="892552"/>
          </a:xfrm>
          <a:prstGeom prst="rect">
            <a:avLst/>
          </a:prstGeom>
          <a:noFill/>
        </p:spPr>
        <p:txBody>
          <a:bodyPr wrap="square" rtlCol="0">
            <a:spAutoFit/>
          </a:bodyPr>
          <a:lstStyle/>
          <a:p>
            <a:pPr algn="ctr"/>
            <a:r>
              <a:rPr lang="en-US" sz="1400" b="1" dirty="0">
                <a:solidFill>
                  <a:srgbClr val="239BD3"/>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a:t>
            </a:r>
          </a:p>
        </p:txBody>
      </p:sp>
      <p:sp>
        <p:nvSpPr>
          <p:cNvPr id="81" name="Freeform 127"/>
          <p:cNvSpPr>
            <a:spLocks noEditPoints="1"/>
          </p:cNvSpPr>
          <p:nvPr/>
        </p:nvSpPr>
        <p:spPr bwMode="auto">
          <a:xfrm>
            <a:off x="6414999" y="3185889"/>
            <a:ext cx="462017" cy="473018"/>
          </a:xfrm>
          <a:custGeom>
            <a:avLst/>
            <a:gdLst>
              <a:gd name="T0" fmla="*/ 53 w 132"/>
              <a:gd name="T1" fmla="*/ 135 h 135"/>
              <a:gd name="T2" fmla="*/ 53 w 132"/>
              <a:gd name="T3" fmla="*/ 123 h 135"/>
              <a:gd name="T4" fmla="*/ 120 w 132"/>
              <a:gd name="T5" fmla="*/ 64 h 135"/>
              <a:gd name="T6" fmla="*/ 53 w 132"/>
              <a:gd name="T7" fmla="*/ 77 h 135"/>
              <a:gd name="T8" fmla="*/ 53 w 132"/>
              <a:gd name="T9" fmla="*/ 65 h 135"/>
              <a:gd name="T10" fmla="*/ 0 w 132"/>
              <a:gd name="T11" fmla="*/ 100 h 135"/>
              <a:gd name="T12" fmla="*/ 53 w 132"/>
              <a:gd name="T13" fmla="*/ 135 h 135"/>
              <a:gd name="T14" fmla="*/ 80 w 132"/>
              <a:gd name="T15" fmla="*/ 0 h 135"/>
              <a:gd name="T16" fmla="*/ 80 w 132"/>
              <a:gd name="T17" fmla="*/ 13 h 135"/>
              <a:gd name="T18" fmla="*/ 12 w 132"/>
              <a:gd name="T19" fmla="*/ 71 h 135"/>
              <a:gd name="T20" fmla="*/ 80 w 132"/>
              <a:gd name="T21" fmla="*/ 58 h 135"/>
              <a:gd name="T22" fmla="*/ 80 w 132"/>
              <a:gd name="T23" fmla="*/ 70 h 135"/>
              <a:gd name="T24" fmla="*/ 132 w 132"/>
              <a:gd name="T25" fmla="*/ 35 h 135"/>
              <a:gd name="T26" fmla="*/ 80 w 132"/>
              <a:gd name="T27" fmla="*/ 0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2" h="135">
                <a:moveTo>
                  <a:pt x="53" y="135"/>
                </a:moveTo>
                <a:cubicBezTo>
                  <a:pt x="53" y="123"/>
                  <a:pt x="53" y="123"/>
                  <a:pt x="53" y="123"/>
                </a:cubicBezTo>
                <a:cubicBezTo>
                  <a:pt x="113" y="123"/>
                  <a:pt x="120" y="64"/>
                  <a:pt x="120" y="64"/>
                </a:cubicBezTo>
                <a:cubicBezTo>
                  <a:pt x="120" y="64"/>
                  <a:pt x="102" y="77"/>
                  <a:pt x="53" y="77"/>
                </a:cubicBezTo>
                <a:cubicBezTo>
                  <a:pt x="53" y="65"/>
                  <a:pt x="53" y="65"/>
                  <a:pt x="53" y="65"/>
                </a:cubicBezTo>
                <a:cubicBezTo>
                  <a:pt x="0" y="100"/>
                  <a:pt x="0" y="100"/>
                  <a:pt x="0" y="100"/>
                </a:cubicBezTo>
                <a:cubicBezTo>
                  <a:pt x="53" y="135"/>
                  <a:pt x="53" y="135"/>
                  <a:pt x="53" y="135"/>
                </a:cubicBezTo>
                <a:close/>
                <a:moveTo>
                  <a:pt x="80" y="0"/>
                </a:moveTo>
                <a:cubicBezTo>
                  <a:pt x="80" y="13"/>
                  <a:pt x="80" y="13"/>
                  <a:pt x="80" y="13"/>
                </a:cubicBezTo>
                <a:cubicBezTo>
                  <a:pt x="19" y="13"/>
                  <a:pt x="12" y="71"/>
                  <a:pt x="12" y="71"/>
                </a:cubicBezTo>
                <a:cubicBezTo>
                  <a:pt x="12" y="71"/>
                  <a:pt x="31" y="58"/>
                  <a:pt x="80" y="58"/>
                </a:cubicBezTo>
                <a:cubicBezTo>
                  <a:pt x="80" y="70"/>
                  <a:pt x="80" y="70"/>
                  <a:pt x="80" y="70"/>
                </a:cubicBezTo>
                <a:cubicBezTo>
                  <a:pt x="132" y="35"/>
                  <a:pt x="132" y="35"/>
                  <a:pt x="132" y="35"/>
                </a:cubicBezTo>
                <a:cubicBezTo>
                  <a:pt x="80" y="0"/>
                  <a:pt x="80" y="0"/>
                  <a:pt x="80" y="0"/>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82" name="Freeform 236"/>
          <p:cNvSpPr>
            <a:spLocks noEditPoints="1"/>
          </p:cNvSpPr>
          <p:nvPr/>
        </p:nvSpPr>
        <p:spPr bwMode="auto">
          <a:xfrm>
            <a:off x="7549435" y="4306794"/>
            <a:ext cx="475938" cy="475938"/>
          </a:xfrm>
          <a:custGeom>
            <a:avLst/>
            <a:gdLst>
              <a:gd name="T0" fmla="*/ 111 w 114"/>
              <a:gd name="T1" fmla="*/ 48 h 114"/>
              <a:gd name="T2" fmla="*/ 104 w 114"/>
              <a:gd name="T3" fmla="*/ 48 h 114"/>
              <a:gd name="T4" fmla="*/ 96 w 114"/>
              <a:gd name="T5" fmla="*/ 29 h 114"/>
              <a:gd name="T6" fmla="*/ 101 w 114"/>
              <a:gd name="T7" fmla="*/ 24 h 114"/>
              <a:gd name="T8" fmla="*/ 102 w 114"/>
              <a:gd name="T9" fmla="*/ 22 h 114"/>
              <a:gd name="T10" fmla="*/ 101 w 114"/>
              <a:gd name="T11" fmla="*/ 20 h 114"/>
              <a:gd name="T12" fmla="*/ 92 w 114"/>
              <a:gd name="T13" fmla="*/ 12 h 114"/>
              <a:gd name="T14" fmla="*/ 89 w 114"/>
              <a:gd name="T15" fmla="*/ 12 h 114"/>
              <a:gd name="T16" fmla="*/ 84 w 114"/>
              <a:gd name="T17" fmla="*/ 17 h 114"/>
              <a:gd name="T18" fmla="*/ 65 w 114"/>
              <a:gd name="T19" fmla="*/ 9 h 114"/>
              <a:gd name="T20" fmla="*/ 65 w 114"/>
              <a:gd name="T21" fmla="*/ 2 h 114"/>
              <a:gd name="T22" fmla="*/ 62 w 114"/>
              <a:gd name="T23" fmla="*/ 0 h 114"/>
              <a:gd name="T24" fmla="*/ 50 w 114"/>
              <a:gd name="T25" fmla="*/ 0 h 114"/>
              <a:gd name="T26" fmla="*/ 48 w 114"/>
              <a:gd name="T27" fmla="*/ 2 h 114"/>
              <a:gd name="T28" fmla="*/ 48 w 114"/>
              <a:gd name="T29" fmla="*/ 9 h 114"/>
              <a:gd name="T30" fmla="*/ 29 w 114"/>
              <a:gd name="T31" fmla="*/ 17 h 114"/>
              <a:gd name="T32" fmla="*/ 24 w 114"/>
              <a:gd name="T33" fmla="*/ 12 h 114"/>
              <a:gd name="T34" fmla="*/ 20 w 114"/>
              <a:gd name="T35" fmla="*/ 12 h 114"/>
              <a:gd name="T36" fmla="*/ 12 w 114"/>
              <a:gd name="T37" fmla="*/ 21 h 114"/>
              <a:gd name="T38" fmla="*/ 11 w 114"/>
              <a:gd name="T39" fmla="*/ 22 h 114"/>
              <a:gd name="T40" fmla="*/ 12 w 114"/>
              <a:gd name="T41" fmla="*/ 24 h 114"/>
              <a:gd name="T42" fmla="*/ 17 w 114"/>
              <a:gd name="T43" fmla="*/ 29 h 114"/>
              <a:gd name="T44" fmla="*/ 8 w 114"/>
              <a:gd name="T45" fmla="*/ 48 h 114"/>
              <a:gd name="T46" fmla="*/ 2 w 114"/>
              <a:gd name="T47" fmla="*/ 48 h 114"/>
              <a:gd name="T48" fmla="*/ 0 w 114"/>
              <a:gd name="T49" fmla="*/ 51 h 114"/>
              <a:gd name="T50" fmla="*/ 0 w 114"/>
              <a:gd name="T51" fmla="*/ 63 h 114"/>
              <a:gd name="T52" fmla="*/ 2 w 114"/>
              <a:gd name="T53" fmla="*/ 65 h 114"/>
              <a:gd name="T54" fmla="*/ 8 w 114"/>
              <a:gd name="T55" fmla="*/ 65 h 114"/>
              <a:gd name="T56" fmla="*/ 16 w 114"/>
              <a:gd name="T57" fmla="*/ 85 h 114"/>
              <a:gd name="T58" fmla="*/ 12 w 114"/>
              <a:gd name="T59" fmla="*/ 89 h 114"/>
              <a:gd name="T60" fmla="*/ 12 w 114"/>
              <a:gd name="T61" fmla="*/ 93 h 114"/>
              <a:gd name="T62" fmla="*/ 20 w 114"/>
              <a:gd name="T63" fmla="*/ 101 h 114"/>
              <a:gd name="T64" fmla="*/ 22 w 114"/>
              <a:gd name="T65" fmla="*/ 102 h 114"/>
              <a:gd name="T66" fmla="*/ 24 w 114"/>
              <a:gd name="T67" fmla="*/ 101 h 114"/>
              <a:gd name="T68" fmla="*/ 28 w 114"/>
              <a:gd name="T69" fmla="*/ 97 h 114"/>
              <a:gd name="T70" fmla="*/ 48 w 114"/>
              <a:gd name="T71" fmla="*/ 105 h 114"/>
              <a:gd name="T72" fmla="*/ 48 w 114"/>
              <a:gd name="T73" fmla="*/ 111 h 114"/>
              <a:gd name="T74" fmla="*/ 50 w 114"/>
              <a:gd name="T75" fmla="*/ 114 h 114"/>
              <a:gd name="T76" fmla="*/ 62 w 114"/>
              <a:gd name="T77" fmla="*/ 114 h 114"/>
              <a:gd name="T78" fmla="*/ 65 w 114"/>
              <a:gd name="T79" fmla="*/ 111 h 114"/>
              <a:gd name="T80" fmla="*/ 65 w 114"/>
              <a:gd name="T81" fmla="*/ 105 h 114"/>
              <a:gd name="T82" fmla="*/ 85 w 114"/>
              <a:gd name="T83" fmla="*/ 97 h 114"/>
              <a:gd name="T84" fmla="*/ 89 w 114"/>
              <a:gd name="T85" fmla="*/ 102 h 114"/>
              <a:gd name="T86" fmla="*/ 93 w 114"/>
              <a:gd name="T87" fmla="*/ 102 h 114"/>
              <a:gd name="T88" fmla="*/ 101 w 114"/>
              <a:gd name="T89" fmla="*/ 93 h 114"/>
              <a:gd name="T90" fmla="*/ 101 w 114"/>
              <a:gd name="T91" fmla="*/ 89 h 114"/>
              <a:gd name="T92" fmla="*/ 97 w 114"/>
              <a:gd name="T93" fmla="*/ 85 h 114"/>
              <a:gd name="T94" fmla="*/ 104 w 114"/>
              <a:gd name="T95" fmla="*/ 65 h 114"/>
              <a:gd name="T96" fmla="*/ 111 w 114"/>
              <a:gd name="T97" fmla="*/ 65 h 114"/>
              <a:gd name="T98" fmla="*/ 114 w 114"/>
              <a:gd name="T99" fmla="*/ 63 h 114"/>
              <a:gd name="T100" fmla="*/ 114 w 114"/>
              <a:gd name="T101" fmla="*/ 51 h 114"/>
              <a:gd name="T102" fmla="*/ 111 w 114"/>
              <a:gd name="T103" fmla="*/ 48 h 114"/>
              <a:gd name="T104" fmla="*/ 67 w 114"/>
              <a:gd name="T105" fmla="*/ 57 h 114"/>
              <a:gd name="T106" fmla="*/ 57 w 114"/>
              <a:gd name="T107" fmla="*/ 67 h 114"/>
              <a:gd name="T108" fmla="*/ 47 w 114"/>
              <a:gd name="T109" fmla="*/ 57 h 114"/>
              <a:gd name="T110" fmla="*/ 57 w 114"/>
              <a:gd name="T111" fmla="*/ 47 h 114"/>
              <a:gd name="T112" fmla="*/ 67 w 114"/>
              <a:gd name="T113" fmla="*/ 57 h 114"/>
              <a:gd name="T114" fmla="*/ 57 w 114"/>
              <a:gd name="T115" fmla="*/ 83 h 114"/>
              <a:gd name="T116" fmla="*/ 30 w 114"/>
              <a:gd name="T117" fmla="*/ 57 h 114"/>
              <a:gd name="T118" fmla="*/ 57 w 114"/>
              <a:gd name="T119" fmla="*/ 30 h 114"/>
              <a:gd name="T120" fmla="*/ 83 w 114"/>
              <a:gd name="T121" fmla="*/ 57 h 114"/>
              <a:gd name="T122" fmla="*/ 57 w 114"/>
              <a:gd name="T123" fmla="*/ 83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4" h="114">
                <a:moveTo>
                  <a:pt x="111" y="48"/>
                </a:moveTo>
                <a:cubicBezTo>
                  <a:pt x="104" y="48"/>
                  <a:pt x="104" y="48"/>
                  <a:pt x="104" y="48"/>
                </a:cubicBezTo>
                <a:cubicBezTo>
                  <a:pt x="103" y="41"/>
                  <a:pt x="100" y="35"/>
                  <a:pt x="96" y="29"/>
                </a:cubicBezTo>
                <a:cubicBezTo>
                  <a:pt x="101" y="24"/>
                  <a:pt x="101" y="24"/>
                  <a:pt x="101" y="24"/>
                </a:cubicBezTo>
                <a:cubicBezTo>
                  <a:pt x="101" y="24"/>
                  <a:pt x="102" y="23"/>
                  <a:pt x="102" y="22"/>
                </a:cubicBezTo>
                <a:cubicBezTo>
                  <a:pt x="102" y="22"/>
                  <a:pt x="101" y="21"/>
                  <a:pt x="101" y="20"/>
                </a:cubicBezTo>
                <a:cubicBezTo>
                  <a:pt x="92" y="12"/>
                  <a:pt x="92" y="12"/>
                  <a:pt x="92" y="12"/>
                </a:cubicBezTo>
                <a:cubicBezTo>
                  <a:pt x="91" y="11"/>
                  <a:pt x="90" y="11"/>
                  <a:pt x="89" y="12"/>
                </a:cubicBezTo>
                <a:cubicBezTo>
                  <a:pt x="84" y="17"/>
                  <a:pt x="84" y="17"/>
                  <a:pt x="84" y="17"/>
                </a:cubicBezTo>
                <a:cubicBezTo>
                  <a:pt x="78" y="13"/>
                  <a:pt x="72" y="10"/>
                  <a:pt x="65" y="9"/>
                </a:cubicBezTo>
                <a:cubicBezTo>
                  <a:pt x="65" y="2"/>
                  <a:pt x="65" y="2"/>
                  <a:pt x="65" y="2"/>
                </a:cubicBezTo>
                <a:cubicBezTo>
                  <a:pt x="65" y="1"/>
                  <a:pt x="64" y="0"/>
                  <a:pt x="62" y="0"/>
                </a:cubicBezTo>
                <a:cubicBezTo>
                  <a:pt x="50" y="0"/>
                  <a:pt x="50" y="0"/>
                  <a:pt x="50" y="0"/>
                </a:cubicBezTo>
                <a:cubicBezTo>
                  <a:pt x="49" y="0"/>
                  <a:pt x="48" y="1"/>
                  <a:pt x="48" y="2"/>
                </a:cubicBezTo>
                <a:cubicBezTo>
                  <a:pt x="48" y="9"/>
                  <a:pt x="48" y="9"/>
                  <a:pt x="48" y="9"/>
                </a:cubicBezTo>
                <a:cubicBezTo>
                  <a:pt x="41" y="10"/>
                  <a:pt x="34" y="13"/>
                  <a:pt x="29" y="17"/>
                </a:cubicBezTo>
                <a:cubicBezTo>
                  <a:pt x="24" y="12"/>
                  <a:pt x="24" y="12"/>
                  <a:pt x="24" y="12"/>
                </a:cubicBezTo>
                <a:cubicBezTo>
                  <a:pt x="23" y="11"/>
                  <a:pt x="21" y="11"/>
                  <a:pt x="20" y="12"/>
                </a:cubicBezTo>
                <a:cubicBezTo>
                  <a:pt x="12" y="21"/>
                  <a:pt x="12" y="21"/>
                  <a:pt x="12" y="21"/>
                </a:cubicBezTo>
                <a:cubicBezTo>
                  <a:pt x="11" y="21"/>
                  <a:pt x="11" y="22"/>
                  <a:pt x="11" y="22"/>
                </a:cubicBezTo>
                <a:cubicBezTo>
                  <a:pt x="11" y="23"/>
                  <a:pt x="11" y="24"/>
                  <a:pt x="12" y="24"/>
                </a:cubicBezTo>
                <a:cubicBezTo>
                  <a:pt x="17" y="29"/>
                  <a:pt x="17" y="29"/>
                  <a:pt x="17" y="29"/>
                </a:cubicBezTo>
                <a:cubicBezTo>
                  <a:pt x="13" y="35"/>
                  <a:pt x="10" y="41"/>
                  <a:pt x="8" y="48"/>
                </a:cubicBezTo>
                <a:cubicBezTo>
                  <a:pt x="2" y="48"/>
                  <a:pt x="2" y="48"/>
                  <a:pt x="2" y="48"/>
                </a:cubicBezTo>
                <a:cubicBezTo>
                  <a:pt x="1" y="48"/>
                  <a:pt x="0" y="49"/>
                  <a:pt x="0" y="51"/>
                </a:cubicBezTo>
                <a:cubicBezTo>
                  <a:pt x="0" y="63"/>
                  <a:pt x="0" y="63"/>
                  <a:pt x="0" y="63"/>
                </a:cubicBezTo>
                <a:cubicBezTo>
                  <a:pt x="0" y="64"/>
                  <a:pt x="1" y="65"/>
                  <a:pt x="2" y="65"/>
                </a:cubicBezTo>
                <a:cubicBezTo>
                  <a:pt x="8" y="65"/>
                  <a:pt x="8" y="65"/>
                  <a:pt x="8" y="65"/>
                </a:cubicBezTo>
                <a:cubicBezTo>
                  <a:pt x="9" y="72"/>
                  <a:pt x="12" y="79"/>
                  <a:pt x="16" y="85"/>
                </a:cubicBezTo>
                <a:cubicBezTo>
                  <a:pt x="12" y="89"/>
                  <a:pt x="12" y="89"/>
                  <a:pt x="12" y="89"/>
                </a:cubicBezTo>
                <a:cubicBezTo>
                  <a:pt x="11" y="90"/>
                  <a:pt x="11" y="92"/>
                  <a:pt x="12" y="93"/>
                </a:cubicBezTo>
                <a:cubicBezTo>
                  <a:pt x="20" y="101"/>
                  <a:pt x="20" y="101"/>
                  <a:pt x="20" y="101"/>
                </a:cubicBezTo>
                <a:cubicBezTo>
                  <a:pt x="21" y="102"/>
                  <a:pt x="21" y="102"/>
                  <a:pt x="22" y="102"/>
                </a:cubicBezTo>
                <a:cubicBezTo>
                  <a:pt x="23" y="102"/>
                  <a:pt x="23" y="102"/>
                  <a:pt x="24" y="101"/>
                </a:cubicBezTo>
                <a:cubicBezTo>
                  <a:pt x="28" y="97"/>
                  <a:pt x="28" y="97"/>
                  <a:pt x="28" y="97"/>
                </a:cubicBezTo>
                <a:cubicBezTo>
                  <a:pt x="34" y="101"/>
                  <a:pt x="41" y="104"/>
                  <a:pt x="48" y="105"/>
                </a:cubicBezTo>
                <a:cubicBezTo>
                  <a:pt x="48" y="111"/>
                  <a:pt x="48" y="111"/>
                  <a:pt x="48" y="111"/>
                </a:cubicBezTo>
                <a:cubicBezTo>
                  <a:pt x="48" y="113"/>
                  <a:pt x="49" y="114"/>
                  <a:pt x="50" y="114"/>
                </a:cubicBezTo>
                <a:cubicBezTo>
                  <a:pt x="62" y="114"/>
                  <a:pt x="62" y="114"/>
                  <a:pt x="62" y="114"/>
                </a:cubicBezTo>
                <a:cubicBezTo>
                  <a:pt x="64" y="114"/>
                  <a:pt x="65" y="113"/>
                  <a:pt x="65" y="111"/>
                </a:cubicBezTo>
                <a:cubicBezTo>
                  <a:pt x="65" y="105"/>
                  <a:pt x="65" y="105"/>
                  <a:pt x="65" y="105"/>
                </a:cubicBezTo>
                <a:cubicBezTo>
                  <a:pt x="72" y="104"/>
                  <a:pt x="79" y="101"/>
                  <a:pt x="85" y="97"/>
                </a:cubicBezTo>
                <a:cubicBezTo>
                  <a:pt x="89" y="102"/>
                  <a:pt x="89" y="102"/>
                  <a:pt x="89" y="102"/>
                </a:cubicBezTo>
                <a:cubicBezTo>
                  <a:pt x="90" y="102"/>
                  <a:pt x="92" y="102"/>
                  <a:pt x="93" y="102"/>
                </a:cubicBezTo>
                <a:cubicBezTo>
                  <a:pt x="101" y="93"/>
                  <a:pt x="101" y="93"/>
                  <a:pt x="101" y="93"/>
                </a:cubicBezTo>
                <a:cubicBezTo>
                  <a:pt x="102" y="92"/>
                  <a:pt x="102" y="90"/>
                  <a:pt x="101" y="89"/>
                </a:cubicBezTo>
                <a:cubicBezTo>
                  <a:pt x="97" y="85"/>
                  <a:pt x="97" y="85"/>
                  <a:pt x="97" y="85"/>
                </a:cubicBezTo>
                <a:cubicBezTo>
                  <a:pt x="101" y="79"/>
                  <a:pt x="103" y="72"/>
                  <a:pt x="104" y="65"/>
                </a:cubicBezTo>
                <a:cubicBezTo>
                  <a:pt x="111" y="65"/>
                  <a:pt x="111" y="65"/>
                  <a:pt x="111" y="65"/>
                </a:cubicBezTo>
                <a:cubicBezTo>
                  <a:pt x="113" y="65"/>
                  <a:pt x="114" y="64"/>
                  <a:pt x="114" y="63"/>
                </a:cubicBezTo>
                <a:cubicBezTo>
                  <a:pt x="114" y="51"/>
                  <a:pt x="114" y="51"/>
                  <a:pt x="114" y="51"/>
                </a:cubicBezTo>
                <a:cubicBezTo>
                  <a:pt x="114" y="49"/>
                  <a:pt x="113" y="48"/>
                  <a:pt x="111" y="48"/>
                </a:cubicBezTo>
                <a:close/>
                <a:moveTo>
                  <a:pt x="67" y="57"/>
                </a:moveTo>
                <a:cubicBezTo>
                  <a:pt x="67" y="62"/>
                  <a:pt x="62" y="67"/>
                  <a:pt x="57" y="67"/>
                </a:cubicBezTo>
                <a:cubicBezTo>
                  <a:pt x="51" y="67"/>
                  <a:pt x="47" y="62"/>
                  <a:pt x="47" y="57"/>
                </a:cubicBezTo>
                <a:cubicBezTo>
                  <a:pt x="47" y="51"/>
                  <a:pt x="51" y="47"/>
                  <a:pt x="57" y="47"/>
                </a:cubicBezTo>
                <a:cubicBezTo>
                  <a:pt x="62" y="47"/>
                  <a:pt x="67" y="51"/>
                  <a:pt x="67" y="57"/>
                </a:cubicBezTo>
                <a:close/>
                <a:moveTo>
                  <a:pt x="57" y="83"/>
                </a:moveTo>
                <a:cubicBezTo>
                  <a:pt x="42" y="83"/>
                  <a:pt x="30" y="71"/>
                  <a:pt x="30" y="57"/>
                </a:cubicBezTo>
                <a:cubicBezTo>
                  <a:pt x="30" y="42"/>
                  <a:pt x="42" y="30"/>
                  <a:pt x="57" y="30"/>
                </a:cubicBezTo>
                <a:cubicBezTo>
                  <a:pt x="71" y="30"/>
                  <a:pt x="83" y="42"/>
                  <a:pt x="83" y="57"/>
                </a:cubicBezTo>
                <a:cubicBezTo>
                  <a:pt x="83" y="71"/>
                  <a:pt x="71" y="83"/>
                  <a:pt x="57" y="8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solidFill>
                <a:schemeClr val="bg1"/>
              </a:solidFill>
            </a:endParaRPr>
          </a:p>
        </p:txBody>
      </p:sp>
      <p:grpSp>
        <p:nvGrpSpPr>
          <p:cNvPr id="83" name="Group 72"/>
          <p:cNvGrpSpPr>
            <a:grpSpLocks noChangeAspect="1"/>
          </p:cNvGrpSpPr>
          <p:nvPr/>
        </p:nvGrpSpPr>
        <p:grpSpPr>
          <a:xfrm>
            <a:off x="4107915" y="3158881"/>
            <a:ext cx="548640" cy="518162"/>
            <a:chOff x="5530851" y="1866899"/>
            <a:chExt cx="285750" cy="269875"/>
          </a:xfrm>
          <a:solidFill>
            <a:schemeClr val="bg1"/>
          </a:solidFill>
          <a:effectLst>
            <a:outerShdw blurRad="50800" dist="38100" dir="2700000" algn="tl" rotWithShape="0">
              <a:prstClr val="black">
                <a:alpha val="40000"/>
              </a:prstClr>
            </a:outerShdw>
          </a:effectLst>
        </p:grpSpPr>
        <p:sp>
          <p:nvSpPr>
            <p:cNvPr id="84" name="Oval 190"/>
            <p:cNvSpPr>
              <a:spLocks noChangeArrowheads="1"/>
            </p:cNvSpPr>
            <p:nvPr/>
          </p:nvSpPr>
          <p:spPr bwMode="auto">
            <a:xfrm>
              <a:off x="5661026" y="1912936"/>
              <a:ext cx="68263" cy="682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191"/>
            <p:cNvSpPr>
              <a:spLocks noEditPoints="1"/>
            </p:cNvSpPr>
            <p:nvPr/>
          </p:nvSpPr>
          <p:spPr bwMode="auto">
            <a:xfrm>
              <a:off x="5530851" y="1866899"/>
              <a:ext cx="285750" cy="269875"/>
            </a:xfrm>
            <a:custGeom>
              <a:avLst/>
              <a:gdLst/>
              <a:ahLst/>
              <a:cxnLst>
                <a:cxn ang="0">
                  <a:pos x="100" y="75"/>
                </a:cxn>
                <a:cxn ang="0">
                  <a:pos x="97" y="77"/>
                </a:cxn>
                <a:cxn ang="0">
                  <a:pos x="96" y="77"/>
                </a:cxn>
                <a:cxn ang="0">
                  <a:pos x="90" y="57"/>
                </a:cxn>
                <a:cxn ang="0">
                  <a:pos x="84" y="53"/>
                </a:cxn>
                <a:cxn ang="0">
                  <a:pos x="82" y="53"/>
                </a:cxn>
                <a:cxn ang="0">
                  <a:pos x="60" y="53"/>
                </a:cxn>
                <a:cxn ang="0">
                  <a:pos x="55" y="57"/>
                </a:cxn>
                <a:cxn ang="0">
                  <a:pos x="48" y="76"/>
                </a:cxn>
                <a:cxn ang="0">
                  <a:pos x="47" y="76"/>
                </a:cxn>
                <a:cxn ang="0">
                  <a:pos x="46" y="75"/>
                </a:cxn>
                <a:cxn ang="0">
                  <a:pos x="46" y="20"/>
                </a:cxn>
                <a:cxn ang="0">
                  <a:pos x="73" y="9"/>
                </a:cxn>
                <a:cxn ang="0">
                  <a:pos x="100" y="20"/>
                </a:cxn>
                <a:cxn ang="0">
                  <a:pos x="111" y="48"/>
                </a:cxn>
                <a:cxn ang="0">
                  <a:pos x="100" y="75"/>
                </a:cxn>
                <a:cxn ang="0">
                  <a:pos x="78" y="78"/>
                </a:cxn>
                <a:cxn ang="0">
                  <a:pos x="73" y="83"/>
                </a:cxn>
                <a:cxn ang="0">
                  <a:pos x="71" y="83"/>
                </a:cxn>
                <a:cxn ang="0">
                  <a:pos x="66" y="78"/>
                </a:cxn>
                <a:cxn ang="0">
                  <a:pos x="66" y="76"/>
                </a:cxn>
                <a:cxn ang="0">
                  <a:pos x="68" y="63"/>
                </a:cxn>
                <a:cxn ang="0">
                  <a:pos x="68" y="60"/>
                </a:cxn>
                <a:cxn ang="0">
                  <a:pos x="69" y="59"/>
                </a:cxn>
                <a:cxn ang="0">
                  <a:pos x="75" y="59"/>
                </a:cxn>
                <a:cxn ang="0">
                  <a:pos x="76" y="60"/>
                </a:cxn>
                <a:cxn ang="0">
                  <a:pos x="76" y="63"/>
                </a:cxn>
                <a:cxn ang="0">
                  <a:pos x="79" y="76"/>
                </a:cxn>
                <a:cxn ang="0">
                  <a:pos x="78" y="78"/>
                </a:cxn>
                <a:cxn ang="0">
                  <a:pos x="106" y="14"/>
                </a:cxn>
                <a:cxn ang="0">
                  <a:pos x="73" y="0"/>
                </a:cxn>
                <a:cxn ang="0">
                  <a:pos x="39" y="14"/>
                </a:cxn>
                <a:cxn ang="0">
                  <a:pos x="25" y="42"/>
                </a:cxn>
                <a:cxn ang="0">
                  <a:pos x="32" y="71"/>
                </a:cxn>
                <a:cxn ang="0">
                  <a:pos x="31" y="76"/>
                </a:cxn>
                <a:cxn ang="0">
                  <a:pos x="6" y="101"/>
                </a:cxn>
                <a:cxn ang="0">
                  <a:pos x="4" y="115"/>
                </a:cxn>
                <a:cxn ang="0">
                  <a:pos x="5" y="116"/>
                </a:cxn>
                <a:cxn ang="0">
                  <a:pos x="10" y="118"/>
                </a:cxn>
                <a:cxn ang="0">
                  <a:pos x="19" y="114"/>
                </a:cxn>
                <a:cxn ang="0">
                  <a:pos x="44" y="89"/>
                </a:cxn>
                <a:cxn ang="0">
                  <a:pos x="44" y="89"/>
                </a:cxn>
                <a:cxn ang="0">
                  <a:pos x="47" y="88"/>
                </a:cxn>
                <a:cxn ang="0">
                  <a:pos x="49" y="88"/>
                </a:cxn>
                <a:cxn ang="0">
                  <a:pos x="54" y="91"/>
                </a:cxn>
                <a:cxn ang="0">
                  <a:pos x="57" y="92"/>
                </a:cxn>
                <a:cxn ang="0">
                  <a:pos x="61" y="94"/>
                </a:cxn>
                <a:cxn ang="0">
                  <a:pos x="73" y="95"/>
                </a:cxn>
                <a:cxn ang="0">
                  <a:pos x="88" y="93"/>
                </a:cxn>
                <a:cxn ang="0">
                  <a:pos x="90" y="92"/>
                </a:cxn>
                <a:cxn ang="0">
                  <a:pos x="100" y="87"/>
                </a:cxn>
                <a:cxn ang="0">
                  <a:pos x="106" y="81"/>
                </a:cxn>
                <a:cxn ang="0">
                  <a:pos x="106" y="14"/>
                </a:cxn>
              </a:cxnLst>
              <a:rect l="0" t="0" r="r" b="b"/>
              <a:pathLst>
                <a:path w="125" h="118">
                  <a:moveTo>
                    <a:pt x="100" y="75"/>
                  </a:moveTo>
                  <a:cubicBezTo>
                    <a:pt x="99" y="75"/>
                    <a:pt x="98" y="76"/>
                    <a:pt x="97" y="77"/>
                  </a:cubicBezTo>
                  <a:cubicBezTo>
                    <a:pt x="97" y="77"/>
                    <a:pt x="97" y="77"/>
                    <a:pt x="96" y="77"/>
                  </a:cubicBezTo>
                  <a:cubicBezTo>
                    <a:pt x="90" y="57"/>
                    <a:pt x="90" y="57"/>
                    <a:pt x="90" y="57"/>
                  </a:cubicBezTo>
                  <a:cubicBezTo>
                    <a:pt x="89" y="55"/>
                    <a:pt x="86" y="53"/>
                    <a:pt x="84" y="53"/>
                  </a:cubicBezTo>
                  <a:cubicBezTo>
                    <a:pt x="83" y="53"/>
                    <a:pt x="83" y="53"/>
                    <a:pt x="82" y="53"/>
                  </a:cubicBezTo>
                  <a:cubicBezTo>
                    <a:pt x="60" y="53"/>
                    <a:pt x="60" y="53"/>
                    <a:pt x="60" y="53"/>
                  </a:cubicBezTo>
                  <a:cubicBezTo>
                    <a:pt x="58" y="53"/>
                    <a:pt x="55" y="55"/>
                    <a:pt x="55" y="57"/>
                  </a:cubicBezTo>
                  <a:cubicBezTo>
                    <a:pt x="48" y="76"/>
                    <a:pt x="48" y="76"/>
                    <a:pt x="48" y="76"/>
                  </a:cubicBezTo>
                  <a:cubicBezTo>
                    <a:pt x="48" y="77"/>
                    <a:pt x="48" y="77"/>
                    <a:pt x="47" y="76"/>
                  </a:cubicBezTo>
                  <a:cubicBezTo>
                    <a:pt x="47" y="76"/>
                    <a:pt x="46" y="75"/>
                    <a:pt x="46" y="75"/>
                  </a:cubicBezTo>
                  <a:cubicBezTo>
                    <a:pt x="31" y="60"/>
                    <a:pt x="31" y="35"/>
                    <a:pt x="46" y="20"/>
                  </a:cubicBezTo>
                  <a:cubicBezTo>
                    <a:pt x="53" y="13"/>
                    <a:pt x="62" y="9"/>
                    <a:pt x="73" y="9"/>
                  </a:cubicBezTo>
                  <a:cubicBezTo>
                    <a:pt x="83" y="9"/>
                    <a:pt x="93" y="13"/>
                    <a:pt x="100" y="20"/>
                  </a:cubicBezTo>
                  <a:cubicBezTo>
                    <a:pt x="107" y="28"/>
                    <a:pt x="111" y="37"/>
                    <a:pt x="111" y="48"/>
                  </a:cubicBezTo>
                  <a:cubicBezTo>
                    <a:pt x="111" y="58"/>
                    <a:pt x="107" y="67"/>
                    <a:pt x="100" y="75"/>
                  </a:cubicBezTo>
                  <a:moveTo>
                    <a:pt x="78" y="78"/>
                  </a:moveTo>
                  <a:cubicBezTo>
                    <a:pt x="73" y="83"/>
                    <a:pt x="73" y="83"/>
                    <a:pt x="73" y="83"/>
                  </a:cubicBezTo>
                  <a:cubicBezTo>
                    <a:pt x="73" y="83"/>
                    <a:pt x="72" y="83"/>
                    <a:pt x="71" y="83"/>
                  </a:cubicBezTo>
                  <a:cubicBezTo>
                    <a:pt x="66" y="78"/>
                    <a:pt x="66" y="78"/>
                    <a:pt x="66" y="78"/>
                  </a:cubicBezTo>
                  <a:cubicBezTo>
                    <a:pt x="66" y="78"/>
                    <a:pt x="65" y="77"/>
                    <a:pt x="66" y="76"/>
                  </a:cubicBezTo>
                  <a:cubicBezTo>
                    <a:pt x="66" y="76"/>
                    <a:pt x="68" y="66"/>
                    <a:pt x="68" y="63"/>
                  </a:cubicBezTo>
                  <a:cubicBezTo>
                    <a:pt x="68" y="63"/>
                    <a:pt x="68" y="60"/>
                    <a:pt x="68" y="60"/>
                  </a:cubicBezTo>
                  <a:cubicBezTo>
                    <a:pt x="68" y="60"/>
                    <a:pt x="69" y="59"/>
                    <a:pt x="69" y="59"/>
                  </a:cubicBezTo>
                  <a:cubicBezTo>
                    <a:pt x="75" y="59"/>
                    <a:pt x="75" y="59"/>
                    <a:pt x="75" y="59"/>
                  </a:cubicBezTo>
                  <a:cubicBezTo>
                    <a:pt x="76" y="59"/>
                    <a:pt x="76" y="60"/>
                    <a:pt x="76" y="60"/>
                  </a:cubicBezTo>
                  <a:cubicBezTo>
                    <a:pt x="76" y="60"/>
                    <a:pt x="76" y="63"/>
                    <a:pt x="76" y="63"/>
                  </a:cubicBezTo>
                  <a:cubicBezTo>
                    <a:pt x="77" y="66"/>
                    <a:pt x="79" y="76"/>
                    <a:pt x="79" y="76"/>
                  </a:cubicBezTo>
                  <a:cubicBezTo>
                    <a:pt x="79" y="77"/>
                    <a:pt x="79" y="78"/>
                    <a:pt x="78" y="78"/>
                  </a:cubicBezTo>
                  <a:moveTo>
                    <a:pt x="106" y="14"/>
                  </a:moveTo>
                  <a:cubicBezTo>
                    <a:pt x="97" y="5"/>
                    <a:pt x="85" y="0"/>
                    <a:pt x="73" y="0"/>
                  </a:cubicBezTo>
                  <a:cubicBezTo>
                    <a:pt x="60" y="0"/>
                    <a:pt x="48" y="5"/>
                    <a:pt x="39" y="14"/>
                  </a:cubicBezTo>
                  <a:cubicBezTo>
                    <a:pt x="31" y="21"/>
                    <a:pt x="26" y="31"/>
                    <a:pt x="25" y="42"/>
                  </a:cubicBezTo>
                  <a:cubicBezTo>
                    <a:pt x="24" y="52"/>
                    <a:pt x="26" y="62"/>
                    <a:pt x="32" y="71"/>
                  </a:cubicBezTo>
                  <a:cubicBezTo>
                    <a:pt x="32" y="73"/>
                    <a:pt x="33" y="75"/>
                    <a:pt x="31" y="76"/>
                  </a:cubicBezTo>
                  <a:cubicBezTo>
                    <a:pt x="6" y="101"/>
                    <a:pt x="6" y="101"/>
                    <a:pt x="6" y="101"/>
                  </a:cubicBezTo>
                  <a:cubicBezTo>
                    <a:pt x="2" y="105"/>
                    <a:pt x="0" y="111"/>
                    <a:pt x="4" y="115"/>
                  </a:cubicBezTo>
                  <a:cubicBezTo>
                    <a:pt x="5" y="116"/>
                    <a:pt x="5" y="116"/>
                    <a:pt x="5" y="116"/>
                  </a:cubicBezTo>
                  <a:cubicBezTo>
                    <a:pt x="6" y="117"/>
                    <a:pt x="8" y="118"/>
                    <a:pt x="10" y="118"/>
                  </a:cubicBezTo>
                  <a:cubicBezTo>
                    <a:pt x="13" y="118"/>
                    <a:pt x="16" y="117"/>
                    <a:pt x="19" y="114"/>
                  </a:cubicBezTo>
                  <a:cubicBezTo>
                    <a:pt x="44" y="89"/>
                    <a:pt x="44" y="89"/>
                    <a:pt x="44" y="89"/>
                  </a:cubicBezTo>
                  <a:cubicBezTo>
                    <a:pt x="44" y="89"/>
                    <a:pt x="44" y="89"/>
                    <a:pt x="44" y="89"/>
                  </a:cubicBezTo>
                  <a:cubicBezTo>
                    <a:pt x="45" y="88"/>
                    <a:pt x="46" y="88"/>
                    <a:pt x="47" y="88"/>
                  </a:cubicBezTo>
                  <a:cubicBezTo>
                    <a:pt x="48" y="88"/>
                    <a:pt x="49" y="88"/>
                    <a:pt x="49" y="88"/>
                  </a:cubicBezTo>
                  <a:cubicBezTo>
                    <a:pt x="51" y="90"/>
                    <a:pt x="52" y="90"/>
                    <a:pt x="54" y="91"/>
                  </a:cubicBezTo>
                  <a:cubicBezTo>
                    <a:pt x="55" y="92"/>
                    <a:pt x="56" y="92"/>
                    <a:pt x="57" y="92"/>
                  </a:cubicBezTo>
                  <a:cubicBezTo>
                    <a:pt x="58" y="93"/>
                    <a:pt x="59" y="93"/>
                    <a:pt x="61" y="94"/>
                  </a:cubicBezTo>
                  <a:cubicBezTo>
                    <a:pt x="65" y="95"/>
                    <a:pt x="69" y="95"/>
                    <a:pt x="73" y="95"/>
                  </a:cubicBezTo>
                  <a:cubicBezTo>
                    <a:pt x="78" y="95"/>
                    <a:pt x="83" y="94"/>
                    <a:pt x="88" y="93"/>
                  </a:cubicBezTo>
                  <a:cubicBezTo>
                    <a:pt x="89" y="93"/>
                    <a:pt x="89" y="92"/>
                    <a:pt x="90" y="92"/>
                  </a:cubicBezTo>
                  <a:cubicBezTo>
                    <a:pt x="94" y="91"/>
                    <a:pt x="97" y="89"/>
                    <a:pt x="100" y="87"/>
                  </a:cubicBezTo>
                  <a:cubicBezTo>
                    <a:pt x="102" y="85"/>
                    <a:pt x="104" y="83"/>
                    <a:pt x="106" y="81"/>
                  </a:cubicBezTo>
                  <a:cubicBezTo>
                    <a:pt x="125" y="63"/>
                    <a:pt x="125" y="32"/>
                    <a:pt x="106" y="1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6" name="Group 61"/>
          <p:cNvGrpSpPr>
            <a:grpSpLocks noChangeAspect="1"/>
          </p:cNvGrpSpPr>
          <p:nvPr/>
        </p:nvGrpSpPr>
        <p:grpSpPr>
          <a:xfrm>
            <a:off x="5232250" y="4261093"/>
            <a:ext cx="533053" cy="548640"/>
            <a:chOff x="2700338" y="1350961"/>
            <a:chExt cx="271463" cy="279401"/>
          </a:xfrm>
          <a:solidFill>
            <a:schemeClr val="bg1"/>
          </a:solidFill>
          <a:effectLst>
            <a:outerShdw blurRad="50800" dist="38100" dir="2700000" algn="tl" rotWithShape="0">
              <a:prstClr val="black">
                <a:alpha val="40000"/>
              </a:prstClr>
            </a:outerShdw>
          </a:effectLst>
        </p:grpSpPr>
        <p:grpSp>
          <p:nvGrpSpPr>
            <p:cNvPr id="87" name="Group 405"/>
            <p:cNvGrpSpPr/>
            <p:nvPr/>
          </p:nvGrpSpPr>
          <p:grpSpPr>
            <a:xfrm>
              <a:off x="2808288" y="1350961"/>
              <a:ext cx="163513" cy="171450"/>
              <a:chOff x="2808288" y="1350961"/>
              <a:chExt cx="163513" cy="171450"/>
            </a:xfrm>
            <a:grpFill/>
          </p:grpSpPr>
          <p:sp>
            <p:nvSpPr>
              <p:cNvPr id="89" name="Freeform 73"/>
              <p:cNvSpPr>
                <a:spLocks/>
              </p:cNvSpPr>
              <p:nvPr/>
            </p:nvSpPr>
            <p:spPr bwMode="auto">
              <a:xfrm>
                <a:off x="2808288" y="1468436"/>
                <a:ext cx="55563" cy="53975"/>
              </a:xfrm>
              <a:custGeom>
                <a:avLst/>
                <a:gdLst/>
                <a:ahLst/>
                <a:cxnLst>
                  <a:cxn ang="0">
                    <a:pos x="6" y="18"/>
                  </a:cxn>
                  <a:cxn ang="0">
                    <a:pos x="5" y="17"/>
                  </a:cxn>
                  <a:cxn ang="0">
                    <a:pos x="5" y="1"/>
                  </a:cxn>
                  <a:cxn ang="0">
                    <a:pos x="4" y="0"/>
                  </a:cxn>
                  <a:cxn ang="0">
                    <a:pos x="1" y="0"/>
                  </a:cxn>
                  <a:cxn ang="0">
                    <a:pos x="0" y="1"/>
                  </a:cxn>
                  <a:cxn ang="0">
                    <a:pos x="0" y="23"/>
                  </a:cxn>
                  <a:cxn ang="0">
                    <a:pos x="1" y="24"/>
                  </a:cxn>
                  <a:cxn ang="0">
                    <a:pos x="23" y="24"/>
                  </a:cxn>
                  <a:cxn ang="0">
                    <a:pos x="24" y="23"/>
                  </a:cxn>
                  <a:cxn ang="0">
                    <a:pos x="24" y="19"/>
                  </a:cxn>
                  <a:cxn ang="0">
                    <a:pos x="23" y="18"/>
                  </a:cxn>
                  <a:cxn ang="0">
                    <a:pos x="6" y="18"/>
                  </a:cxn>
                </a:cxnLst>
                <a:rect l="0" t="0" r="r" b="b"/>
                <a:pathLst>
                  <a:path w="24" h="24">
                    <a:moveTo>
                      <a:pt x="6" y="18"/>
                    </a:moveTo>
                    <a:cubicBezTo>
                      <a:pt x="6" y="18"/>
                      <a:pt x="5" y="18"/>
                      <a:pt x="5" y="17"/>
                    </a:cubicBezTo>
                    <a:cubicBezTo>
                      <a:pt x="5" y="1"/>
                      <a:pt x="5" y="1"/>
                      <a:pt x="5" y="1"/>
                    </a:cubicBezTo>
                    <a:cubicBezTo>
                      <a:pt x="5" y="0"/>
                      <a:pt x="5" y="0"/>
                      <a:pt x="4" y="0"/>
                    </a:cubicBezTo>
                    <a:cubicBezTo>
                      <a:pt x="1" y="0"/>
                      <a:pt x="1" y="0"/>
                      <a:pt x="1" y="0"/>
                    </a:cubicBezTo>
                    <a:cubicBezTo>
                      <a:pt x="0" y="0"/>
                      <a:pt x="0" y="0"/>
                      <a:pt x="0" y="1"/>
                    </a:cubicBezTo>
                    <a:cubicBezTo>
                      <a:pt x="0" y="23"/>
                      <a:pt x="0" y="23"/>
                      <a:pt x="0" y="23"/>
                    </a:cubicBezTo>
                    <a:cubicBezTo>
                      <a:pt x="0" y="24"/>
                      <a:pt x="0" y="24"/>
                      <a:pt x="1" y="24"/>
                    </a:cubicBezTo>
                    <a:cubicBezTo>
                      <a:pt x="23" y="24"/>
                      <a:pt x="23" y="24"/>
                      <a:pt x="23" y="24"/>
                    </a:cubicBezTo>
                    <a:cubicBezTo>
                      <a:pt x="24" y="24"/>
                      <a:pt x="24" y="24"/>
                      <a:pt x="24" y="23"/>
                    </a:cubicBezTo>
                    <a:cubicBezTo>
                      <a:pt x="24" y="19"/>
                      <a:pt x="24" y="19"/>
                      <a:pt x="24" y="19"/>
                    </a:cubicBezTo>
                    <a:cubicBezTo>
                      <a:pt x="24" y="19"/>
                      <a:pt x="24" y="18"/>
                      <a:pt x="23" y="18"/>
                    </a:cubicBezTo>
                    <a:lnTo>
                      <a:pt x="6" y="18"/>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74"/>
              <p:cNvSpPr>
                <a:spLocks/>
              </p:cNvSpPr>
              <p:nvPr/>
            </p:nvSpPr>
            <p:spPr bwMode="auto">
              <a:xfrm>
                <a:off x="2881313" y="1385886"/>
                <a:ext cx="38100" cy="74613"/>
              </a:xfrm>
              <a:custGeom>
                <a:avLst/>
                <a:gdLst/>
                <a:ahLst/>
                <a:cxnLst>
                  <a:cxn ang="0">
                    <a:pos x="10" y="14"/>
                  </a:cxn>
                  <a:cxn ang="0">
                    <a:pos x="5" y="10"/>
                  </a:cxn>
                  <a:cxn ang="0">
                    <a:pos x="9" y="8"/>
                  </a:cxn>
                  <a:cxn ang="0">
                    <a:pos x="13" y="8"/>
                  </a:cxn>
                  <a:cxn ang="0">
                    <a:pos x="13" y="9"/>
                  </a:cxn>
                  <a:cxn ang="0">
                    <a:pos x="15" y="8"/>
                  </a:cxn>
                  <a:cxn ang="0">
                    <a:pos x="15" y="6"/>
                  </a:cxn>
                  <a:cxn ang="0">
                    <a:pos x="15" y="5"/>
                  </a:cxn>
                  <a:cxn ang="0">
                    <a:pos x="10" y="4"/>
                  </a:cxn>
                  <a:cxn ang="0">
                    <a:pos x="10" y="4"/>
                  </a:cxn>
                  <a:cxn ang="0">
                    <a:pos x="10" y="1"/>
                  </a:cxn>
                  <a:cxn ang="0">
                    <a:pos x="9" y="0"/>
                  </a:cxn>
                  <a:cxn ang="0">
                    <a:pos x="8" y="0"/>
                  </a:cxn>
                  <a:cxn ang="0">
                    <a:pos x="6" y="1"/>
                  </a:cxn>
                  <a:cxn ang="0">
                    <a:pos x="6" y="4"/>
                  </a:cxn>
                  <a:cxn ang="0">
                    <a:pos x="6" y="4"/>
                  </a:cxn>
                  <a:cxn ang="0">
                    <a:pos x="0" y="11"/>
                  </a:cxn>
                  <a:cxn ang="0">
                    <a:pos x="7" y="18"/>
                  </a:cxn>
                  <a:cxn ang="0">
                    <a:pos x="11" y="22"/>
                  </a:cxn>
                  <a:cxn ang="0">
                    <a:pos x="7" y="25"/>
                  </a:cxn>
                  <a:cxn ang="0">
                    <a:pos x="2" y="24"/>
                  </a:cxn>
                  <a:cxn ang="0">
                    <a:pos x="2" y="24"/>
                  </a:cxn>
                  <a:cxn ang="0">
                    <a:pos x="1" y="24"/>
                  </a:cxn>
                  <a:cxn ang="0">
                    <a:pos x="0" y="26"/>
                  </a:cxn>
                  <a:cxn ang="0">
                    <a:pos x="1" y="27"/>
                  </a:cxn>
                  <a:cxn ang="0">
                    <a:pos x="6" y="29"/>
                  </a:cxn>
                  <a:cxn ang="0">
                    <a:pos x="6" y="29"/>
                  </a:cxn>
                  <a:cxn ang="0">
                    <a:pos x="6" y="32"/>
                  </a:cxn>
                  <a:cxn ang="0">
                    <a:pos x="7" y="33"/>
                  </a:cxn>
                  <a:cxn ang="0">
                    <a:pos x="9" y="33"/>
                  </a:cxn>
                  <a:cxn ang="0">
                    <a:pos x="10" y="32"/>
                  </a:cxn>
                  <a:cxn ang="0">
                    <a:pos x="10" y="29"/>
                  </a:cxn>
                  <a:cxn ang="0">
                    <a:pos x="10" y="29"/>
                  </a:cxn>
                  <a:cxn ang="0">
                    <a:pos x="16" y="22"/>
                  </a:cxn>
                  <a:cxn ang="0">
                    <a:pos x="10" y="14"/>
                  </a:cxn>
                </a:cxnLst>
                <a:rect l="0" t="0" r="r" b="b"/>
                <a:pathLst>
                  <a:path w="16" h="33">
                    <a:moveTo>
                      <a:pt x="10" y="14"/>
                    </a:moveTo>
                    <a:cubicBezTo>
                      <a:pt x="6" y="13"/>
                      <a:pt x="5" y="12"/>
                      <a:pt x="5" y="10"/>
                    </a:cubicBezTo>
                    <a:cubicBezTo>
                      <a:pt x="5" y="9"/>
                      <a:pt x="6" y="8"/>
                      <a:pt x="9" y="8"/>
                    </a:cubicBezTo>
                    <a:cubicBezTo>
                      <a:pt x="11" y="8"/>
                      <a:pt x="13" y="8"/>
                      <a:pt x="13" y="8"/>
                    </a:cubicBezTo>
                    <a:cubicBezTo>
                      <a:pt x="13" y="9"/>
                      <a:pt x="13" y="9"/>
                      <a:pt x="13" y="9"/>
                    </a:cubicBezTo>
                    <a:cubicBezTo>
                      <a:pt x="14" y="9"/>
                      <a:pt x="14" y="8"/>
                      <a:pt x="15" y="8"/>
                    </a:cubicBezTo>
                    <a:cubicBezTo>
                      <a:pt x="15" y="6"/>
                      <a:pt x="15" y="6"/>
                      <a:pt x="15" y="6"/>
                    </a:cubicBezTo>
                    <a:cubicBezTo>
                      <a:pt x="15" y="6"/>
                      <a:pt x="15" y="5"/>
                      <a:pt x="15" y="5"/>
                    </a:cubicBezTo>
                    <a:cubicBezTo>
                      <a:pt x="13" y="4"/>
                      <a:pt x="10" y="4"/>
                      <a:pt x="10" y="4"/>
                    </a:cubicBezTo>
                    <a:cubicBezTo>
                      <a:pt x="10" y="4"/>
                      <a:pt x="10" y="4"/>
                      <a:pt x="10" y="4"/>
                    </a:cubicBezTo>
                    <a:cubicBezTo>
                      <a:pt x="10" y="1"/>
                      <a:pt x="10" y="1"/>
                      <a:pt x="10" y="1"/>
                    </a:cubicBezTo>
                    <a:cubicBezTo>
                      <a:pt x="10" y="0"/>
                      <a:pt x="10" y="0"/>
                      <a:pt x="9" y="0"/>
                    </a:cubicBezTo>
                    <a:cubicBezTo>
                      <a:pt x="8" y="0"/>
                      <a:pt x="8" y="0"/>
                      <a:pt x="8" y="0"/>
                    </a:cubicBezTo>
                    <a:cubicBezTo>
                      <a:pt x="7" y="0"/>
                      <a:pt x="6" y="0"/>
                      <a:pt x="6" y="1"/>
                    </a:cubicBezTo>
                    <a:cubicBezTo>
                      <a:pt x="6" y="4"/>
                      <a:pt x="6" y="4"/>
                      <a:pt x="6" y="4"/>
                    </a:cubicBezTo>
                    <a:cubicBezTo>
                      <a:pt x="6" y="4"/>
                      <a:pt x="6" y="4"/>
                      <a:pt x="6" y="4"/>
                    </a:cubicBezTo>
                    <a:cubicBezTo>
                      <a:pt x="3" y="5"/>
                      <a:pt x="0" y="7"/>
                      <a:pt x="0" y="11"/>
                    </a:cubicBezTo>
                    <a:cubicBezTo>
                      <a:pt x="0" y="15"/>
                      <a:pt x="4" y="17"/>
                      <a:pt x="7" y="18"/>
                    </a:cubicBezTo>
                    <a:cubicBezTo>
                      <a:pt x="10" y="19"/>
                      <a:pt x="11" y="20"/>
                      <a:pt x="11" y="22"/>
                    </a:cubicBezTo>
                    <a:cubicBezTo>
                      <a:pt x="11" y="24"/>
                      <a:pt x="10" y="25"/>
                      <a:pt x="7" y="25"/>
                    </a:cubicBezTo>
                    <a:cubicBezTo>
                      <a:pt x="5" y="25"/>
                      <a:pt x="2" y="24"/>
                      <a:pt x="2" y="24"/>
                    </a:cubicBezTo>
                    <a:cubicBezTo>
                      <a:pt x="2" y="24"/>
                      <a:pt x="2" y="24"/>
                      <a:pt x="2" y="24"/>
                    </a:cubicBezTo>
                    <a:cubicBezTo>
                      <a:pt x="1" y="24"/>
                      <a:pt x="1" y="24"/>
                      <a:pt x="1" y="24"/>
                    </a:cubicBezTo>
                    <a:cubicBezTo>
                      <a:pt x="0" y="26"/>
                      <a:pt x="0" y="26"/>
                      <a:pt x="0" y="26"/>
                    </a:cubicBezTo>
                    <a:cubicBezTo>
                      <a:pt x="0" y="27"/>
                      <a:pt x="0" y="27"/>
                      <a:pt x="1" y="27"/>
                    </a:cubicBezTo>
                    <a:cubicBezTo>
                      <a:pt x="2" y="28"/>
                      <a:pt x="6" y="29"/>
                      <a:pt x="6" y="29"/>
                    </a:cubicBezTo>
                    <a:cubicBezTo>
                      <a:pt x="6" y="29"/>
                      <a:pt x="6" y="29"/>
                      <a:pt x="6" y="29"/>
                    </a:cubicBezTo>
                    <a:cubicBezTo>
                      <a:pt x="6" y="32"/>
                      <a:pt x="6" y="32"/>
                      <a:pt x="6" y="32"/>
                    </a:cubicBezTo>
                    <a:cubicBezTo>
                      <a:pt x="6" y="32"/>
                      <a:pt x="7" y="33"/>
                      <a:pt x="7" y="33"/>
                    </a:cubicBezTo>
                    <a:cubicBezTo>
                      <a:pt x="9" y="33"/>
                      <a:pt x="9" y="33"/>
                      <a:pt x="9" y="33"/>
                    </a:cubicBezTo>
                    <a:cubicBezTo>
                      <a:pt x="9" y="33"/>
                      <a:pt x="10" y="32"/>
                      <a:pt x="10" y="32"/>
                    </a:cubicBezTo>
                    <a:cubicBezTo>
                      <a:pt x="10" y="29"/>
                      <a:pt x="10" y="29"/>
                      <a:pt x="10" y="29"/>
                    </a:cubicBezTo>
                    <a:cubicBezTo>
                      <a:pt x="10" y="29"/>
                      <a:pt x="10" y="29"/>
                      <a:pt x="10" y="29"/>
                    </a:cubicBezTo>
                    <a:cubicBezTo>
                      <a:pt x="14" y="28"/>
                      <a:pt x="16" y="25"/>
                      <a:pt x="16" y="22"/>
                    </a:cubicBezTo>
                    <a:cubicBezTo>
                      <a:pt x="16" y="18"/>
                      <a:pt x="14" y="16"/>
                      <a:pt x="10" y="1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75"/>
              <p:cNvSpPr>
                <a:spLocks noEditPoints="1"/>
              </p:cNvSpPr>
              <p:nvPr/>
            </p:nvSpPr>
            <p:spPr bwMode="auto">
              <a:xfrm>
                <a:off x="2828926" y="1350961"/>
                <a:ext cx="142875" cy="144463"/>
              </a:xfrm>
              <a:custGeom>
                <a:avLst/>
                <a:gdLst/>
                <a:ahLst/>
                <a:cxnLst>
                  <a:cxn ang="0">
                    <a:pos x="31" y="55"/>
                  </a:cxn>
                  <a:cxn ang="0">
                    <a:pos x="7" y="31"/>
                  </a:cxn>
                  <a:cxn ang="0">
                    <a:pos x="31" y="7"/>
                  </a:cxn>
                  <a:cxn ang="0">
                    <a:pos x="55" y="31"/>
                  </a:cxn>
                  <a:cxn ang="0">
                    <a:pos x="31" y="55"/>
                  </a:cxn>
                  <a:cxn ang="0">
                    <a:pos x="31" y="0"/>
                  </a:cxn>
                  <a:cxn ang="0">
                    <a:pos x="0" y="31"/>
                  </a:cxn>
                  <a:cxn ang="0">
                    <a:pos x="31" y="63"/>
                  </a:cxn>
                  <a:cxn ang="0">
                    <a:pos x="62" y="31"/>
                  </a:cxn>
                  <a:cxn ang="0">
                    <a:pos x="31" y="0"/>
                  </a:cxn>
                </a:cxnLst>
                <a:rect l="0" t="0" r="r" b="b"/>
                <a:pathLst>
                  <a:path w="62" h="63">
                    <a:moveTo>
                      <a:pt x="31" y="55"/>
                    </a:moveTo>
                    <a:cubicBezTo>
                      <a:pt x="18" y="55"/>
                      <a:pt x="7" y="45"/>
                      <a:pt x="7" y="31"/>
                    </a:cubicBezTo>
                    <a:cubicBezTo>
                      <a:pt x="7" y="18"/>
                      <a:pt x="18" y="7"/>
                      <a:pt x="31" y="7"/>
                    </a:cubicBezTo>
                    <a:cubicBezTo>
                      <a:pt x="44" y="7"/>
                      <a:pt x="55" y="18"/>
                      <a:pt x="55" y="31"/>
                    </a:cubicBezTo>
                    <a:cubicBezTo>
                      <a:pt x="55" y="45"/>
                      <a:pt x="44" y="55"/>
                      <a:pt x="31" y="55"/>
                    </a:cubicBezTo>
                    <a:moveTo>
                      <a:pt x="31" y="0"/>
                    </a:moveTo>
                    <a:cubicBezTo>
                      <a:pt x="14" y="0"/>
                      <a:pt x="0" y="14"/>
                      <a:pt x="0" y="31"/>
                    </a:cubicBezTo>
                    <a:cubicBezTo>
                      <a:pt x="0" y="49"/>
                      <a:pt x="14" y="63"/>
                      <a:pt x="31" y="63"/>
                    </a:cubicBezTo>
                    <a:cubicBezTo>
                      <a:pt x="48" y="63"/>
                      <a:pt x="62" y="49"/>
                      <a:pt x="62" y="31"/>
                    </a:cubicBezTo>
                    <a:cubicBezTo>
                      <a:pt x="62" y="14"/>
                      <a:pt x="48" y="0"/>
                      <a:pt x="31"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8" name="Freeform 76"/>
            <p:cNvSpPr>
              <a:spLocks/>
            </p:cNvSpPr>
            <p:nvPr/>
          </p:nvSpPr>
          <p:spPr bwMode="auto">
            <a:xfrm>
              <a:off x="2700338" y="1406524"/>
              <a:ext cx="225425" cy="223838"/>
            </a:xfrm>
            <a:custGeom>
              <a:avLst/>
              <a:gdLst/>
              <a:ahLst/>
              <a:cxnLst>
                <a:cxn ang="0">
                  <a:pos x="90" y="47"/>
                </a:cxn>
                <a:cxn ang="0">
                  <a:pos x="88" y="49"/>
                </a:cxn>
                <a:cxn ang="0">
                  <a:pos x="88" y="53"/>
                </a:cxn>
                <a:cxn ang="0">
                  <a:pos x="49" y="89"/>
                </a:cxn>
                <a:cxn ang="0">
                  <a:pos x="9" y="49"/>
                </a:cxn>
                <a:cxn ang="0">
                  <a:pos x="19" y="23"/>
                </a:cxn>
                <a:cxn ang="0">
                  <a:pos x="47" y="9"/>
                </a:cxn>
                <a:cxn ang="0">
                  <a:pos x="48" y="9"/>
                </a:cxn>
                <a:cxn ang="0">
                  <a:pos x="49" y="1"/>
                </a:cxn>
                <a:cxn ang="0">
                  <a:pos x="48" y="0"/>
                </a:cxn>
                <a:cxn ang="0">
                  <a:pos x="12" y="16"/>
                </a:cxn>
                <a:cxn ang="0">
                  <a:pos x="0" y="49"/>
                </a:cxn>
                <a:cxn ang="0">
                  <a:pos x="49" y="98"/>
                </a:cxn>
                <a:cxn ang="0">
                  <a:pos x="98" y="53"/>
                </a:cxn>
                <a:cxn ang="0">
                  <a:pos x="98" y="49"/>
                </a:cxn>
                <a:cxn ang="0">
                  <a:pos x="98" y="47"/>
                </a:cxn>
                <a:cxn ang="0">
                  <a:pos x="97" y="45"/>
                </a:cxn>
                <a:cxn ang="0">
                  <a:pos x="90" y="47"/>
                </a:cxn>
              </a:cxnLst>
              <a:rect l="0" t="0" r="r" b="b"/>
              <a:pathLst>
                <a:path w="98" h="98">
                  <a:moveTo>
                    <a:pt x="90" y="47"/>
                  </a:moveTo>
                  <a:cubicBezTo>
                    <a:pt x="88" y="47"/>
                    <a:pt x="88" y="48"/>
                    <a:pt x="88" y="49"/>
                  </a:cubicBezTo>
                  <a:cubicBezTo>
                    <a:pt x="88" y="51"/>
                    <a:pt x="88" y="52"/>
                    <a:pt x="88" y="53"/>
                  </a:cubicBezTo>
                  <a:cubicBezTo>
                    <a:pt x="86" y="73"/>
                    <a:pt x="69" y="89"/>
                    <a:pt x="49" y="89"/>
                  </a:cubicBezTo>
                  <a:cubicBezTo>
                    <a:pt x="27" y="89"/>
                    <a:pt x="9" y="71"/>
                    <a:pt x="9" y="49"/>
                  </a:cubicBezTo>
                  <a:cubicBezTo>
                    <a:pt x="9" y="39"/>
                    <a:pt x="13" y="30"/>
                    <a:pt x="19" y="23"/>
                  </a:cubicBezTo>
                  <a:cubicBezTo>
                    <a:pt x="26" y="15"/>
                    <a:pt x="36" y="10"/>
                    <a:pt x="47" y="9"/>
                  </a:cubicBezTo>
                  <a:cubicBezTo>
                    <a:pt x="48" y="9"/>
                    <a:pt x="48" y="9"/>
                    <a:pt x="48" y="9"/>
                  </a:cubicBezTo>
                  <a:cubicBezTo>
                    <a:pt x="48" y="6"/>
                    <a:pt x="48" y="4"/>
                    <a:pt x="49" y="1"/>
                  </a:cubicBezTo>
                  <a:cubicBezTo>
                    <a:pt x="49" y="0"/>
                    <a:pt x="48" y="0"/>
                    <a:pt x="48" y="0"/>
                  </a:cubicBezTo>
                  <a:cubicBezTo>
                    <a:pt x="34" y="0"/>
                    <a:pt x="21" y="6"/>
                    <a:pt x="12" y="16"/>
                  </a:cubicBezTo>
                  <a:cubicBezTo>
                    <a:pt x="4" y="25"/>
                    <a:pt x="0" y="37"/>
                    <a:pt x="0" y="49"/>
                  </a:cubicBezTo>
                  <a:cubicBezTo>
                    <a:pt x="0" y="76"/>
                    <a:pt x="22" y="98"/>
                    <a:pt x="49" y="98"/>
                  </a:cubicBezTo>
                  <a:cubicBezTo>
                    <a:pt x="74" y="98"/>
                    <a:pt x="96" y="78"/>
                    <a:pt x="98" y="53"/>
                  </a:cubicBezTo>
                  <a:cubicBezTo>
                    <a:pt x="98" y="52"/>
                    <a:pt x="98" y="51"/>
                    <a:pt x="98" y="49"/>
                  </a:cubicBezTo>
                  <a:cubicBezTo>
                    <a:pt x="98" y="48"/>
                    <a:pt x="98" y="47"/>
                    <a:pt x="98" y="47"/>
                  </a:cubicBezTo>
                  <a:cubicBezTo>
                    <a:pt x="98" y="46"/>
                    <a:pt x="98" y="45"/>
                    <a:pt x="97" y="45"/>
                  </a:cubicBezTo>
                  <a:cubicBezTo>
                    <a:pt x="94" y="46"/>
                    <a:pt x="93" y="46"/>
                    <a:pt x="90" y="47"/>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92" name="Freeform 211"/>
          <p:cNvSpPr>
            <a:spLocks noEditPoints="1"/>
          </p:cNvSpPr>
          <p:nvPr/>
        </p:nvSpPr>
        <p:spPr bwMode="auto">
          <a:xfrm>
            <a:off x="2979044" y="4357421"/>
            <a:ext cx="514222" cy="374684"/>
          </a:xfrm>
          <a:custGeom>
            <a:avLst/>
            <a:gdLst>
              <a:gd name="T0" fmla="*/ 47 w 156"/>
              <a:gd name="T1" fmla="*/ 80 h 114"/>
              <a:gd name="T2" fmla="*/ 54 w 156"/>
              <a:gd name="T3" fmla="*/ 80 h 114"/>
              <a:gd name="T4" fmla="*/ 92 w 156"/>
              <a:gd name="T5" fmla="*/ 21 h 114"/>
              <a:gd name="T6" fmla="*/ 7 w 156"/>
              <a:gd name="T7" fmla="*/ 73 h 114"/>
              <a:gd name="T8" fmla="*/ 92 w 156"/>
              <a:gd name="T9" fmla="*/ 73 h 114"/>
              <a:gd name="T10" fmla="*/ 56 w 156"/>
              <a:gd name="T11" fmla="*/ 80 h 114"/>
              <a:gd name="T12" fmla="*/ 44 w 156"/>
              <a:gd name="T13" fmla="*/ 80 h 114"/>
              <a:gd name="T14" fmla="*/ 56 w 156"/>
              <a:gd name="T15" fmla="*/ 80 h 114"/>
              <a:gd name="T16" fmla="*/ 99 w 156"/>
              <a:gd name="T17" fmla="*/ 82 h 114"/>
              <a:gd name="T18" fmla="*/ 60 w 156"/>
              <a:gd name="T19" fmla="*/ 88 h 114"/>
              <a:gd name="T20" fmla="*/ 70 w 156"/>
              <a:gd name="T21" fmla="*/ 108 h 114"/>
              <a:gd name="T22" fmla="*/ 40 w 156"/>
              <a:gd name="T23" fmla="*/ 108 h 114"/>
              <a:gd name="T24" fmla="*/ 30 w 156"/>
              <a:gd name="T25" fmla="*/ 102 h 114"/>
              <a:gd name="T26" fmla="*/ 7 w 156"/>
              <a:gd name="T27" fmla="*/ 88 h 114"/>
              <a:gd name="T28" fmla="*/ 0 w 156"/>
              <a:gd name="T29" fmla="*/ 21 h 114"/>
              <a:gd name="T30" fmla="*/ 93 w 156"/>
              <a:gd name="T31" fmla="*/ 14 h 114"/>
              <a:gd name="T32" fmla="*/ 138 w 156"/>
              <a:gd name="T33" fmla="*/ 76 h 114"/>
              <a:gd name="T34" fmla="*/ 126 w 156"/>
              <a:gd name="T35" fmla="*/ 76 h 114"/>
              <a:gd name="T36" fmla="*/ 138 w 156"/>
              <a:gd name="T37" fmla="*/ 76 h 114"/>
              <a:gd name="T38" fmla="*/ 132 w 156"/>
              <a:gd name="T39" fmla="*/ 85 h 114"/>
              <a:gd name="T40" fmla="*/ 132 w 156"/>
              <a:gd name="T41" fmla="*/ 66 h 114"/>
              <a:gd name="T42" fmla="*/ 147 w 156"/>
              <a:gd name="T43" fmla="*/ 42 h 114"/>
              <a:gd name="T44" fmla="*/ 117 w 156"/>
              <a:gd name="T45" fmla="*/ 46 h 114"/>
              <a:gd name="T46" fmla="*/ 147 w 156"/>
              <a:gd name="T47" fmla="*/ 42 h 114"/>
              <a:gd name="T48" fmla="*/ 113 w 156"/>
              <a:gd name="T49" fmla="*/ 6 h 114"/>
              <a:gd name="T50" fmla="*/ 150 w 156"/>
              <a:gd name="T51" fmla="*/ 108 h 114"/>
              <a:gd name="T52" fmla="*/ 156 w 156"/>
              <a:gd name="T53" fmla="*/ 3 h 114"/>
              <a:gd name="T54" fmla="*/ 153 w 156"/>
              <a:gd name="T55" fmla="*/ 114 h 114"/>
              <a:gd name="T56" fmla="*/ 108 w 156"/>
              <a:gd name="T57" fmla="*/ 111 h 114"/>
              <a:gd name="T58" fmla="*/ 110 w 156"/>
              <a:gd name="T59" fmla="*/ 0 h 114"/>
              <a:gd name="T60" fmla="*/ 156 w 156"/>
              <a:gd name="T61" fmla="*/ 3 h 114"/>
              <a:gd name="T62" fmla="*/ 117 w 156"/>
              <a:gd name="T63" fmla="*/ 14 h 114"/>
              <a:gd name="T64" fmla="*/ 146 w 156"/>
              <a:gd name="T65" fmla="*/ 24 h 114"/>
              <a:gd name="T66" fmla="*/ 147 w 156"/>
              <a:gd name="T67" fmla="*/ 34 h 114"/>
              <a:gd name="T68" fmla="*/ 117 w 156"/>
              <a:gd name="T69" fmla="*/ 39 h 114"/>
              <a:gd name="T70" fmla="*/ 147 w 156"/>
              <a:gd name="T71" fmla="*/ 34 h 114"/>
              <a:gd name="T72" fmla="*/ 117 w 156"/>
              <a:gd name="T73" fmla="*/ 31 h 114"/>
              <a:gd name="T74" fmla="*/ 147 w 156"/>
              <a:gd name="T75" fmla="*/ 2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6" h="114">
                <a:moveTo>
                  <a:pt x="50" y="77"/>
                </a:moveTo>
                <a:cubicBezTo>
                  <a:pt x="48" y="77"/>
                  <a:pt x="47" y="78"/>
                  <a:pt x="47" y="80"/>
                </a:cubicBezTo>
                <a:cubicBezTo>
                  <a:pt x="47" y="82"/>
                  <a:pt x="48" y="84"/>
                  <a:pt x="50" y="84"/>
                </a:cubicBezTo>
                <a:cubicBezTo>
                  <a:pt x="52" y="84"/>
                  <a:pt x="54" y="82"/>
                  <a:pt x="54" y="80"/>
                </a:cubicBezTo>
                <a:cubicBezTo>
                  <a:pt x="54" y="78"/>
                  <a:pt x="52" y="77"/>
                  <a:pt x="50" y="77"/>
                </a:cubicBezTo>
                <a:close/>
                <a:moveTo>
                  <a:pt x="92" y="21"/>
                </a:moveTo>
                <a:cubicBezTo>
                  <a:pt x="7" y="21"/>
                  <a:pt x="7" y="21"/>
                  <a:pt x="7" y="21"/>
                </a:cubicBezTo>
                <a:cubicBezTo>
                  <a:pt x="7" y="73"/>
                  <a:pt x="7" y="73"/>
                  <a:pt x="7" y="73"/>
                </a:cubicBezTo>
                <a:cubicBezTo>
                  <a:pt x="92" y="73"/>
                  <a:pt x="92" y="73"/>
                  <a:pt x="92" y="73"/>
                </a:cubicBezTo>
                <a:cubicBezTo>
                  <a:pt x="92" y="73"/>
                  <a:pt x="92" y="73"/>
                  <a:pt x="92" y="73"/>
                </a:cubicBezTo>
                <a:cubicBezTo>
                  <a:pt x="92" y="21"/>
                  <a:pt x="92" y="21"/>
                  <a:pt x="92" y="21"/>
                </a:cubicBezTo>
                <a:close/>
                <a:moveTo>
                  <a:pt x="56" y="80"/>
                </a:moveTo>
                <a:cubicBezTo>
                  <a:pt x="56" y="77"/>
                  <a:pt x="53" y="75"/>
                  <a:pt x="50" y="75"/>
                </a:cubicBezTo>
                <a:cubicBezTo>
                  <a:pt x="47" y="75"/>
                  <a:pt x="44" y="77"/>
                  <a:pt x="44" y="80"/>
                </a:cubicBezTo>
                <a:cubicBezTo>
                  <a:pt x="44" y="83"/>
                  <a:pt x="47" y="86"/>
                  <a:pt x="50" y="86"/>
                </a:cubicBezTo>
                <a:cubicBezTo>
                  <a:pt x="53" y="86"/>
                  <a:pt x="56" y="83"/>
                  <a:pt x="56" y="80"/>
                </a:cubicBezTo>
                <a:close/>
                <a:moveTo>
                  <a:pt x="99" y="21"/>
                </a:moveTo>
                <a:cubicBezTo>
                  <a:pt x="99" y="82"/>
                  <a:pt x="99" y="82"/>
                  <a:pt x="99" y="82"/>
                </a:cubicBezTo>
                <a:cubicBezTo>
                  <a:pt x="99" y="85"/>
                  <a:pt x="96" y="88"/>
                  <a:pt x="93" y="88"/>
                </a:cubicBezTo>
                <a:cubicBezTo>
                  <a:pt x="60" y="88"/>
                  <a:pt x="60" y="88"/>
                  <a:pt x="60" y="88"/>
                </a:cubicBezTo>
                <a:cubicBezTo>
                  <a:pt x="60" y="88"/>
                  <a:pt x="58" y="102"/>
                  <a:pt x="70" y="102"/>
                </a:cubicBezTo>
                <a:cubicBezTo>
                  <a:pt x="70" y="108"/>
                  <a:pt x="70" y="108"/>
                  <a:pt x="70" y="108"/>
                </a:cubicBezTo>
                <a:cubicBezTo>
                  <a:pt x="60" y="108"/>
                  <a:pt x="60" y="108"/>
                  <a:pt x="60" y="108"/>
                </a:cubicBezTo>
                <a:cubicBezTo>
                  <a:pt x="40" y="108"/>
                  <a:pt x="40" y="108"/>
                  <a:pt x="40" y="108"/>
                </a:cubicBezTo>
                <a:cubicBezTo>
                  <a:pt x="30" y="108"/>
                  <a:pt x="30" y="108"/>
                  <a:pt x="30" y="108"/>
                </a:cubicBezTo>
                <a:cubicBezTo>
                  <a:pt x="30" y="102"/>
                  <a:pt x="30" y="102"/>
                  <a:pt x="30" y="102"/>
                </a:cubicBezTo>
                <a:cubicBezTo>
                  <a:pt x="41" y="102"/>
                  <a:pt x="40" y="88"/>
                  <a:pt x="40" y="88"/>
                </a:cubicBezTo>
                <a:cubicBezTo>
                  <a:pt x="7" y="88"/>
                  <a:pt x="7" y="88"/>
                  <a:pt x="7" y="88"/>
                </a:cubicBezTo>
                <a:cubicBezTo>
                  <a:pt x="3" y="88"/>
                  <a:pt x="0" y="85"/>
                  <a:pt x="0" y="82"/>
                </a:cubicBezTo>
                <a:cubicBezTo>
                  <a:pt x="0" y="21"/>
                  <a:pt x="0" y="21"/>
                  <a:pt x="0" y="21"/>
                </a:cubicBezTo>
                <a:cubicBezTo>
                  <a:pt x="0" y="17"/>
                  <a:pt x="3" y="14"/>
                  <a:pt x="7" y="14"/>
                </a:cubicBezTo>
                <a:cubicBezTo>
                  <a:pt x="93" y="14"/>
                  <a:pt x="93" y="14"/>
                  <a:pt x="93" y="14"/>
                </a:cubicBezTo>
                <a:cubicBezTo>
                  <a:pt x="96" y="14"/>
                  <a:pt x="99" y="17"/>
                  <a:pt x="99" y="21"/>
                </a:cubicBezTo>
                <a:close/>
                <a:moveTo>
                  <a:pt x="138" y="76"/>
                </a:moveTo>
                <a:cubicBezTo>
                  <a:pt x="138" y="73"/>
                  <a:pt x="136" y="70"/>
                  <a:pt x="132" y="70"/>
                </a:cubicBezTo>
                <a:cubicBezTo>
                  <a:pt x="129" y="70"/>
                  <a:pt x="126" y="73"/>
                  <a:pt x="126" y="76"/>
                </a:cubicBezTo>
                <a:cubicBezTo>
                  <a:pt x="126" y="79"/>
                  <a:pt x="129" y="82"/>
                  <a:pt x="132" y="82"/>
                </a:cubicBezTo>
                <a:cubicBezTo>
                  <a:pt x="136" y="82"/>
                  <a:pt x="138" y="79"/>
                  <a:pt x="138" y="76"/>
                </a:cubicBezTo>
                <a:close/>
                <a:moveTo>
                  <a:pt x="142" y="76"/>
                </a:moveTo>
                <a:cubicBezTo>
                  <a:pt x="142" y="81"/>
                  <a:pt x="137" y="85"/>
                  <a:pt x="132" y="85"/>
                </a:cubicBezTo>
                <a:cubicBezTo>
                  <a:pt x="127" y="85"/>
                  <a:pt x="123" y="81"/>
                  <a:pt x="123" y="76"/>
                </a:cubicBezTo>
                <a:cubicBezTo>
                  <a:pt x="123" y="71"/>
                  <a:pt x="127" y="66"/>
                  <a:pt x="132" y="66"/>
                </a:cubicBezTo>
                <a:cubicBezTo>
                  <a:pt x="137" y="66"/>
                  <a:pt x="142" y="71"/>
                  <a:pt x="142" y="76"/>
                </a:cubicBezTo>
                <a:close/>
                <a:moveTo>
                  <a:pt x="147" y="42"/>
                </a:moveTo>
                <a:cubicBezTo>
                  <a:pt x="117" y="42"/>
                  <a:pt x="117" y="42"/>
                  <a:pt x="117" y="42"/>
                </a:cubicBezTo>
                <a:cubicBezTo>
                  <a:pt x="117" y="46"/>
                  <a:pt x="117" y="46"/>
                  <a:pt x="117" y="46"/>
                </a:cubicBezTo>
                <a:cubicBezTo>
                  <a:pt x="147" y="46"/>
                  <a:pt x="147" y="46"/>
                  <a:pt x="147" y="46"/>
                </a:cubicBezTo>
                <a:cubicBezTo>
                  <a:pt x="147" y="42"/>
                  <a:pt x="147" y="42"/>
                  <a:pt x="147" y="42"/>
                </a:cubicBezTo>
                <a:close/>
                <a:moveTo>
                  <a:pt x="150" y="6"/>
                </a:moveTo>
                <a:cubicBezTo>
                  <a:pt x="113" y="6"/>
                  <a:pt x="113" y="6"/>
                  <a:pt x="113" y="6"/>
                </a:cubicBezTo>
                <a:cubicBezTo>
                  <a:pt x="113" y="108"/>
                  <a:pt x="113" y="108"/>
                  <a:pt x="113" y="108"/>
                </a:cubicBezTo>
                <a:cubicBezTo>
                  <a:pt x="150" y="108"/>
                  <a:pt x="150" y="108"/>
                  <a:pt x="150" y="108"/>
                </a:cubicBezTo>
                <a:cubicBezTo>
                  <a:pt x="150" y="6"/>
                  <a:pt x="150" y="6"/>
                  <a:pt x="150" y="6"/>
                </a:cubicBezTo>
                <a:close/>
                <a:moveTo>
                  <a:pt x="156" y="3"/>
                </a:moveTo>
                <a:cubicBezTo>
                  <a:pt x="156" y="111"/>
                  <a:pt x="156" y="111"/>
                  <a:pt x="156" y="111"/>
                </a:cubicBezTo>
                <a:cubicBezTo>
                  <a:pt x="156" y="112"/>
                  <a:pt x="155" y="114"/>
                  <a:pt x="153" y="114"/>
                </a:cubicBezTo>
                <a:cubicBezTo>
                  <a:pt x="110" y="114"/>
                  <a:pt x="110" y="114"/>
                  <a:pt x="110" y="114"/>
                </a:cubicBezTo>
                <a:cubicBezTo>
                  <a:pt x="109" y="114"/>
                  <a:pt x="108" y="112"/>
                  <a:pt x="108" y="111"/>
                </a:cubicBezTo>
                <a:cubicBezTo>
                  <a:pt x="108" y="3"/>
                  <a:pt x="108" y="3"/>
                  <a:pt x="108" y="3"/>
                </a:cubicBezTo>
                <a:cubicBezTo>
                  <a:pt x="108" y="1"/>
                  <a:pt x="109" y="0"/>
                  <a:pt x="110" y="0"/>
                </a:cubicBezTo>
                <a:cubicBezTo>
                  <a:pt x="153" y="0"/>
                  <a:pt x="153" y="0"/>
                  <a:pt x="153" y="0"/>
                </a:cubicBezTo>
                <a:cubicBezTo>
                  <a:pt x="155" y="0"/>
                  <a:pt x="156" y="1"/>
                  <a:pt x="156" y="3"/>
                </a:cubicBezTo>
                <a:close/>
                <a:moveTo>
                  <a:pt x="146" y="14"/>
                </a:moveTo>
                <a:cubicBezTo>
                  <a:pt x="117" y="14"/>
                  <a:pt x="117" y="14"/>
                  <a:pt x="117" y="14"/>
                </a:cubicBezTo>
                <a:cubicBezTo>
                  <a:pt x="117" y="24"/>
                  <a:pt x="117" y="24"/>
                  <a:pt x="117" y="24"/>
                </a:cubicBezTo>
                <a:cubicBezTo>
                  <a:pt x="146" y="24"/>
                  <a:pt x="146" y="24"/>
                  <a:pt x="146" y="24"/>
                </a:cubicBezTo>
                <a:cubicBezTo>
                  <a:pt x="146" y="14"/>
                  <a:pt x="146" y="14"/>
                  <a:pt x="146" y="14"/>
                </a:cubicBezTo>
                <a:close/>
                <a:moveTo>
                  <a:pt x="147" y="34"/>
                </a:moveTo>
                <a:cubicBezTo>
                  <a:pt x="117" y="34"/>
                  <a:pt x="117" y="34"/>
                  <a:pt x="117" y="34"/>
                </a:cubicBezTo>
                <a:cubicBezTo>
                  <a:pt x="117" y="39"/>
                  <a:pt x="117" y="39"/>
                  <a:pt x="117" y="39"/>
                </a:cubicBezTo>
                <a:cubicBezTo>
                  <a:pt x="147" y="39"/>
                  <a:pt x="147" y="39"/>
                  <a:pt x="147" y="39"/>
                </a:cubicBezTo>
                <a:cubicBezTo>
                  <a:pt x="147" y="34"/>
                  <a:pt x="147" y="34"/>
                  <a:pt x="147" y="34"/>
                </a:cubicBezTo>
                <a:close/>
                <a:moveTo>
                  <a:pt x="147" y="31"/>
                </a:moveTo>
                <a:cubicBezTo>
                  <a:pt x="117" y="31"/>
                  <a:pt x="117" y="31"/>
                  <a:pt x="117" y="31"/>
                </a:cubicBezTo>
                <a:cubicBezTo>
                  <a:pt x="117" y="27"/>
                  <a:pt x="117" y="27"/>
                  <a:pt x="117" y="27"/>
                </a:cubicBezTo>
                <a:cubicBezTo>
                  <a:pt x="147" y="27"/>
                  <a:pt x="147" y="27"/>
                  <a:pt x="147" y="27"/>
                </a:cubicBezTo>
                <a:cubicBezTo>
                  <a:pt x="147" y="31"/>
                  <a:pt x="147" y="31"/>
                  <a:pt x="147" y="31"/>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93" name="Group 92"/>
          <p:cNvGrpSpPr>
            <a:grpSpLocks noChangeAspect="1"/>
          </p:cNvGrpSpPr>
          <p:nvPr/>
        </p:nvGrpSpPr>
        <p:grpSpPr>
          <a:xfrm>
            <a:off x="8687914" y="3219843"/>
            <a:ext cx="497841" cy="457200"/>
            <a:chOff x="2828925" y="2020888"/>
            <a:chExt cx="311151" cy="285750"/>
          </a:xfrm>
          <a:solidFill>
            <a:schemeClr val="bg1"/>
          </a:solidFill>
          <a:effectLst>
            <a:outerShdw blurRad="50800" dist="38100" dir="2700000" algn="tl" rotWithShape="0">
              <a:prstClr val="black">
                <a:alpha val="40000"/>
              </a:prstClr>
            </a:outerShdw>
          </a:effectLst>
        </p:grpSpPr>
        <p:sp>
          <p:nvSpPr>
            <p:cNvPr id="94" name="Freeform 5"/>
            <p:cNvSpPr>
              <a:spLocks/>
            </p:cNvSpPr>
            <p:nvPr/>
          </p:nvSpPr>
          <p:spPr bwMode="auto">
            <a:xfrm>
              <a:off x="2992438" y="2020888"/>
              <a:ext cx="147638" cy="106363"/>
            </a:xfrm>
            <a:custGeom>
              <a:avLst/>
              <a:gdLst/>
              <a:ahLst/>
              <a:cxnLst>
                <a:cxn ang="0">
                  <a:pos x="120" y="0"/>
                </a:cxn>
                <a:cxn ang="0">
                  <a:pos x="19" y="0"/>
                </a:cxn>
                <a:cxn ang="0">
                  <a:pos x="0" y="18"/>
                </a:cxn>
                <a:cxn ang="0">
                  <a:pos x="0" y="32"/>
                </a:cxn>
                <a:cxn ang="0">
                  <a:pos x="11" y="32"/>
                </a:cxn>
                <a:cxn ang="0">
                  <a:pos x="11" y="18"/>
                </a:cxn>
                <a:cxn ang="0">
                  <a:pos x="19" y="11"/>
                </a:cxn>
                <a:cxn ang="0">
                  <a:pos x="120" y="11"/>
                </a:cxn>
                <a:cxn ang="0">
                  <a:pos x="127" y="18"/>
                </a:cxn>
                <a:cxn ang="0">
                  <a:pos x="127" y="81"/>
                </a:cxn>
                <a:cxn ang="0">
                  <a:pos x="120" y="88"/>
                </a:cxn>
                <a:cxn ang="0">
                  <a:pos x="107" y="88"/>
                </a:cxn>
                <a:cxn ang="0">
                  <a:pos x="107" y="99"/>
                </a:cxn>
                <a:cxn ang="0">
                  <a:pos x="120" y="99"/>
                </a:cxn>
                <a:cxn ang="0">
                  <a:pos x="138" y="81"/>
                </a:cxn>
                <a:cxn ang="0">
                  <a:pos x="138" y="18"/>
                </a:cxn>
                <a:cxn ang="0">
                  <a:pos x="120" y="0"/>
                </a:cxn>
              </a:cxnLst>
              <a:rect l="0" t="0" r="r" b="b"/>
              <a:pathLst>
                <a:path w="138" h="99">
                  <a:moveTo>
                    <a:pt x="120" y="0"/>
                  </a:moveTo>
                  <a:cubicBezTo>
                    <a:pt x="19" y="0"/>
                    <a:pt x="19" y="0"/>
                    <a:pt x="19" y="0"/>
                  </a:cubicBezTo>
                  <a:cubicBezTo>
                    <a:pt x="9" y="0"/>
                    <a:pt x="0" y="8"/>
                    <a:pt x="0" y="18"/>
                  </a:cubicBezTo>
                  <a:cubicBezTo>
                    <a:pt x="0" y="32"/>
                    <a:pt x="0" y="32"/>
                    <a:pt x="0" y="32"/>
                  </a:cubicBezTo>
                  <a:cubicBezTo>
                    <a:pt x="11" y="32"/>
                    <a:pt x="11" y="32"/>
                    <a:pt x="11" y="32"/>
                  </a:cubicBezTo>
                  <a:cubicBezTo>
                    <a:pt x="11" y="18"/>
                    <a:pt x="11" y="18"/>
                    <a:pt x="11" y="18"/>
                  </a:cubicBezTo>
                  <a:cubicBezTo>
                    <a:pt x="11" y="14"/>
                    <a:pt x="15" y="11"/>
                    <a:pt x="19" y="11"/>
                  </a:cubicBezTo>
                  <a:cubicBezTo>
                    <a:pt x="120" y="11"/>
                    <a:pt x="120" y="11"/>
                    <a:pt x="120" y="11"/>
                  </a:cubicBezTo>
                  <a:cubicBezTo>
                    <a:pt x="124" y="11"/>
                    <a:pt x="127" y="14"/>
                    <a:pt x="127" y="18"/>
                  </a:cubicBezTo>
                  <a:cubicBezTo>
                    <a:pt x="127" y="81"/>
                    <a:pt x="127" y="81"/>
                    <a:pt x="127" y="81"/>
                  </a:cubicBezTo>
                  <a:cubicBezTo>
                    <a:pt x="127" y="85"/>
                    <a:pt x="124" y="88"/>
                    <a:pt x="120" y="88"/>
                  </a:cubicBezTo>
                  <a:cubicBezTo>
                    <a:pt x="107" y="88"/>
                    <a:pt x="107" y="88"/>
                    <a:pt x="107" y="88"/>
                  </a:cubicBezTo>
                  <a:cubicBezTo>
                    <a:pt x="107" y="99"/>
                    <a:pt x="107" y="99"/>
                    <a:pt x="107" y="99"/>
                  </a:cubicBezTo>
                  <a:cubicBezTo>
                    <a:pt x="120" y="99"/>
                    <a:pt x="120" y="99"/>
                    <a:pt x="120" y="99"/>
                  </a:cubicBezTo>
                  <a:cubicBezTo>
                    <a:pt x="130" y="99"/>
                    <a:pt x="138" y="91"/>
                    <a:pt x="138" y="81"/>
                  </a:cubicBezTo>
                  <a:cubicBezTo>
                    <a:pt x="138" y="18"/>
                    <a:pt x="138" y="18"/>
                    <a:pt x="138" y="18"/>
                  </a:cubicBezTo>
                  <a:cubicBezTo>
                    <a:pt x="138" y="8"/>
                    <a:pt x="130" y="0"/>
                    <a:pt x="1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6"/>
            <p:cNvSpPr>
              <a:spLocks/>
            </p:cNvSpPr>
            <p:nvPr/>
          </p:nvSpPr>
          <p:spPr bwMode="auto">
            <a:xfrm>
              <a:off x="2954338" y="2058988"/>
              <a:ext cx="147638" cy="107950"/>
            </a:xfrm>
            <a:custGeom>
              <a:avLst/>
              <a:gdLst/>
              <a:ahLst/>
              <a:cxnLst>
                <a:cxn ang="0">
                  <a:pos x="119" y="0"/>
                </a:cxn>
                <a:cxn ang="0">
                  <a:pos x="18" y="0"/>
                </a:cxn>
                <a:cxn ang="0">
                  <a:pos x="0" y="19"/>
                </a:cxn>
                <a:cxn ang="0">
                  <a:pos x="0" y="44"/>
                </a:cxn>
                <a:cxn ang="0">
                  <a:pos x="11" y="38"/>
                </a:cxn>
                <a:cxn ang="0">
                  <a:pos x="11" y="19"/>
                </a:cxn>
                <a:cxn ang="0">
                  <a:pos x="18" y="11"/>
                </a:cxn>
                <a:cxn ang="0">
                  <a:pos x="119" y="11"/>
                </a:cxn>
                <a:cxn ang="0">
                  <a:pos x="126" y="19"/>
                </a:cxn>
                <a:cxn ang="0">
                  <a:pos x="126" y="81"/>
                </a:cxn>
                <a:cxn ang="0">
                  <a:pos x="119" y="89"/>
                </a:cxn>
                <a:cxn ang="0">
                  <a:pos x="18" y="89"/>
                </a:cxn>
                <a:cxn ang="0">
                  <a:pos x="11" y="81"/>
                </a:cxn>
                <a:cxn ang="0">
                  <a:pos x="11" y="65"/>
                </a:cxn>
                <a:cxn ang="0">
                  <a:pos x="0" y="70"/>
                </a:cxn>
                <a:cxn ang="0">
                  <a:pos x="0" y="81"/>
                </a:cxn>
                <a:cxn ang="0">
                  <a:pos x="18" y="100"/>
                </a:cxn>
                <a:cxn ang="0">
                  <a:pos x="119" y="100"/>
                </a:cxn>
                <a:cxn ang="0">
                  <a:pos x="137" y="81"/>
                </a:cxn>
                <a:cxn ang="0">
                  <a:pos x="137" y="19"/>
                </a:cxn>
                <a:cxn ang="0">
                  <a:pos x="119" y="0"/>
                </a:cxn>
              </a:cxnLst>
              <a:rect l="0" t="0" r="r" b="b"/>
              <a:pathLst>
                <a:path w="137" h="100">
                  <a:moveTo>
                    <a:pt x="119" y="0"/>
                  </a:moveTo>
                  <a:cubicBezTo>
                    <a:pt x="18" y="0"/>
                    <a:pt x="18" y="0"/>
                    <a:pt x="18" y="0"/>
                  </a:cubicBezTo>
                  <a:cubicBezTo>
                    <a:pt x="8" y="0"/>
                    <a:pt x="0" y="9"/>
                    <a:pt x="0" y="19"/>
                  </a:cubicBezTo>
                  <a:cubicBezTo>
                    <a:pt x="0" y="44"/>
                    <a:pt x="0" y="44"/>
                    <a:pt x="0" y="44"/>
                  </a:cubicBezTo>
                  <a:cubicBezTo>
                    <a:pt x="11" y="38"/>
                    <a:pt x="11" y="38"/>
                    <a:pt x="11" y="38"/>
                  </a:cubicBezTo>
                  <a:cubicBezTo>
                    <a:pt x="11" y="19"/>
                    <a:pt x="11" y="19"/>
                    <a:pt x="11" y="19"/>
                  </a:cubicBezTo>
                  <a:cubicBezTo>
                    <a:pt x="11" y="15"/>
                    <a:pt x="14" y="11"/>
                    <a:pt x="18" y="11"/>
                  </a:cubicBezTo>
                  <a:cubicBezTo>
                    <a:pt x="119" y="11"/>
                    <a:pt x="119" y="11"/>
                    <a:pt x="119" y="11"/>
                  </a:cubicBezTo>
                  <a:cubicBezTo>
                    <a:pt x="123" y="11"/>
                    <a:pt x="126" y="15"/>
                    <a:pt x="126" y="19"/>
                  </a:cubicBezTo>
                  <a:cubicBezTo>
                    <a:pt x="126" y="81"/>
                    <a:pt x="126" y="81"/>
                    <a:pt x="126" y="81"/>
                  </a:cubicBezTo>
                  <a:cubicBezTo>
                    <a:pt x="126" y="85"/>
                    <a:pt x="123" y="89"/>
                    <a:pt x="119" y="89"/>
                  </a:cubicBezTo>
                  <a:cubicBezTo>
                    <a:pt x="18" y="89"/>
                    <a:pt x="18" y="89"/>
                    <a:pt x="18" y="89"/>
                  </a:cubicBezTo>
                  <a:cubicBezTo>
                    <a:pt x="14" y="89"/>
                    <a:pt x="11" y="85"/>
                    <a:pt x="11" y="81"/>
                  </a:cubicBezTo>
                  <a:cubicBezTo>
                    <a:pt x="11" y="65"/>
                    <a:pt x="11" y="65"/>
                    <a:pt x="11" y="65"/>
                  </a:cubicBezTo>
                  <a:cubicBezTo>
                    <a:pt x="0" y="70"/>
                    <a:pt x="0" y="70"/>
                    <a:pt x="0" y="70"/>
                  </a:cubicBezTo>
                  <a:cubicBezTo>
                    <a:pt x="0" y="81"/>
                    <a:pt x="0" y="81"/>
                    <a:pt x="0" y="81"/>
                  </a:cubicBezTo>
                  <a:cubicBezTo>
                    <a:pt x="0" y="91"/>
                    <a:pt x="8" y="100"/>
                    <a:pt x="18" y="100"/>
                  </a:cubicBezTo>
                  <a:cubicBezTo>
                    <a:pt x="119" y="100"/>
                    <a:pt x="119" y="100"/>
                    <a:pt x="119" y="100"/>
                  </a:cubicBezTo>
                  <a:cubicBezTo>
                    <a:pt x="129" y="100"/>
                    <a:pt x="137" y="91"/>
                    <a:pt x="137" y="81"/>
                  </a:cubicBezTo>
                  <a:cubicBezTo>
                    <a:pt x="137" y="19"/>
                    <a:pt x="137" y="19"/>
                    <a:pt x="137" y="19"/>
                  </a:cubicBezTo>
                  <a:cubicBezTo>
                    <a:pt x="137" y="9"/>
                    <a:pt x="129" y="0"/>
                    <a:pt x="11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Oval 7"/>
            <p:cNvSpPr>
              <a:spLocks noChangeArrowheads="1"/>
            </p:cNvSpPr>
            <p:nvPr/>
          </p:nvSpPr>
          <p:spPr bwMode="auto">
            <a:xfrm>
              <a:off x="2854325" y="2078038"/>
              <a:ext cx="47625" cy="476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8"/>
            <p:cNvSpPr>
              <a:spLocks/>
            </p:cNvSpPr>
            <p:nvPr/>
          </p:nvSpPr>
          <p:spPr bwMode="auto">
            <a:xfrm>
              <a:off x="2828925" y="2101850"/>
              <a:ext cx="152400" cy="204788"/>
            </a:xfrm>
            <a:custGeom>
              <a:avLst/>
              <a:gdLst/>
              <a:ahLst/>
              <a:cxnLst>
                <a:cxn ang="0">
                  <a:pos x="140" y="7"/>
                </a:cxn>
                <a:cxn ang="0">
                  <a:pos x="138" y="4"/>
                </a:cxn>
                <a:cxn ang="0">
                  <a:pos x="128" y="2"/>
                </a:cxn>
                <a:cxn ang="0">
                  <a:pos x="72" y="31"/>
                </a:cxn>
                <a:cxn ang="0">
                  <a:pos x="72" y="31"/>
                </a:cxn>
                <a:cxn ang="0">
                  <a:pos x="58" y="31"/>
                </a:cxn>
                <a:cxn ang="0">
                  <a:pos x="41" y="31"/>
                </a:cxn>
                <a:cxn ang="0">
                  <a:pos x="37" y="31"/>
                </a:cxn>
                <a:cxn ang="0">
                  <a:pos x="33" y="31"/>
                </a:cxn>
                <a:cxn ang="0">
                  <a:pos x="9" y="31"/>
                </a:cxn>
                <a:cxn ang="0">
                  <a:pos x="5" y="34"/>
                </a:cxn>
                <a:cxn ang="0">
                  <a:pos x="1" y="40"/>
                </a:cxn>
                <a:cxn ang="0">
                  <a:pos x="0" y="103"/>
                </a:cxn>
                <a:cxn ang="0">
                  <a:pos x="6" y="110"/>
                </a:cxn>
                <a:cxn ang="0">
                  <a:pos x="9" y="110"/>
                </a:cxn>
                <a:cxn ang="0">
                  <a:pos x="15" y="103"/>
                </a:cxn>
                <a:cxn ang="0">
                  <a:pos x="16" y="57"/>
                </a:cxn>
                <a:cxn ang="0">
                  <a:pos x="18" y="57"/>
                </a:cxn>
                <a:cxn ang="0">
                  <a:pos x="18" y="96"/>
                </a:cxn>
                <a:cxn ang="0">
                  <a:pos x="18" y="98"/>
                </a:cxn>
                <a:cxn ang="0">
                  <a:pos x="18" y="180"/>
                </a:cxn>
                <a:cxn ang="0">
                  <a:pos x="27" y="190"/>
                </a:cxn>
                <a:cxn ang="0">
                  <a:pos x="32" y="190"/>
                </a:cxn>
                <a:cxn ang="0">
                  <a:pos x="41" y="180"/>
                </a:cxn>
                <a:cxn ang="0">
                  <a:pos x="41" y="117"/>
                </a:cxn>
                <a:cxn ang="0">
                  <a:pos x="49" y="117"/>
                </a:cxn>
                <a:cxn ang="0">
                  <a:pos x="49" y="180"/>
                </a:cxn>
                <a:cxn ang="0">
                  <a:pos x="59" y="190"/>
                </a:cxn>
                <a:cxn ang="0">
                  <a:pos x="63" y="190"/>
                </a:cxn>
                <a:cxn ang="0">
                  <a:pos x="72" y="180"/>
                </a:cxn>
                <a:cxn ang="0">
                  <a:pos x="72" y="98"/>
                </a:cxn>
                <a:cxn ang="0">
                  <a:pos x="72" y="96"/>
                </a:cxn>
                <a:cxn ang="0">
                  <a:pos x="72" y="55"/>
                </a:cxn>
                <a:cxn ang="0">
                  <a:pos x="79" y="45"/>
                </a:cxn>
                <a:cxn ang="0">
                  <a:pos x="135" y="16"/>
                </a:cxn>
                <a:cxn ang="0">
                  <a:pos x="140" y="7"/>
                </a:cxn>
              </a:cxnLst>
              <a:rect l="0" t="0" r="r" b="b"/>
              <a:pathLst>
                <a:path w="141" h="190">
                  <a:moveTo>
                    <a:pt x="140" y="7"/>
                  </a:moveTo>
                  <a:cubicBezTo>
                    <a:pt x="138" y="4"/>
                    <a:pt x="138" y="4"/>
                    <a:pt x="138" y="4"/>
                  </a:cubicBezTo>
                  <a:cubicBezTo>
                    <a:pt x="137" y="1"/>
                    <a:pt x="132" y="0"/>
                    <a:pt x="128" y="2"/>
                  </a:cubicBezTo>
                  <a:cubicBezTo>
                    <a:pt x="72" y="31"/>
                    <a:pt x="72" y="31"/>
                    <a:pt x="72" y="31"/>
                  </a:cubicBezTo>
                  <a:cubicBezTo>
                    <a:pt x="72" y="31"/>
                    <a:pt x="72" y="31"/>
                    <a:pt x="72" y="31"/>
                  </a:cubicBezTo>
                  <a:cubicBezTo>
                    <a:pt x="58" y="31"/>
                    <a:pt x="58" y="31"/>
                    <a:pt x="58" y="31"/>
                  </a:cubicBezTo>
                  <a:cubicBezTo>
                    <a:pt x="41" y="31"/>
                    <a:pt x="41" y="31"/>
                    <a:pt x="41" y="31"/>
                  </a:cubicBezTo>
                  <a:cubicBezTo>
                    <a:pt x="37" y="31"/>
                    <a:pt x="37" y="31"/>
                    <a:pt x="37" y="31"/>
                  </a:cubicBezTo>
                  <a:cubicBezTo>
                    <a:pt x="33" y="31"/>
                    <a:pt x="33" y="31"/>
                    <a:pt x="33" y="31"/>
                  </a:cubicBezTo>
                  <a:cubicBezTo>
                    <a:pt x="9" y="31"/>
                    <a:pt x="9" y="31"/>
                    <a:pt x="9" y="31"/>
                  </a:cubicBezTo>
                  <a:cubicBezTo>
                    <a:pt x="9" y="31"/>
                    <a:pt x="7" y="32"/>
                    <a:pt x="5" y="34"/>
                  </a:cubicBezTo>
                  <a:cubicBezTo>
                    <a:pt x="3" y="35"/>
                    <a:pt x="1" y="37"/>
                    <a:pt x="1" y="40"/>
                  </a:cubicBezTo>
                  <a:cubicBezTo>
                    <a:pt x="0" y="103"/>
                    <a:pt x="0" y="103"/>
                    <a:pt x="0" y="103"/>
                  </a:cubicBezTo>
                  <a:cubicBezTo>
                    <a:pt x="0" y="107"/>
                    <a:pt x="2" y="110"/>
                    <a:pt x="6" y="110"/>
                  </a:cubicBezTo>
                  <a:cubicBezTo>
                    <a:pt x="9" y="110"/>
                    <a:pt x="9" y="110"/>
                    <a:pt x="9" y="110"/>
                  </a:cubicBezTo>
                  <a:cubicBezTo>
                    <a:pt x="12" y="110"/>
                    <a:pt x="15" y="107"/>
                    <a:pt x="15" y="103"/>
                  </a:cubicBezTo>
                  <a:cubicBezTo>
                    <a:pt x="16" y="57"/>
                    <a:pt x="16" y="57"/>
                    <a:pt x="16" y="57"/>
                  </a:cubicBezTo>
                  <a:cubicBezTo>
                    <a:pt x="18" y="57"/>
                    <a:pt x="18" y="57"/>
                    <a:pt x="18" y="57"/>
                  </a:cubicBezTo>
                  <a:cubicBezTo>
                    <a:pt x="18" y="96"/>
                    <a:pt x="18" y="96"/>
                    <a:pt x="18" y="96"/>
                  </a:cubicBezTo>
                  <a:cubicBezTo>
                    <a:pt x="18" y="98"/>
                    <a:pt x="18" y="98"/>
                    <a:pt x="18" y="98"/>
                  </a:cubicBezTo>
                  <a:cubicBezTo>
                    <a:pt x="18" y="180"/>
                    <a:pt x="18" y="180"/>
                    <a:pt x="18" y="180"/>
                  </a:cubicBezTo>
                  <a:cubicBezTo>
                    <a:pt x="18" y="185"/>
                    <a:pt x="22" y="190"/>
                    <a:pt x="27" y="190"/>
                  </a:cubicBezTo>
                  <a:cubicBezTo>
                    <a:pt x="32" y="190"/>
                    <a:pt x="32" y="190"/>
                    <a:pt x="32" y="190"/>
                  </a:cubicBezTo>
                  <a:cubicBezTo>
                    <a:pt x="37" y="190"/>
                    <a:pt x="41" y="185"/>
                    <a:pt x="41" y="180"/>
                  </a:cubicBezTo>
                  <a:cubicBezTo>
                    <a:pt x="41" y="117"/>
                    <a:pt x="41" y="117"/>
                    <a:pt x="41" y="117"/>
                  </a:cubicBezTo>
                  <a:cubicBezTo>
                    <a:pt x="49" y="117"/>
                    <a:pt x="49" y="117"/>
                    <a:pt x="49" y="117"/>
                  </a:cubicBezTo>
                  <a:cubicBezTo>
                    <a:pt x="49" y="180"/>
                    <a:pt x="49" y="180"/>
                    <a:pt x="49" y="180"/>
                  </a:cubicBezTo>
                  <a:cubicBezTo>
                    <a:pt x="49" y="185"/>
                    <a:pt x="54" y="190"/>
                    <a:pt x="59" y="190"/>
                  </a:cubicBezTo>
                  <a:cubicBezTo>
                    <a:pt x="63" y="190"/>
                    <a:pt x="63" y="190"/>
                    <a:pt x="63" y="190"/>
                  </a:cubicBezTo>
                  <a:cubicBezTo>
                    <a:pt x="68" y="190"/>
                    <a:pt x="72" y="185"/>
                    <a:pt x="72" y="180"/>
                  </a:cubicBezTo>
                  <a:cubicBezTo>
                    <a:pt x="72" y="98"/>
                    <a:pt x="72" y="98"/>
                    <a:pt x="72" y="98"/>
                  </a:cubicBezTo>
                  <a:cubicBezTo>
                    <a:pt x="72" y="96"/>
                    <a:pt x="72" y="96"/>
                    <a:pt x="72" y="96"/>
                  </a:cubicBezTo>
                  <a:cubicBezTo>
                    <a:pt x="72" y="55"/>
                    <a:pt x="72" y="55"/>
                    <a:pt x="72" y="55"/>
                  </a:cubicBezTo>
                  <a:cubicBezTo>
                    <a:pt x="74" y="50"/>
                    <a:pt x="77" y="47"/>
                    <a:pt x="79" y="45"/>
                  </a:cubicBezTo>
                  <a:cubicBezTo>
                    <a:pt x="135" y="16"/>
                    <a:pt x="135" y="16"/>
                    <a:pt x="135" y="16"/>
                  </a:cubicBezTo>
                  <a:cubicBezTo>
                    <a:pt x="139" y="14"/>
                    <a:pt x="141" y="10"/>
                    <a:pt x="140" y="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9" name="Picture 48">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883534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2"/>
                                        </p:tgtEl>
                                        <p:attrNameLst>
                                          <p:attrName>style.visibility</p:attrName>
                                        </p:attrNameLst>
                                      </p:cBhvr>
                                      <p:to>
                                        <p:strVal val="visible"/>
                                      </p:to>
                                    </p:set>
                                    <p:animEffect transition="in" filter="wipe(left)">
                                      <p:cBhvr>
                                        <p:cTn id="7" dur="750"/>
                                        <p:tgtEl>
                                          <p:spTgt spid="72"/>
                                        </p:tgtEl>
                                      </p:cBhvr>
                                    </p:animEffect>
                                  </p:childTnLst>
                                </p:cTn>
                              </p:par>
                            </p:childTnLst>
                          </p:cTn>
                        </p:par>
                        <p:par>
                          <p:cTn id="8" fill="hold">
                            <p:stCondLst>
                              <p:cond delay="750"/>
                            </p:stCondLst>
                            <p:childTnLst>
                              <p:par>
                                <p:cTn id="9" presetID="23" presetClass="entr" presetSubtype="16" fill="hold" grpId="0" nodeType="afterEffect">
                                  <p:stCondLst>
                                    <p:cond delay="0"/>
                                  </p:stCondLst>
                                  <p:childTnLst>
                                    <p:set>
                                      <p:cBhvr>
                                        <p:cTn id="10" dur="1" fill="hold">
                                          <p:stCondLst>
                                            <p:cond delay="0"/>
                                          </p:stCondLst>
                                        </p:cTn>
                                        <p:tgtEl>
                                          <p:spTgt spid="139"/>
                                        </p:tgtEl>
                                        <p:attrNameLst>
                                          <p:attrName>style.visibility</p:attrName>
                                        </p:attrNameLst>
                                      </p:cBhvr>
                                      <p:to>
                                        <p:strVal val="visible"/>
                                      </p:to>
                                    </p:set>
                                    <p:anim calcmode="lin" valueType="num">
                                      <p:cBhvr>
                                        <p:cTn id="11" dur="500" fill="hold"/>
                                        <p:tgtEl>
                                          <p:spTgt spid="139"/>
                                        </p:tgtEl>
                                        <p:attrNameLst>
                                          <p:attrName>ppt_w</p:attrName>
                                        </p:attrNameLst>
                                      </p:cBhvr>
                                      <p:tavLst>
                                        <p:tav tm="0">
                                          <p:val>
                                            <p:fltVal val="0"/>
                                          </p:val>
                                        </p:tav>
                                        <p:tav tm="100000">
                                          <p:val>
                                            <p:strVal val="#ppt_w"/>
                                          </p:val>
                                        </p:tav>
                                      </p:tavLst>
                                    </p:anim>
                                    <p:anim calcmode="lin" valueType="num">
                                      <p:cBhvr>
                                        <p:cTn id="12" dur="500" fill="hold"/>
                                        <p:tgtEl>
                                          <p:spTgt spid="139"/>
                                        </p:tgtEl>
                                        <p:attrNameLst>
                                          <p:attrName>ppt_h</p:attrName>
                                        </p:attrNameLst>
                                      </p:cBhvr>
                                      <p:tavLst>
                                        <p:tav tm="0">
                                          <p:val>
                                            <p:fltVal val="0"/>
                                          </p:val>
                                        </p:tav>
                                        <p:tav tm="100000">
                                          <p:val>
                                            <p:strVal val="#ppt_h"/>
                                          </p:val>
                                        </p:tav>
                                      </p:tavLst>
                                    </p:anim>
                                  </p:childTnLst>
                                </p:cTn>
                              </p:par>
                            </p:childTnLst>
                          </p:cTn>
                        </p:par>
                        <p:par>
                          <p:cTn id="13" fill="hold">
                            <p:stCondLst>
                              <p:cond delay="1250"/>
                            </p:stCondLst>
                            <p:childTnLst>
                              <p:par>
                                <p:cTn id="14" presetID="53" presetClass="entr" presetSubtype="16" fill="hold" grpId="0" nodeType="afterEffect">
                                  <p:stCondLst>
                                    <p:cond delay="0"/>
                                  </p:stCondLst>
                                  <p:childTnLst>
                                    <p:set>
                                      <p:cBhvr>
                                        <p:cTn id="15" dur="1" fill="hold">
                                          <p:stCondLst>
                                            <p:cond delay="0"/>
                                          </p:stCondLst>
                                        </p:cTn>
                                        <p:tgtEl>
                                          <p:spTgt spid="92"/>
                                        </p:tgtEl>
                                        <p:attrNameLst>
                                          <p:attrName>style.visibility</p:attrName>
                                        </p:attrNameLst>
                                      </p:cBhvr>
                                      <p:to>
                                        <p:strVal val="visible"/>
                                      </p:to>
                                    </p:set>
                                    <p:anim calcmode="lin" valueType="num">
                                      <p:cBhvr>
                                        <p:cTn id="16" dur="170" fill="hold"/>
                                        <p:tgtEl>
                                          <p:spTgt spid="92"/>
                                        </p:tgtEl>
                                        <p:attrNameLst>
                                          <p:attrName>ppt_w</p:attrName>
                                        </p:attrNameLst>
                                      </p:cBhvr>
                                      <p:tavLst>
                                        <p:tav tm="0">
                                          <p:val>
                                            <p:fltVal val="0"/>
                                          </p:val>
                                        </p:tav>
                                        <p:tav tm="100000">
                                          <p:val>
                                            <p:strVal val="#ppt_w"/>
                                          </p:val>
                                        </p:tav>
                                      </p:tavLst>
                                    </p:anim>
                                    <p:anim calcmode="lin" valueType="num">
                                      <p:cBhvr>
                                        <p:cTn id="17" dur="170" fill="hold"/>
                                        <p:tgtEl>
                                          <p:spTgt spid="92"/>
                                        </p:tgtEl>
                                        <p:attrNameLst>
                                          <p:attrName>ppt_h</p:attrName>
                                        </p:attrNameLst>
                                      </p:cBhvr>
                                      <p:tavLst>
                                        <p:tav tm="0">
                                          <p:val>
                                            <p:fltVal val="0"/>
                                          </p:val>
                                        </p:tav>
                                        <p:tav tm="100000">
                                          <p:val>
                                            <p:strVal val="#ppt_h"/>
                                          </p:val>
                                        </p:tav>
                                      </p:tavLst>
                                    </p:anim>
                                    <p:animEffect transition="in" filter="fade">
                                      <p:cBhvr>
                                        <p:cTn id="18" dur="170"/>
                                        <p:tgtEl>
                                          <p:spTgt spid="92"/>
                                        </p:tgtEl>
                                      </p:cBhvr>
                                    </p:animEffect>
                                  </p:childTnLst>
                                </p:cTn>
                              </p:par>
                            </p:childTnLst>
                          </p:cTn>
                        </p:par>
                        <p:par>
                          <p:cTn id="19" fill="hold">
                            <p:stCondLst>
                              <p:cond delay="1420"/>
                            </p:stCondLst>
                            <p:childTnLst>
                              <p:par>
                                <p:cTn id="20" presetID="22" presetClass="entr" presetSubtype="8" fill="hold" grpId="0" nodeType="afterEffect">
                                  <p:stCondLst>
                                    <p:cond delay="0"/>
                                  </p:stCondLst>
                                  <p:childTnLst>
                                    <p:set>
                                      <p:cBhvr>
                                        <p:cTn id="21" dur="1" fill="hold">
                                          <p:stCondLst>
                                            <p:cond delay="0"/>
                                          </p:stCondLst>
                                        </p:cTn>
                                        <p:tgtEl>
                                          <p:spTgt spid="76"/>
                                        </p:tgtEl>
                                        <p:attrNameLst>
                                          <p:attrName>style.visibility</p:attrName>
                                        </p:attrNameLst>
                                      </p:cBhvr>
                                      <p:to>
                                        <p:strVal val="visible"/>
                                      </p:to>
                                    </p:set>
                                    <p:animEffect transition="in" filter="wipe(left)">
                                      <p:cBhvr>
                                        <p:cTn id="22" dur="500"/>
                                        <p:tgtEl>
                                          <p:spTgt spid="76"/>
                                        </p:tgtEl>
                                      </p:cBhvr>
                                    </p:animEffect>
                                  </p:childTnLst>
                                </p:cTn>
                              </p:par>
                            </p:childTnLst>
                          </p:cTn>
                        </p:par>
                        <p:par>
                          <p:cTn id="23" fill="hold">
                            <p:stCondLst>
                              <p:cond delay="1920"/>
                            </p:stCondLst>
                            <p:childTnLst>
                              <p:par>
                                <p:cTn id="24" presetID="18" presetClass="entr" presetSubtype="3" fill="hold" nodeType="afterEffect">
                                  <p:stCondLst>
                                    <p:cond delay="0"/>
                                  </p:stCondLst>
                                  <p:childTnLst>
                                    <p:set>
                                      <p:cBhvr>
                                        <p:cTn id="25" dur="1" fill="hold">
                                          <p:stCondLst>
                                            <p:cond delay="0"/>
                                          </p:stCondLst>
                                        </p:cTn>
                                        <p:tgtEl>
                                          <p:spTgt spid="145"/>
                                        </p:tgtEl>
                                        <p:attrNameLst>
                                          <p:attrName>style.visibility</p:attrName>
                                        </p:attrNameLst>
                                      </p:cBhvr>
                                      <p:to>
                                        <p:strVal val="visible"/>
                                      </p:to>
                                    </p:set>
                                    <p:animEffect transition="in" filter="strips(upRight)">
                                      <p:cBhvr>
                                        <p:cTn id="26" dur="500"/>
                                        <p:tgtEl>
                                          <p:spTgt spid="145"/>
                                        </p:tgtEl>
                                      </p:cBhvr>
                                    </p:animEffect>
                                  </p:childTnLst>
                                </p:cTn>
                              </p:par>
                            </p:childTnLst>
                          </p:cTn>
                        </p:par>
                        <p:par>
                          <p:cTn id="27" fill="hold">
                            <p:stCondLst>
                              <p:cond delay="2420"/>
                            </p:stCondLst>
                            <p:childTnLst>
                              <p:par>
                                <p:cTn id="28" presetID="23" presetClass="entr" presetSubtype="16" fill="hold" grpId="0" nodeType="afterEffect">
                                  <p:stCondLst>
                                    <p:cond delay="0"/>
                                  </p:stCondLst>
                                  <p:childTnLst>
                                    <p:set>
                                      <p:cBhvr>
                                        <p:cTn id="29" dur="1" fill="hold">
                                          <p:stCondLst>
                                            <p:cond delay="0"/>
                                          </p:stCondLst>
                                        </p:cTn>
                                        <p:tgtEl>
                                          <p:spTgt spid="153"/>
                                        </p:tgtEl>
                                        <p:attrNameLst>
                                          <p:attrName>style.visibility</p:attrName>
                                        </p:attrNameLst>
                                      </p:cBhvr>
                                      <p:to>
                                        <p:strVal val="visible"/>
                                      </p:to>
                                    </p:set>
                                    <p:anim calcmode="lin" valueType="num">
                                      <p:cBhvr>
                                        <p:cTn id="30" dur="500" fill="hold"/>
                                        <p:tgtEl>
                                          <p:spTgt spid="153"/>
                                        </p:tgtEl>
                                        <p:attrNameLst>
                                          <p:attrName>ppt_w</p:attrName>
                                        </p:attrNameLst>
                                      </p:cBhvr>
                                      <p:tavLst>
                                        <p:tav tm="0">
                                          <p:val>
                                            <p:fltVal val="0"/>
                                          </p:val>
                                        </p:tav>
                                        <p:tav tm="100000">
                                          <p:val>
                                            <p:strVal val="#ppt_w"/>
                                          </p:val>
                                        </p:tav>
                                      </p:tavLst>
                                    </p:anim>
                                    <p:anim calcmode="lin" valueType="num">
                                      <p:cBhvr>
                                        <p:cTn id="31" dur="500" fill="hold"/>
                                        <p:tgtEl>
                                          <p:spTgt spid="153"/>
                                        </p:tgtEl>
                                        <p:attrNameLst>
                                          <p:attrName>ppt_h</p:attrName>
                                        </p:attrNameLst>
                                      </p:cBhvr>
                                      <p:tavLst>
                                        <p:tav tm="0">
                                          <p:val>
                                            <p:fltVal val="0"/>
                                          </p:val>
                                        </p:tav>
                                        <p:tav tm="100000">
                                          <p:val>
                                            <p:strVal val="#ppt_h"/>
                                          </p:val>
                                        </p:tav>
                                      </p:tavLst>
                                    </p:anim>
                                  </p:childTnLst>
                                </p:cTn>
                              </p:par>
                            </p:childTnLst>
                          </p:cTn>
                        </p:par>
                        <p:par>
                          <p:cTn id="32" fill="hold">
                            <p:stCondLst>
                              <p:cond delay="2920"/>
                            </p:stCondLst>
                            <p:childTnLst>
                              <p:par>
                                <p:cTn id="33" presetID="23" presetClass="entr" presetSubtype="16" fill="hold" nodeType="afterEffect">
                                  <p:stCondLst>
                                    <p:cond delay="0"/>
                                  </p:stCondLst>
                                  <p:childTnLst>
                                    <p:set>
                                      <p:cBhvr>
                                        <p:cTn id="34" dur="1" fill="hold">
                                          <p:stCondLst>
                                            <p:cond delay="0"/>
                                          </p:stCondLst>
                                        </p:cTn>
                                        <p:tgtEl>
                                          <p:spTgt spid="83"/>
                                        </p:tgtEl>
                                        <p:attrNameLst>
                                          <p:attrName>style.visibility</p:attrName>
                                        </p:attrNameLst>
                                      </p:cBhvr>
                                      <p:to>
                                        <p:strVal val="visible"/>
                                      </p:to>
                                    </p:set>
                                    <p:anim calcmode="lin" valueType="num">
                                      <p:cBhvr>
                                        <p:cTn id="35" dur="500" fill="hold"/>
                                        <p:tgtEl>
                                          <p:spTgt spid="83"/>
                                        </p:tgtEl>
                                        <p:attrNameLst>
                                          <p:attrName>ppt_w</p:attrName>
                                        </p:attrNameLst>
                                      </p:cBhvr>
                                      <p:tavLst>
                                        <p:tav tm="0">
                                          <p:val>
                                            <p:fltVal val="0"/>
                                          </p:val>
                                        </p:tav>
                                        <p:tav tm="100000">
                                          <p:val>
                                            <p:strVal val="#ppt_w"/>
                                          </p:val>
                                        </p:tav>
                                      </p:tavLst>
                                    </p:anim>
                                    <p:anim calcmode="lin" valueType="num">
                                      <p:cBhvr>
                                        <p:cTn id="36" dur="500" fill="hold"/>
                                        <p:tgtEl>
                                          <p:spTgt spid="83"/>
                                        </p:tgtEl>
                                        <p:attrNameLst>
                                          <p:attrName>ppt_h</p:attrName>
                                        </p:attrNameLst>
                                      </p:cBhvr>
                                      <p:tavLst>
                                        <p:tav tm="0">
                                          <p:val>
                                            <p:fltVal val="0"/>
                                          </p:val>
                                        </p:tav>
                                        <p:tav tm="100000">
                                          <p:val>
                                            <p:strVal val="#ppt_h"/>
                                          </p:val>
                                        </p:tav>
                                      </p:tavLst>
                                    </p:anim>
                                  </p:childTnLst>
                                </p:cTn>
                              </p:par>
                            </p:childTnLst>
                          </p:cTn>
                        </p:par>
                        <p:par>
                          <p:cTn id="37" fill="hold">
                            <p:stCondLst>
                              <p:cond delay="3420"/>
                            </p:stCondLst>
                            <p:childTnLst>
                              <p:par>
                                <p:cTn id="38" presetID="22" presetClass="entr" presetSubtype="8" fill="hold" grpId="0" nodeType="afterEffect">
                                  <p:stCondLst>
                                    <p:cond delay="0"/>
                                  </p:stCondLst>
                                  <p:childTnLst>
                                    <p:set>
                                      <p:cBhvr>
                                        <p:cTn id="39" dur="1" fill="hold">
                                          <p:stCondLst>
                                            <p:cond delay="0"/>
                                          </p:stCondLst>
                                        </p:cTn>
                                        <p:tgtEl>
                                          <p:spTgt spid="75"/>
                                        </p:tgtEl>
                                        <p:attrNameLst>
                                          <p:attrName>style.visibility</p:attrName>
                                        </p:attrNameLst>
                                      </p:cBhvr>
                                      <p:to>
                                        <p:strVal val="visible"/>
                                      </p:to>
                                    </p:set>
                                    <p:animEffect transition="in" filter="wipe(left)">
                                      <p:cBhvr>
                                        <p:cTn id="40" dur="500"/>
                                        <p:tgtEl>
                                          <p:spTgt spid="75"/>
                                        </p:tgtEl>
                                      </p:cBhvr>
                                    </p:animEffect>
                                  </p:childTnLst>
                                </p:cTn>
                              </p:par>
                            </p:childTnLst>
                          </p:cTn>
                        </p:par>
                        <p:par>
                          <p:cTn id="41" fill="hold">
                            <p:stCondLst>
                              <p:cond delay="3920"/>
                            </p:stCondLst>
                            <p:childTnLst>
                              <p:par>
                                <p:cTn id="42" presetID="18" presetClass="entr" presetSubtype="6" fill="hold" nodeType="afterEffect">
                                  <p:stCondLst>
                                    <p:cond delay="0"/>
                                  </p:stCondLst>
                                  <p:childTnLst>
                                    <p:set>
                                      <p:cBhvr>
                                        <p:cTn id="43" dur="1" fill="hold">
                                          <p:stCondLst>
                                            <p:cond delay="0"/>
                                          </p:stCondLst>
                                        </p:cTn>
                                        <p:tgtEl>
                                          <p:spTgt spid="152"/>
                                        </p:tgtEl>
                                        <p:attrNameLst>
                                          <p:attrName>style.visibility</p:attrName>
                                        </p:attrNameLst>
                                      </p:cBhvr>
                                      <p:to>
                                        <p:strVal val="visible"/>
                                      </p:to>
                                    </p:set>
                                    <p:animEffect transition="in" filter="strips(downRight)">
                                      <p:cBhvr>
                                        <p:cTn id="44" dur="500"/>
                                        <p:tgtEl>
                                          <p:spTgt spid="152"/>
                                        </p:tgtEl>
                                      </p:cBhvr>
                                    </p:animEffect>
                                  </p:childTnLst>
                                </p:cTn>
                              </p:par>
                            </p:childTnLst>
                          </p:cTn>
                        </p:par>
                        <p:par>
                          <p:cTn id="45" fill="hold">
                            <p:stCondLst>
                              <p:cond delay="4420"/>
                            </p:stCondLst>
                            <p:childTnLst>
                              <p:par>
                                <p:cTn id="46" presetID="23" presetClass="entr" presetSubtype="16" fill="hold" grpId="0" nodeType="afterEffect">
                                  <p:stCondLst>
                                    <p:cond delay="0"/>
                                  </p:stCondLst>
                                  <p:childTnLst>
                                    <p:set>
                                      <p:cBhvr>
                                        <p:cTn id="47" dur="1" fill="hold">
                                          <p:stCondLst>
                                            <p:cond delay="0"/>
                                          </p:stCondLst>
                                        </p:cTn>
                                        <p:tgtEl>
                                          <p:spTgt spid="159"/>
                                        </p:tgtEl>
                                        <p:attrNameLst>
                                          <p:attrName>style.visibility</p:attrName>
                                        </p:attrNameLst>
                                      </p:cBhvr>
                                      <p:to>
                                        <p:strVal val="visible"/>
                                      </p:to>
                                    </p:set>
                                    <p:anim calcmode="lin" valueType="num">
                                      <p:cBhvr>
                                        <p:cTn id="48" dur="500" fill="hold"/>
                                        <p:tgtEl>
                                          <p:spTgt spid="159"/>
                                        </p:tgtEl>
                                        <p:attrNameLst>
                                          <p:attrName>ppt_w</p:attrName>
                                        </p:attrNameLst>
                                      </p:cBhvr>
                                      <p:tavLst>
                                        <p:tav tm="0">
                                          <p:val>
                                            <p:fltVal val="0"/>
                                          </p:val>
                                        </p:tav>
                                        <p:tav tm="100000">
                                          <p:val>
                                            <p:strVal val="#ppt_w"/>
                                          </p:val>
                                        </p:tav>
                                      </p:tavLst>
                                    </p:anim>
                                    <p:anim calcmode="lin" valueType="num">
                                      <p:cBhvr>
                                        <p:cTn id="49" dur="500" fill="hold"/>
                                        <p:tgtEl>
                                          <p:spTgt spid="159"/>
                                        </p:tgtEl>
                                        <p:attrNameLst>
                                          <p:attrName>ppt_h</p:attrName>
                                        </p:attrNameLst>
                                      </p:cBhvr>
                                      <p:tavLst>
                                        <p:tav tm="0">
                                          <p:val>
                                            <p:fltVal val="0"/>
                                          </p:val>
                                        </p:tav>
                                        <p:tav tm="100000">
                                          <p:val>
                                            <p:strVal val="#ppt_h"/>
                                          </p:val>
                                        </p:tav>
                                      </p:tavLst>
                                    </p:anim>
                                  </p:childTnLst>
                                </p:cTn>
                              </p:par>
                            </p:childTnLst>
                          </p:cTn>
                        </p:par>
                        <p:par>
                          <p:cTn id="50" fill="hold">
                            <p:stCondLst>
                              <p:cond delay="4920"/>
                            </p:stCondLst>
                            <p:childTnLst>
                              <p:par>
                                <p:cTn id="51" presetID="23" presetClass="entr" presetSubtype="16" fill="hold" nodeType="afterEffect">
                                  <p:stCondLst>
                                    <p:cond delay="0"/>
                                  </p:stCondLst>
                                  <p:childTnLst>
                                    <p:set>
                                      <p:cBhvr>
                                        <p:cTn id="52" dur="1" fill="hold">
                                          <p:stCondLst>
                                            <p:cond delay="0"/>
                                          </p:stCondLst>
                                        </p:cTn>
                                        <p:tgtEl>
                                          <p:spTgt spid="86"/>
                                        </p:tgtEl>
                                        <p:attrNameLst>
                                          <p:attrName>style.visibility</p:attrName>
                                        </p:attrNameLst>
                                      </p:cBhvr>
                                      <p:to>
                                        <p:strVal val="visible"/>
                                      </p:to>
                                    </p:set>
                                    <p:anim calcmode="lin" valueType="num">
                                      <p:cBhvr>
                                        <p:cTn id="53" dur="500" fill="hold"/>
                                        <p:tgtEl>
                                          <p:spTgt spid="86"/>
                                        </p:tgtEl>
                                        <p:attrNameLst>
                                          <p:attrName>ppt_w</p:attrName>
                                        </p:attrNameLst>
                                      </p:cBhvr>
                                      <p:tavLst>
                                        <p:tav tm="0">
                                          <p:val>
                                            <p:fltVal val="0"/>
                                          </p:val>
                                        </p:tav>
                                        <p:tav tm="100000">
                                          <p:val>
                                            <p:strVal val="#ppt_w"/>
                                          </p:val>
                                        </p:tav>
                                      </p:tavLst>
                                    </p:anim>
                                    <p:anim calcmode="lin" valueType="num">
                                      <p:cBhvr>
                                        <p:cTn id="54" dur="500" fill="hold"/>
                                        <p:tgtEl>
                                          <p:spTgt spid="86"/>
                                        </p:tgtEl>
                                        <p:attrNameLst>
                                          <p:attrName>ppt_h</p:attrName>
                                        </p:attrNameLst>
                                      </p:cBhvr>
                                      <p:tavLst>
                                        <p:tav tm="0">
                                          <p:val>
                                            <p:fltVal val="0"/>
                                          </p:val>
                                        </p:tav>
                                        <p:tav tm="100000">
                                          <p:val>
                                            <p:strVal val="#ppt_h"/>
                                          </p:val>
                                        </p:tav>
                                      </p:tavLst>
                                    </p:anim>
                                  </p:childTnLst>
                                </p:cTn>
                              </p:par>
                            </p:childTnLst>
                          </p:cTn>
                        </p:par>
                        <p:par>
                          <p:cTn id="55" fill="hold">
                            <p:stCondLst>
                              <p:cond delay="5420"/>
                            </p:stCondLst>
                            <p:childTnLst>
                              <p:par>
                                <p:cTn id="56" presetID="22" presetClass="entr" presetSubtype="8" fill="hold" grpId="0" nodeType="afterEffect">
                                  <p:stCondLst>
                                    <p:cond delay="0"/>
                                  </p:stCondLst>
                                  <p:childTnLst>
                                    <p:set>
                                      <p:cBhvr>
                                        <p:cTn id="57" dur="1" fill="hold">
                                          <p:stCondLst>
                                            <p:cond delay="0"/>
                                          </p:stCondLst>
                                        </p:cTn>
                                        <p:tgtEl>
                                          <p:spTgt spid="80"/>
                                        </p:tgtEl>
                                        <p:attrNameLst>
                                          <p:attrName>style.visibility</p:attrName>
                                        </p:attrNameLst>
                                      </p:cBhvr>
                                      <p:to>
                                        <p:strVal val="visible"/>
                                      </p:to>
                                    </p:set>
                                    <p:animEffect transition="in" filter="wipe(left)">
                                      <p:cBhvr>
                                        <p:cTn id="58" dur="500"/>
                                        <p:tgtEl>
                                          <p:spTgt spid="80"/>
                                        </p:tgtEl>
                                      </p:cBhvr>
                                    </p:animEffect>
                                  </p:childTnLst>
                                </p:cTn>
                              </p:par>
                            </p:childTnLst>
                          </p:cTn>
                        </p:par>
                        <p:par>
                          <p:cTn id="59" fill="hold">
                            <p:stCondLst>
                              <p:cond delay="5920"/>
                            </p:stCondLst>
                            <p:childTnLst>
                              <p:par>
                                <p:cTn id="60" presetID="18" presetClass="entr" presetSubtype="3" fill="hold" nodeType="afterEffect">
                                  <p:stCondLst>
                                    <p:cond delay="0"/>
                                  </p:stCondLst>
                                  <p:childTnLst>
                                    <p:set>
                                      <p:cBhvr>
                                        <p:cTn id="61" dur="1" fill="hold">
                                          <p:stCondLst>
                                            <p:cond delay="0"/>
                                          </p:stCondLst>
                                        </p:cTn>
                                        <p:tgtEl>
                                          <p:spTgt spid="156"/>
                                        </p:tgtEl>
                                        <p:attrNameLst>
                                          <p:attrName>style.visibility</p:attrName>
                                        </p:attrNameLst>
                                      </p:cBhvr>
                                      <p:to>
                                        <p:strVal val="visible"/>
                                      </p:to>
                                    </p:set>
                                    <p:animEffect transition="in" filter="strips(upRight)">
                                      <p:cBhvr>
                                        <p:cTn id="62" dur="500"/>
                                        <p:tgtEl>
                                          <p:spTgt spid="156"/>
                                        </p:tgtEl>
                                      </p:cBhvr>
                                    </p:animEffect>
                                  </p:childTnLst>
                                </p:cTn>
                              </p:par>
                            </p:childTnLst>
                          </p:cTn>
                        </p:par>
                        <p:par>
                          <p:cTn id="63" fill="hold">
                            <p:stCondLst>
                              <p:cond delay="6420"/>
                            </p:stCondLst>
                            <p:childTnLst>
                              <p:par>
                                <p:cTn id="64" presetID="23" presetClass="entr" presetSubtype="16" fill="hold" grpId="0" nodeType="afterEffect">
                                  <p:stCondLst>
                                    <p:cond delay="0"/>
                                  </p:stCondLst>
                                  <p:childTnLst>
                                    <p:set>
                                      <p:cBhvr>
                                        <p:cTn id="65" dur="1" fill="hold">
                                          <p:stCondLst>
                                            <p:cond delay="0"/>
                                          </p:stCondLst>
                                        </p:cTn>
                                        <p:tgtEl>
                                          <p:spTgt spid="162"/>
                                        </p:tgtEl>
                                        <p:attrNameLst>
                                          <p:attrName>style.visibility</p:attrName>
                                        </p:attrNameLst>
                                      </p:cBhvr>
                                      <p:to>
                                        <p:strVal val="visible"/>
                                      </p:to>
                                    </p:set>
                                    <p:anim calcmode="lin" valueType="num">
                                      <p:cBhvr>
                                        <p:cTn id="66" dur="500" fill="hold"/>
                                        <p:tgtEl>
                                          <p:spTgt spid="162"/>
                                        </p:tgtEl>
                                        <p:attrNameLst>
                                          <p:attrName>ppt_w</p:attrName>
                                        </p:attrNameLst>
                                      </p:cBhvr>
                                      <p:tavLst>
                                        <p:tav tm="0">
                                          <p:val>
                                            <p:fltVal val="0"/>
                                          </p:val>
                                        </p:tav>
                                        <p:tav tm="100000">
                                          <p:val>
                                            <p:strVal val="#ppt_w"/>
                                          </p:val>
                                        </p:tav>
                                      </p:tavLst>
                                    </p:anim>
                                    <p:anim calcmode="lin" valueType="num">
                                      <p:cBhvr>
                                        <p:cTn id="67" dur="500" fill="hold"/>
                                        <p:tgtEl>
                                          <p:spTgt spid="162"/>
                                        </p:tgtEl>
                                        <p:attrNameLst>
                                          <p:attrName>ppt_h</p:attrName>
                                        </p:attrNameLst>
                                      </p:cBhvr>
                                      <p:tavLst>
                                        <p:tav tm="0">
                                          <p:val>
                                            <p:fltVal val="0"/>
                                          </p:val>
                                        </p:tav>
                                        <p:tav tm="100000">
                                          <p:val>
                                            <p:strVal val="#ppt_h"/>
                                          </p:val>
                                        </p:tav>
                                      </p:tavLst>
                                    </p:anim>
                                  </p:childTnLst>
                                </p:cTn>
                              </p:par>
                              <p:par>
                                <p:cTn id="68" presetID="53" presetClass="entr" presetSubtype="16" fill="hold" grpId="0" nodeType="withEffect">
                                  <p:stCondLst>
                                    <p:cond delay="0"/>
                                  </p:stCondLst>
                                  <p:childTnLst>
                                    <p:set>
                                      <p:cBhvr>
                                        <p:cTn id="69" dur="1" fill="hold">
                                          <p:stCondLst>
                                            <p:cond delay="0"/>
                                          </p:stCondLst>
                                        </p:cTn>
                                        <p:tgtEl>
                                          <p:spTgt spid="81"/>
                                        </p:tgtEl>
                                        <p:attrNameLst>
                                          <p:attrName>style.visibility</p:attrName>
                                        </p:attrNameLst>
                                      </p:cBhvr>
                                      <p:to>
                                        <p:strVal val="visible"/>
                                      </p:to>
                                    </p:set>
                                    <p:anim calcmode="lin" valueType="num">
                                      <p:cBhvr>
                                        <p:cTn id="70" dur="500" fill="hold"/>
                                        <p:tgtEl>
                                          <p:spTgt spid="81"/>
                                        </p:tgtEl>
                                        <p:attrNameLst>
                                          <p:attrName>ppt_w</p:attrName>
                                        </p:attrNameLst>
                                      </p:cBhvr>
                                      <p:tavLst>
                                        <p:tav tm="0">
                                          <p:val>
                                            <p:fltVal val="0"/>
                                          </p:val>
                                        </p:tav>
                                        <p:tav tm="100000">
                                          <p:val>
                                            <p:strVal val="#ppt_w"/>
                                          </p:val>
                                        </p:tav>
                                      </p:tavLst>
                                    </p:anim>
                                    <p:anim calcmode="lin" valueType="num">
                                      <p:cBhvr>
                                        <p:cTn id="71" dur="500" fill="hold"/>
                                        <p:tgtEl>
                                          <p:spTgt spid="81"/>
                                        </p:tgtEl>
                                        <p:attrNameLst>
                                          <p:attrName>ppt_h</p:attrName>
                                        </p:attrNameLst>
                                      </p:cBhvr>
                                      <p:tavLst>
                                        <p:tav tm="0">
                                          <p:val>
                                            <p:fltVal val="0"/>
                                          </p:val>
                                        </p:tav>
                                        <p:tav tm="100000">
                                          <p:val>
                                            <p:strVal val="#ppt_h"/>
                                          </p:val>
                                        </p:tav>
                                      </p:tavLst>
                                    </p:anim>
                                    <p:animEffect transition="in" filter="fade">
                                      <p:cBhvr>
                                        <p:cTn id="72" dur="500"/>
                                        <p:tgtEl>
                                          <p:spTgt spid="81"/>
                                        </p:tgtEl>
                                      </p:cBhvr>
                                    </p:animEffect>
                                  </p:childTnLst>
                                </p:cTn>
                              </p:par>
                            </p:childTnLst>
                          </p:cTn>
                        </p:par>
                        <p:par>
                          <p:cTn id="73" fill="hold">
                            <p:stCondLst>
                              <p:cond delay="6920"/>
                            </p:stCondLst>
                            <p:childTnLst>
                              <p:par>
                                <p:cTn id="74" presetID="22" presetClass="entr" presetSubtype="8" fill="hold" grpId="0" nodeType="afterEffect">
                                  <p:stCondLst>
                                    <p:cond delay="0"/>
                                  </p:stCondLst>
                                  <p:childTnLst>
                                    <p:set>
                                      <p:cBhvr>
                                        <p:cTn id="75" dur="1" fill="hold">
                                          <p:stCondLst>
                                            <p:cond delay="0"/>
                                          </p:stCondLst>
                                        </p:cTn>
                                        <p:tgtEl>
                                          <p:spTgt spid="77"/>
                                        </p:tgtEl>
                                        <p:attrNameLst>
                                          <p:attrName>style.visibility</p:attrName>
                                        </p:attrNameLst>
                                      </p:cBhvr>
                                      <p:to>
                                        <p:strVal val="visible"/>
                                      </p:to>
                                    </p:set>
                                    <p:animEffect transition="in" filter="wipe(left)">
                                      <p:cBhvr>
                                        <p:cTn id="76" dur="500"/>
                                        <p:tgtEl>
                                          <p:spTgt spid="77"/>
                                        </p:tgtEl>
                                      </p:cBhvr>
                                    </p:animEffect>
                                  </p:childTnLst>
                                </p:cTn>
                              </p:par>
                            </p:childTnLst>
                          </p:cTn>
                        </p:par>
                        <p:par>
                          <p:cTn id="77" fill="hold">
                            <p:stCondLst>
                              <p:cond delay="7420"/>
                            </p:stCondLst>
                            <p:childTnLst>
                              <p:par>
                                <p:cTn id="78" presetID="18" presetClass="entr" presetSubtype="6" fill="hold" nodeType="afterEffect">
                                  <p:stCondLst>
                                    <p:cond delay="0"/>
                                  </p:stCondLst>
                                  <p:childTnLst>
                                    <p:set>
                                      <p:cBhvr>
                                        <p:cTn id="79" dur="1" fill="hold">
                                          <p:stCondLst>
                                            <p:cond delay="0"/>
                                          </p:stCondLst>
                                        </p:cTn>
                                        <p:tgtEl>
                                          <p:spTgt spid="161"/>
                                        </p:tgtEl>
                                        <p:attrNameLst>
                                          <p:attrName>style.visibility</p:attrName>
                                        </p:attrNameLst>
                                      </p:cBhvr>
                                      <p:to>
                                        <p:strVal val="visible"/>
                                      </p:to>
                                    </p:set>
                                    <p:animEffect transition="in" filter="strips(downRight)">
                                      <p:cBhvr>
                                        <p:cTn id="80" dur="500"/>
                                        <p:tgtEl>
                                          <p:spTgt spid="161"/>
                                        </p:tgtEl>
                                      </p:cBhvr>
                                    </p:animEffect>
                                  </p:childTnLst>
                                </p:cTn>
                              </p:par>
                            </p:childTnLst>
                          </p:cTn>
                        </p:par>
                        <p:par>
                          <p:cTn id="81" fill="hold">
                            <p:stCondLst>
                              <p:cond delay="7920"/>
                            </p:stCondLst>
                            <p:childTnLst>
                              <p:par>
                                <p:cTn id="82" presetID="23" presetClass="entr" presetSubtype="16" fill="hold" grpId="0" nodeType="afterEffect">
                                  <p:stCondLst>
                                    <p:cond delay="0"/>
                                  </p:stCondLst>
                                  <p:childTnLst>
                                    <p:set>
                                      <p:cBhvr>
                                        <p:cTn id="83" dur="1" fill="hold">
                                          <p:stCondLst>
                                            <p:cond delay="0"/>
                                          </p:stCondLst>
                                        </p:cTn>
                                        <p:tgtEl>
                                          <p:spTgt spid="174"/>
                                        </p:tgtEl>
                                        <p:attrNameLst>
                                          <p:attrName>style.visibility</p:attrName>
                                        </p:attrNameLst>
                                      </p:cBhvr>
                                      <p:to>
                                        <p:strVal val="visible"/>
                                      </p:to>
                                    </p:set>
                                    <p:anim calcmode="lin" valueType="num">
                                      <p:cBhvr>
                                        <p:cTn id="84" dur="500" fill="hold"/>
                                        <p:tgtEl>
                                          <p:spTgt spid="174"/>
                                        </p:tgtEl>
                                        <p:attrNameLst>
                                          <p:attrName>ppt_w</p:attrName>
                                        </p:attrNameLst>
                                      </p:cBhvr>
                                      <p:tavLst>
                                        <p:tav tm="0">
                                          <p:val>
                                            <p:fltVal val="0"/>
                                          </p:val>
                                        </p:tav>
                                        <p:tav tm="100000">
                                          <p:val>
                                            <p:strVal val="#ppt_w"/>
                                          </p:val>
                                        </p:tav>
                                      </p:tavLst>
                                    </p:anim>
                                    <p:anim calcmode="lin" valueType="num">
                                      <p:cBhvr>
                                        <p:cTn id="85" dur="500" fill="hold"/>
                                        <p:tgtEl>
                                          <p:spTgt spid="174"/>
                                        </p:tgtEl>
                                        <p:attrNameLst>
                                          <p:attrName>ppt_h</p:attrName>
                                        </p:attrNameLst>
                                      </p:cBhvr>
                                      <p:tavLst>
                                        <p:tav tm="0">
                                          <p:val>
                                            <p:fltVal val="0"/>
                                          </p:val>
                                        </p:tav>
                                        <p:tav tm="100000">
                                          <p:val>
                                            <p:strVal val="#ppt_h"/>
                                          </p:val>
                                        </p:tav>
                                      </p:tavLst>
                                    </p:anim>
                                  </p:childTnLst>
                                </p:cTn>
                              </p:par>
                            </p:childTnLst>
                          </p:cTn>
                        </p:par>
                        <p:par>
                          <p:cTn id="86" fill="hold">
                            <p:stCondLst>
                              <p:cond delay="8420"/>
                            </p:stCondLst>
                            <p:childTnLst>
                              <p:par>
                                <p:cTn id="87" presetID="53" presetClass="entr" presetSubtype="16" fill="hold" grpId="0" nodeType="afterEffect">
                                  <p:stCondLst>
                                    <p:cond delay="0"/>
                                  </p:stCondLst>
                                  <p:childTnLst>
                                    <p:set>
                                      <p:cBhvr>
                                        <p:cTn id="88" dur="1" fill="hold">
                                          <p:stCondLst>
                                            <p:cond delay="0"/>
                                          </p:stCondLst>
                                        </p:cTn>
                                        <p:tgtEl>
                                          <p:spTgt spid="82"/>
                                        </p:tgtEl>
                                        <p:attrNameLst>
                                          <p:attrName>style.visibility</p:attrName>
                                        </p:attrNameLst>
                                      </p:cBhvr>
                                      <p:to>
                                        <p:strVal val="visible"/>
                                      </p:to>
                                    </p:set>
                                    <p:anim calcmode="lin" valueType="num">
                                      <p:cBhvr>
                                        <p:cTn id="89" dur="500" fill="hold"/>
                                        <p:tgtEl>
                                          <p:spTgt spid="82"/>
                                        </p:tgtEl>
                                        <p:attrNameLst>
                                          <p:attrName>ppt_w</p:attrName>
                                        </p:attrNameLst>
                                      </p:cBhvr>
                                      <p:tavLst>
                                        <p:tav tm="0">
                                          <p:val>
                                            <p:fltVal val="0"/>
                                          </p:val>
                                        </p:tav>
                                        <p:tav tm="100000">
                                          <p:val>
                                            <p:strVal val="#ppt_w"/>
                                          </p:val>
                                        </p:tav>
                                      </p:tavLst>
                                    </p:anim>
                                    <p:anim calcmode="lin" valueType="num">
                                      <p:cBhvr>
                                        <p:cTn id="90" dur="500" fill="hold"/>
                                        <p:tgtEl>
                                          <p:spTgt spid="82"/>
                                        </p:tgtEl>
                                        <p:attrNameLst>
                                          <p:attrName>ppt_h</p:attrName>
                                        </p:attrNameLst>
                                      </p:cBhvr>
                                      <p:tavLst>
                                        <p:tav tm="0">
                                          <p:val>
                                            <p:fltVal val="0"/>
                                          </p:val>
                                        </p:tav>
                                        <p:tav tm="100000">
                                          <p:val>
                                            <p:strVal val="#ppt_h"/>
                                          </p:val>
                                        </p:tav>
                                      </p:tavLst>
                                    </p:anim>
                                    <p:animEffect transition="in" filter="fade">
                                      <p:cBhvr>
                                        <p:cTn id="91" dur="500"/>
                                        <p:tgtEl>
                                          <p:spTgt spid="82"/>
                                        </p:tgtEl>
                                      </p:cBhvr>
                                    </p:animEffect>
                                  </p:childTnLst>
                                </p:cTn>
                              </p:par>
                            </p:childTnLst>
                          </p:cTn>
                        </p:par>
                        <p:par>
                          <p:cTn id="92" fill="hold">
                            <p:stCondLst>
                              <p:cond delay="8920"/>
                            </p:stCondLst>
                            <p:childTnLst>
                              <p:par>
                                <p:cTn id="93" presetID="22" presetClass="entr" presetSubtype="8" fill="hold" grpId="0" nodeType="afterEffect">
                                  <p:stCondLst>
                                    <p:cond delay="0"/>
                                  </p:stCondLst>
                                  <p:childTnLst>
                                    <p:set>
                                      <p:cBhvr>
                                        <p:cTn id="94" dur="1" fill="hold">
                                          <p:stCondLst>
                                            <p:cond delay="0"/>
                                          </p:stCondLst>
                                        </p:cTn>
                                        <p:tgtEl>
                                          <p:spTgt spid="79"/>
                                        </p:tgtEl>
                                        <p:attrNameLst>
                                          <p:attrName>style.visibility</p:attrName>
                                        </p:attrNameLst>
                                      </p:cBhvr>
                                      <p:to>
                                        <p:strVal val="visible"/>
                                      </p:to>
                                    </p:set>
                                    <p:animEffect transition="in" filter="wipe(left)">
                                      <p:cBhvr>
                                        <p:cTn id="95" dur="500"/>
                                        <p:tgtEl>
                                          <p:spTgt spid="79"/>
                                        </p:tgtEl>
                                      </p:cBhvr>
                                    </p:animEffect>
                                  </p:childTnLst>
                                </p:cTn>
                              </p:par>
                            </p:childTnLst>
                          </p:cTn>
                        </p:par>
                        <p:par>
                          <p:cTn id="96" fill="hold">
                            <p:stCondLst>
                              <p:cond delay="9420"/>
                            </p:stCondLst>
                            <p:childTnLst>
                              <p:par>
                                <p:cTn id="97" presetID="18" presetClass="entr" presetSubtype="3" fill="hold" nodeType="afterEffect">
                                  <p:stCondLst>
                                    <p:cond delay="0"/>
                                  </p:stCondLst>
                                  <p:childTnLst>
                                    <p:set>
                                      <p:cBhvr>
                                        <p:cTn id="98" dur="1" fill="hold">
                                          <p:stCondLst>
                                            <p:cond delay="0"/>
                                          </p:stCondLst>
                                        </p:cTn>
                                        <p:tgtEl>
                                          <p:spTgt spid="171"/>
                                        </p:tgtEl>
                                        <p:attrNameLst>
                                          <p:attrName>style.visibility</p:attrName>
                                        </p:attrNameLst>
                                      </p:cBhvr>
                                      <p:to>
                                        <p:strVal val="visible"/>
                                      </p:to>
                                    </p:set>
                                    <p:animEffect transition="in" filter="strips(upRight)">
                                      <p:cBhvr>
                                        <p:cTn id="99" dur="500"/>
                                        <p:tgtEl>
                                          <p:spTgt spid="171"/>
                                        </p:tgtEl>
                                      </p:cBhvr>
                                    </p:animEffect>
                                  </p:childTnLst>
                                </p:cTn>
                              </p:par>
                            </p:childTnLst>
                          </p:cTn>
                        </p:par>
                        <p:par>
                          <p:cTn id="100" fill="hold">
                            <p:stCondLst>
                              <p:cond delay="9920"/>
                            </p:stCondLst>
                            <p:childTnLst>
                              <p:par>
                                <p:cTn id="101" presetID="23" presetClass="entr" presetSubtype="16" fill="hold" grpId="0" nodeType="afterEffect">
                                  <p:stCondLst>
                                    <p:cond delay="0"/>
                                  </p:stCondLst>
                                  <p:childTnLst>
                                    <p:set>
                                      <p:cBhvr>
                                        <p:cTn id="102" dur="1" fill="hold">
                                          <p:stCondLst>
                                            <p:cond delay="0"/>
                                          </p:stCondLst>
                                        </p:cTn>
                                        <p:tgtEl>
                                          <p:spTgt spid="177"/>
                                        </p:tgtEl>
                                        <p:attrNameLst>
                                          <p:attrName>style.visibility</p:attrName>
                                        </p:attrNameLst>
                                      </p:cBhvr>
                                      <p:to>
                                        <p:strVal val="visible"/>
                                      </p:to>
                                    </p:set>
                                    <p:anim calcmode="lin" valueType="num">
                                      <p:cBhvr>
                                        <p:cTn id="103" dur="500" fill="hold"/>
                                        <p:tgtEl>
                                          <p:spTgt spid="177"/>
                                        </p:tgtEl>
                                        <p:attrNameLst>
                                          <p:attrName>ppt_w</p:attrName>
                                        </p:attrNameLst>
                                      </p:cBhvr>
                                      <p:tavLst>
                                        <p:tav tm="0">
                                          <p:val>
                                            <p:fltVal val="0"/>
                                          </p:val>
                                        </p:tav>
                                        <p:tav tm="100000">
                                          <p:val>
                                            <p:strVal val="#ppt_w"/>
                                          </p:val>
                                        </p:tav>
                                      </p:tavLst>
                                    </p:anim>
                                    <p:anim calcmode="lin" valueType="num">
                                      <p:cBhvr>
                                        <p:cTn id="104" dur="500" fill="hold"/>
                                        <p:tgtEl>
                                          <p:spTgt spid="177"/>
                                        </p:tgtEl>
                                        <p:attrNameLst>
                                          <p:attrName>ppt_h</p:attrName>
                                        </p:attrNameLst>
                                      </p:cBhvr>
                                      <p:tavLst>
                                        <p:tav tm="0">
                                          <p:val>
                                            <p:fltVal val="0"/>
                                          </p:val>
                                        </p:tav>
                                        <p:tav tm="100000">
                                          <p:val>
                                            <p:strVal val="#ppt_h"/>
                                          </p:val>
                                        </p:tav>
                                      </p:tavLst>
                                    </p:anim>
                                  </p:childTnLst>
                                </p:cTn>
                              </p:par>
                            </p:childTnLst>
                          </p:cTn>
                        </p:par>
                        <p:par>
                          <p:cTn id="105" fill="hold">
                            <p:stCondLst>
                              <p:cond delay="10420"/>
                            </p:stCondLst>
                            <p:childTnLst>
                              <p:par>
                                <p:cTn id="106" presetID="23" presetClass="entr" presetSubtype="16" fill="hold" nodeType="afterEffect">
                                  <p:stCondLst>
                                    <p:cond delay="0"/>
                                  </p:stCondLst>
                                  <p:childTnLst>
                                    <p:set>
                                      <p:cBhvr>
                                        <p:cTn id="107" dur="1" fill="hold">
                                          <p:stCondLst>
                                            <p:cond delay="0"/>
                                          </p:stCondLst>
                                        </p:cTn>
                                        <p:tgtEl>
                                          <p:spTgt spid="93"/>
                                        </p:tgtEl>
                                        <p:attrNameLst>
                                          <p:attrName>style.visibility</p:attrName>
                                        </p:attrNameLst>
                                      </p:cBhvr>
                                      <p:to>
                                        <p:strVal val="visible"/>
                                      </p:to>
                                    </p:set>
                                    <p:anim calcmode="lin" valueType="num">
                                      <p:cBhvr>
                                        <p:cTn id="108" dur="500" fill="hold"/>
                                        <p:tgtEl>
                                          <p:spTgt spid="93"/>
                                        </p:tgtEl>
                                        <p:attrNameLst>
                                          <p:attrName>ppt_w</p:attrName>
                                        </p:attrNameLst>
                                      </p:cBhvr>
                                      <p:tavLst>
                                        <p:tav tm="0">
                                          <p:val>
                                            <p:fltVal val="0"/>
                                          </p:val>
                                        </p:tav>
                                        <p:tav tm="100000">
                                          <p:val>
                                            <p:strVal val="#ppt_w"/>
                                          </p:val>
                                        </p:tav>
                                      </p:tavLst>
                                    </p:anim>
                                    <p:anim calcmode="lin" valueType="num">
                                      <p:cBhvr>
                                        <p:cTn id="109" dur="500" fill="hold"/>
                                        <p:tgtEl>
                                          <p:spTgt spid="93"/>
                                        </p:tgtEl>
                                        <p:attrNameLst>
                                          <p:attrName>ppt_h</p:attrName>
                                        </p:attrNameLst>
                                      </p:cBhvr>
                                      <p:tavLst>
                                        <p:tav tm="0">
                                          <p:val>
                                            <p:fltVal val="0"/>
                                          </p:val>
                                        </p:tav>
                                        <p:tav tm="100000">
                                          <p:val>
                                            <p:strVal val="#ppt_h"/>
                                          </p:val>
                                        </p:tav>
                                      </p:tavLst>
                                    </p:anim>
                                  </p:childTnLst>
                                </p:cTn>
                              </p:par>
                            </p:childTnLst>
                          </p:cTn>
                        </p:par>
                        <p:par>
                          <p:cTn id="110" fill="hold">
                            <p:stCondLst>
                              <p:cond delay="10920"/>
                            </p:stCondLst>
                            <p:childTnLst>
                              <p:par>
                                <p:cTn id="111" presetID="22" presetClass="entr" presetSubtype="8" fill="hold" grpId="0" nodeType="afterEffect">
                                  <p:stCondLst>
                                    <p:cond delay="0"/>
                                  </p:stCondLst>
                                  <p:childTnLst>
                                    <p:set>
                                      <p:cBhvr>
                                        <p:cTn id="112" dur="1" fill="hold">
                                          <p:stCondLst>
                                            <p:cond delay="0"/>
                                          </p:stCondLst>
                                        </p:cTn>
                                        <p:tgtEl>
                                          <p:spTgt spid="78"/>
                                        </p:tgtEl>
                                        <p:attrNameLst>
                                          <p:attrName>style.visibility</p:attrName>
                                        </p:attrNameLst>
                                      </p:cBhvr>
                                      <p:to>
                                        <p:strVal val="visible"/>
                                      </p:to>
                                    </p:set>
                                    <p:animEffect transition="in" filter="wipe(left)">
                                      <p:cBhvr>
                                        <p:cTn id="113" dur="500"/>
                                        <p:tgtEl>
                                          <p:spTgt spid="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 grpId="0" animBg="1"/>
      <p:bldP spid="153" grpId="0" animBg="1"/>
      <p:bldP spid="159" grpId="0" animBg="1"/>
      <p:bldP spid="162" grpId="0" animBg="1"/>
      <p:bldP spid="174" grpId="0" animBg="1"/>
      <p:bldP spid="177" grpId="0" animBg="1"/>
      <p:bldP spid="75" grpId="0"/>
      <p:bldP spid="76" grpId="0"/>
      <p:bldP spid="77" grpId="0"/>
      <p:bldP spid="78" grpId="0"/>
      <p:bldP spid="79" grpId="0"/>
      <p:bldP spid="80" grpId="0"/>
      <p:bldP spid="81" grpId="0" animBg="1"/>
      <p:bldP spid="82" grpId="0" animBg="1"/>
      <p:bldP spid="9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1517</TotalTime>
  <Words>1319</Words>
  <Application>Microsoft Office PowerPoint</Application>
  <PresentationFormat>Widescreen</PresentationFormat>
  <Paragraphs>67</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301</cp:revision>
  <dcterms:created xsi:type="dcterms:W3CDTF">2016-09-28T22:08:47Z</dcterms:created>
  <dcterms:modified xsi:type="dcterms:W3CDTF">2016-10-24T21:16:36Z</dcterms:modified>
</cp:coreProperties>
</file>