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4_mock_up">
    <p:bg>
      <p:bgPr>
        <a:solidFill>
          <a:schemeClr val="bg1"/>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grpSp>
        <p:nvGrpSpPr>
          <p:cNvPr id="13" name="Group 12"/>
          <p:cNvGrpSpPr/>
          <p:nvPr userDrawn="1"/>
        </p:nvGrpSpPr>
        <p:grpSpPr>
          <a:xfrm>
            <a:off x="3774724" y="2171543"/>
            <a:ext cx="4642552" cy="3581557"/>
            <a:chOff x="2831043" y="1628657"/>
            <a:chExt cx="3481914" cy="2686168"/>
          </a:xfrm>
        </p:grpSpPr>
        <p:pic>
          <p:nvPicPr>
            <p:cNvPr id="10" name="Picture 9" descr="iPad-Landscape-Retina-Display-Mockup.png"/>
            <p:cNvPicPr>
              <a:picLocks noChangeAspect="1"/>
            </p:cNvPicPr>
            <p:nvPr userDrawn="1"/>
          </p:nvPicPr>
          <p:blipFill>
            <a:blip r:embed="rId2" cstate="print"/>
            <a:stretch>
              <a:fillRect/>
            </a:stretch>
          </p:blipFill>
          <p:spPr>
            <a:xfrm>
              <a:off x="2831043" y="1628657"/>
              <a:ext cx="3481914" cy="2686168"/>
            </a:xfrm>
            <a:prstGeom prst="rect">
              <a:avLst/>
            </a:prstGeom>
          </p:spPr>
        </p:pic>
        <p:sp>
          <p:nvSpPr>
            <p:cNvPr id="12" name="Rectangle 11"/>
            <p:cNvSpPr/>
            <p:nvPr userDrawn="1"/>
          </p:nvSpPr>
          <p:spPr bwMode="auto">
            <a:xfrm rot="5400000">
              <a:off x="3474720" y="1554421"/>
              <a:ext cx="2141220" cy="2834640"/>
            </a:xfrm>
            <a:prstGeom prst="rect">
              <a:avLst/>
            </a:prstGeom>
            <a:solidFill>
              <a:schemeClr val="bg1">
                <a:lumMod val="75000"/>
              </a:schemeClr>
            </a:solidFill>
            <a:ln w="19050">
              <a:noFill/>
              <a:round/>
              <a:headEnd/>
              <a:tailEnd/>
            </a:ln>
          </p:spPr>
          <p:txBody>
            <a:bodyPr vert="horz" wrap="none" lIns="91440" tIns="45720" rIns="91440" bIns="4572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sp>
        <p:nvSpPr>
          <p:cNvPr id="16" name="Picture Placeholder 7"/>
          <p:cNvSpPr>
            <a:spLocks noGrp="1"/>
          </p:cNvSpPr>
          <p:nvPr>
            <p:ph type="pic" sz="quarter" idx="44" hasCustomPrompt="1"/>
          </p:nvPr>
        </p:nvSpPr>
        <p:spPr>
          <a:xfrm>
            <a:off x="4170680" y="2519523"/>
            <a:ext cx="3830320" cy="2885597"/>
          </a:xfrm>
          <a:prstGeom prst="rect">
            <a:avLst/>
          </a:prstGeom>
          <a:solidFill>
            <a:schemeClr val="bg1">
              <a:lumMod val="75000"/>
            </a:schemeClr>
          </a:solidFill>
          <a:ln w="3175">
            <a:noFill/>
          </a:ln>
        </p:spPr>
        <p:txBody>
          <a:bodyPr wrap="none" tIns="0" bIns="640080" anchor="b"/>
          <a:lstStyle>
            <a:lvl1pPr algn="ctr" rtl="0">
              <a:buNone/>
              <a:defRPr sz="1600" b="1">
                <a:solidFill>
                  <a:schemeClr val="tx1">
                    <a:lumMod val="50000"/>
                    <a:lumOff val="50000"/>
                  </a:schemeClr>
                </a:solidFill>
              </a:defRPr>
            </a:lvl1pPr>
          </a:lstStyle>
          <a:p>
            <a:r>
              <a:rPr lang="en-US" dirty="0"/>
              <a:t>Click Icon To Add Image </a:t>
            </a:r>
          </a:p>
        </p:txBody>
      </p:sp>
    </p:spTree>
    <p:extLst>
      <p:ext uri="{BB962C8B-B14F-4D97-AF65-F5344CB8AC3E}">
        <p14:creationId xmlns:p14="http://schemas.microsoft.com/office/powerpoint/2010/main" val="2259394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6" presetClass="entr" presetSubtype="37" fill="hold" grpId="0" nodeType="after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outVertical)">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g"/><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png"/><Relationship Id="rId4" Type="http://schemas.openxmlformats.org/officeDocument/2006/relationships/image" Target="../media/image5.png"/><Relationship Id="rId9"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8419576" y="2434168"/>
            <a:ext cx="1226211" cy="1299633"/>
            <a:chOff x="920860" y="1656180"/>
            <a:chExt cx="919658" cy="928204"/>
          </a:xfrm>
          <a:solidFill>
            <a:srgbClr val="36B8E3"/>
          </a:solidFill>
          <a:effectLst/>
        </p:grpSpPr>
        <p:sp>
          <p:nvSpPr>
            <p:cNvPr id="8" name="Rectangle 44"/>
            <p:cNvSpPr/>
            <p:nvPr/>
          </p:nvSpPr>
          <p:spPr>
            <a:xfrm flipH="1">
              <a:off x="920860" y="1656180"/>
              <a:ext cx="344076" cy="92820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7127" h="952243">
                  <a:moveTo>
                    <a:pt x="0" y="0"/>
                  </a:moveTo>
                  <a:lnTo>
                    <a:pt x="2737127" y="596766"/>
                  </a:lnTo>
                  <a:cubicBezTo>
                    <a:pt x="2736165" y="715258"/>
                    <a:pt x="2735204" y="833751"/>
                    <a:pt x="2734242" y="952243"/>
                  </a:cubicBezTo>
                  <a:lnTo>
                    <a:pt x="0" y="605633"/>
                  </a:lnTo>
                  <a:lnTo>
                    <a:pt x="0" y="0"/>
                  </a:lnTo>
                  <a:close/>
                </a:path>
              </a:pathLst>
            </a:custGeom>
            <a:solidFill>
              <a:srgbClr val="189A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Rectangle 6"/>
            <p:cNvSpPr/>
            <p:nvPr/>
          </p:nvSpPr>
          <p:spPr>
            <a:xfrm rot="16200000" flipH="1" flipV="1">
              <a:off x="1256767" y="1665028"/>
              <a:ext cx="591429" cy="576072"/>
            </a:xfrm>
            <a:prstGeom prst="rect">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9"/>
          <p:cNvGrpSpPr/>
          <p:nvPr/>
        </p:nvGrpSpPr>
        <p:grpSpPr>
          <a:xfrm>
            <a:off x="8419559" y="3543133"/>
            <a:ext cx="1228711" cy="858289"/>
            <a:chOff x="920847" y="2281429"/>
            <a:chExt cx="921533" cy="643717"/>
          </a:xfrm>
          <a:solidFill>
            <a:srgbClr val="157EBF"/>
          </a:solidFill>
        </p:grpSpPr>
        <p:sp>
          <p:nvSpPr>
            <p:cNvPr id="13" name="Rectangle 44"/>
            <p:cNvSpPr/>
            <p:nvPr/>
          </p:nvSpPr>
          <p:spPr>
            <a:xfrm flipH="1">
              <a:off x="920847" y="2282352"/>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0060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ectangle 11"/>
            <p:cNvSpPr/>
            <p:nvPr/>
          </p:nvSpPr>
          <p:spPr>
            <a:xfrm rot="16200000" flipH="1" flipV="1">
              <a:off x="1248449" y="2299288"/>
              <a:ext cx="611790" cy="576072"/>
            </a:xfrm>
            <a:prstGeom prst="rect">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5" name="Group 14"/>
          <p:cNvGrpSpPr/>
          <p:nvPr/>
        </p:nvGrpSpPr>
        <p:grpSpPr>
          <a:xfrm>
            <a:off x="8419559" y="4624324"/>
            <a:ext cx="1229400" cy="857843"/>
            <a:chOff x="920847" y="2925317"/>
            <a:chExt cx="922050" cy="643382"/>
          </a:xfrm>
          <a:solidFill>
            <a:srgbClr val="0050AA"/>
          </a:solidFill>
        </p:grpSpPr>
        <p:sp>
          <p:nvSpPr>
            <p:cNvPr id="18" name="Rectangle 44"/>
            <p:cNvSpPr/>
            <p:nvPr/>
          </p:nvSpPr>
          <p:spPr>
            <a:xfrm flipH="1" flipV="1">
              <a:off x="920847" y="2925317"/>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0032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Rectangle 16"/>
            <p:cNvSpPr/>
            <p:nvPr/>
          </p:nvSpPr>
          <p:spPr>
            <a:xfrm rot="16200000" flipH="1" flipV="1">
              <a:off x="1248473" y="2974276"/>
              <a:ext cx="612775" cy="576072"/>
            </a:xfrm>
            <a:prstGeom prst="rect">
              <a:avLst/>
            </a:prstGeom>
            <a:grp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0" name="Group 19"/>
          <p:cNvGrpSpPr/>
          <p:nvPr/>
        </p:nvGrpSpPr>
        <p:grpSpPr>
          <a:xfrm flipH="1">
            <a:off x="2546213" y="2434168"/>
            <a:ext cx="1226211" cy="1299633"/>
            <a:chOff x="920860" y="1656180"/>
            <a:chExt cx="919658" cy="928204"/>
          </a:xfrm>
          <a:solidFill>
            <a:srgbClr val="44D7FB"/>
          </a:solidFill>
        </p:grpSpPr>
        <p:sp>
          <p:nvSpPr>
            <p:cNvPr id="23" name="Rectangle 44"/>
            <p:cNvSpPr/>
            <p:nvPr/>
          </p:nvSpPr>
          <p:spPr>
            <a:xfrm flipH="1">
              <a:off x="920860" y="1656180"/>
              <a:ext cx="344076" cy="92820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7127" h="952243">
                  <a:moveTo>
                    <a:pt x="0" y="0"/>
                  </a:moveTo>
                  <a:lnTo>
                    <a:pt x="2737127" y="596766"/>
                  </a:lnTo>
                  <a:cubicBezTo>
                    <a:pt x="2736165" y="715258"/>
                    <a:pt x="2735204" y="833751"/>
                    <a:pt x="2734242" y="952243"/>
                  </a:cubicBezTo>
                  <a:lnTo>
                    <a:pt x="0" y="605633"/>
                  </a:lnTo>
                  <a:lnTo>
                    <a:pt x="0" y="0"/>
                  </a:lnTo>
                  <a:close/>
                </a:path>
              </a:pathLst>
            </a:custGeom>
            <a:solidFill>
              <a:srgbClr val="26B9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2" name="Rectangle 21"/>
            <p:cNvSpPr/>
            <p:nvPr/>
          </p:nvSpPr>
          <p:spPr>
            <a:xfrm rot="16200000" flipH="1" flipV="1">
              <a:off x="1256767" y="1665028"/>
              <a:ext cx="591429" cy="576072"/>
            </a:xfrm>
            <a:prstGeom prst="rect">
              <a:avLst/>
            </a:pr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25" name="Group 24"/>
          <p:cNvGrpSpPr/>
          <p:nvPr/>
        </p:nvGrpSpPr>
        <p:grpSpPr>
          <a:xfrm flipH="1">
            <a:off x="2543731" y="3543133"/>
            <a:ext cx="1228711" cy="858289"/>
            <a:chOff x="920847" y="2281429"/>
            <a:chExt cx="921533" cy="643717"/>
          </a:xfrm>
          <a:solidFill>
            <a:srgbClr val="239BD3"/>
          </a:solidFill>
        </p:grpSpPr>
        <p:sp>
          <p:nvSpPr>
            <p:cNvPr id="28" name="Rectangle 44"/>
            <p:cNvSpPr/>
            <p:nvPr/>
          </p:nvSpPr>
          <p:spPr>
            <a:xfrm flipH="1">
              <a:off x="920847" y="2282352"/>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057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p:cNvSpPr/>
            <p:nvPr/>
          </p:nvSpPr>
          <p:spPr>
            <a:xfrm rot="16200000" flipH="1" flipV="1">
              <a:off x="1248449" y="2299288"/>
              <a:ext cx="611790" cy="576072"/>
            </a:xfrm>
            <a:prstGeom prst="rect">
              <a:avLst/>
            </a:pr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30" name="Group 29"/>
          <p:cNvGrpSpPr/>
          <p:nvPr/>
        </p:nvGrpSpPr>
        <p:grpSpPr>
          <a:xfrm flipH="1">
            <a:off x="2543041" y="4624324"/>
            <a:ext cx="1229400" cy="857843"/>
            <a:chOff x="920847" y="2925317"/>
            <a:chExt cx="922050" cy="643382"/>
          </a:xfrm>
          <a:solidFill>
            <a:srgbClr val="0967B9"/>
          </a:solidFill>
        </p:grpSpPr>
        <p:sp>
          <p:nvSpPr>
            <p:cNvPr id="33" name="Rectangle 44"/>
            <p:cNvSpPr/>
            <p:nvPr/>
          </p:nvSpPr>
          <p:spPr>
            <a:xfrm flipH="1" flipV="1">
              <a:off x="920847" y="2925317"/>
              <a:ext cx="345978" cy="642794"/>
            </a:xfrm>
            <a:custGeom>
              <a:avLst/>
              <a:gdLst>
                <a:gd name="connsiteX0" fmla="*/ 0 w 2419494"/>
                <a:gd name="connsiteY0" fmla="*/ 0 h 605633"/>
                <a:gd name="connsiteX1" fmla="*/ 2419494 w 2419494"/>
                <a:gd name="connsiteY1" fmla="*/ 0 h 605633"/>
                <a:gd name="connsiteX2" fmla="*/ 2419494 w 2419494"/>
                <a:gd name="connsiteY2" fmla="*/ 605633 h 605633"/>
                <a:gd name="connsiteX3" fmla="*/ 0 w 2419494"/>
                <a:gd name="connsiteY3" fmla="*/ 605633 h 605633"/>
                <a:gd name="connsiteX4" fmla="*/ 0 w 2419494"/>
                <a:gd name="connsiteY4" fmla="*/ 0 h 605633"/>
                <a:gd name="connsiteX0" fmla="*/ 0 w 2727503"/>
                <a:gd name="connsiteY0" fmla="*/ 0 h 1414156"/>
                <a:gd name="connsiteX1" fmla="*/ 2419494 w 2727503"/>
                <a:gd name="connsiteY1" fmla="*/ 0 h 1414156"/>
                <a:gd name="connsiteX2" fmla="*/ 2727503 w 2727503"/>
                <a:gd name="connsiteY2" fmla="*/ 1414156 h 1414156"/>
                <a:gd name="connsiteX3" fmla="*/ 0 w 2727503"/>
                <a:gd name="connsiteY3" fmla="*/ 605633 h 1414156"/>
                <a:gd name="connsiteX4" fmla="*/ 0 w 2727503"/>
                <a:gd name="connsiteY4" fmla="*/ 0 h 1414156"/>
                <a:gd name="connsiteX0" fmla="*/ 0 w 2737127"/>
                <a:gd name="connsiteY0" fmla="*/ 0 h 1414156"/>
                <a:gd name="connsiteX1" fmla="*/ 2737127 w 2737127"/>
                <a:gd name="connsiteY1" fmla="*/ 981777 h 1414156"/>
                <a:gd name="connsiteX2" fmla="*/ 2727503 w 2737127"/>
                <a:gd name="connsiteY2" fmla="*/ 1414156 h 1414156"/>
                <a:gd name="connsiteX3" fmla="*/ 0 w 2737127"/>
                <a:gd name="connsiteY3" fmla="*/ 605633 h 1414156"/>
                <a:gd name="connsiteX4" fmla="*/ 0 w 2737127"/>
                <a:gd name="connsiteY4" fmla="*/ 0 h 1414156"/>
                <a:gd name="connsiteX0" fmla="*/ 0 w 2737127"/>
                <a:gd name="connsiteY0" fmla="*/ 0 h 1414156"/>
                <a:gd name="connsiteX1" fmla="*/ 2737127 w 2737127"/>
                <a:gd name="connsiteY1" fmla="*/ 596766 h 1414156"/>
                <a:gd name="connsiteX2" fmla="*/ 2727503 w 2737127"/>
                <a:gd name="connsiteY2" fmla="*/ 1414156 h 1414156"/>
                <a:gd name="connsiteX3" fmla="*/ 0 w 2737127"/>
                <a:gd name="connsiteY3" fmla="*/ 605633 h 1414156"/>
                <a:gd name="connsiteX4" fmla="*/ 0 w 2737127"/>
                <a:gd name="connsiteY4" fmla="*/ 0 h 1414156"/>
                <a:gd name="connsiteX0" fmla="*/ 0 w 2753637"/>
                <a:gd name="connsiteY0" fmla="*/ 0 h 961768"/>
                <a:gd name="connsiteX1" fmla="*/ 2737127 w 2753637"/>
                <a:gd name="connsiteY1" fmla="*/ 596766 h 961768"/>
                <a:gd name="connsiteX2" fmla="*/ 2753637 w 2753637"/>
                <a:gd name="connsiteY2" fmla="*/ 961768 h 961768"/>
                <a:gd name="connsiteX3" fmla="*/ 0 w 2753637"/>
                <a:gd name="connsiteY3" fmla="*/ 605633 h 961768"/>
                <a:gd name="connsiteX4" fmla="*/ 0 w 2753637"/>
                <a:gd name="connsiteY4" fmla="*/ 0 h 961768"/>
                <a:gd name="connsiteX0" fmla="*/ 0 w 2737127"/>
                <a:gd name="connsiteY0" fmla="*/ 0 h 952243"/>
                <a:gd name="connsiteX1" fmla="*/ 2737127 w 2737127"/>
                <a:gd name="connsiteY1" fmla="*/ 596766 h 952243"/>
                <a:gd name="connsiteX2" fmla="*/ 2734242 w 2737127"/>
                <a:gd name="connsiteY2" fmla="*/ 952243 h 952243"/>
                <a:gd name="connsiteX3" fmla="*/ 0 w 2737127"/>
                <a:gd name="connsiteY3" fmla="*/ 605633 h 952243"/>
                <a:gd name="connsiteX4" fmla="*/ 0 w 2737127"/>
                <a:gd name="connsiteY4" fmla="*/ 0 h 952243"/>
                <a:gd name="connsiteX0" fmla="*/ 0 w 2750715"/>
                <a:gd name="connsiteY0" fmla="*/ 0 h 952243"/>
                <a:gd name="connsiteX1" fmla="*/ 2750715 w 2750715"/>
                <a:gd name="connsiteY1" fmla="*/ 429126 h 952243"/>
                <a:gd name="connsiteX2" fmla="*/ 2734242 w 2750715"/>
                <a:gd name="connsiteY2" fmla="*/ 952243 h 952243"/>
                <a:gd name="connsiteX3" fmla="*/ 0 w 2750715"/>
                <a:gd name="connsiteY3" fmla="*/ 605633 h 952243"/>
                <a:gd name="connsiteX4" fmla="*/ 0 w 2750715"/>
                <a:gd name="connsiteY4" fmla="*/ 0 h 952243"/>
                <a:gd name="connsiteX0" fmla="*/ 0 w 2750715"/>
                <a:gd name="connsiteY0" fmla="*/ 0 h 723643"/>
                <a:gd name="connsiteX1" fmla="*/ 2750715 w 2750715"/>
                <a:gd name="connsiteY1" fmla="*/ 429126 h 723643"/>
                <a:gd name="connsiteX2" fmla="*/ 2747830 w 2750715"/>
                <a:gd name="connsiteY2" fmla="*/ 723643 h 723643"/>
                <a:gd name="connsiteX3" fmla="*/ 0 w 2750715"/>
                <a:gd name="connsiteY3" fmla="*/ 605633 h 723643"/>
                <a:gd name="connsiteX4" fmla="*/ 0 w 2750715"/>
                <a:gd name="connsiteY4" fmla="*/ 0 h 723643"/>
                <a:gd name="connsiteX0" fmla="*/ 0 w 2750715"/>
                <a:gd name="connsiteY0" fmla="*/ 0 h 723643"/>
                <a:gd name="connsiteX1" fmla="*/ 2750715 w 2750715"/>
                <a:gd name="connsiteY1" fmla="*/ 391026 h 723643"/>
                <a:gd name="connsiteX2" fmla="*/ 2747830 w 2750715"/>
                <a:gd name="connsiteY2" fmla="*/ 723643 h 723643"/>
                <a:gd name="connsiteX3" fmla="*/ 0 w 2750715"/>
                <a:gd name="connsiteY3" fmla="*/ 605633 h 723643"/>
                <a:gd name="connsiteX4" fmla="*/ 0 w 2750715"/>
                <a:gd name="connsiteY4" fmla="*/ 0 h 723643"/>
                <a:gd name="connsiteX0" fmla="*/ 0 w 2752254"/>
                <a:gd name="connsiteY0" fmla="*/ 0 h 742693"/>
                <a:gd name="connsiteX1" fmla="*/ 2750715 w 2752254"/>
                <a:gd name="connsiteY1" fmla="*/ 391026 h 742693"/>
                <a:gd name="connsiteX2" fmla="*/ 2752076 w 2752254"/>
                <a:gd name="connsiteY2" fmla="*/ 742693 h 742693"/>
                <a:gd name="connsiteX3" fmla="*/ 0 w 2752254"/>
                <a:gd name="connsiteY3" fmla="*/ 605633 h 742693"/>
                <a:gd name="connsiteX4" fmla="*/ 0 w 2752254"/>
                <a:gd name="connsiteY4" fmla="*/ 0 h 742693"/>
                <a:gd name="connsiteX0" fmla="*/ 0 w 2760622"/>
                <a:gd name="connsiteY0" fmla="*/ 0 h 642680"/>
                <a:gd name="connsiteX1" fmla="*/ 2750715 w 2760622"/>
                <a:gd name="connsiteY1" fmla="*/ 391026 h 642680"/>
                <a:gd name="connsiteX2" fmla="*/ 2760567 w 2760622"/>
                <a:gd name="connsiteY2" fmla="*/ 642680 h 642680"/>
                <a:gd name="connsiteX3" fmla="*/ 0 w 2760622"/>
                <a:gd name="connsiteY3" fmla="*/ 605633 h 642680"/>
                <a:gd name="connsiteX4" fmla="*/ 0 w 2760622"/>
                <a:gd name="connsiteY4" fmla="*/ 0 h 642680"/>
                <a:gd name="connsiteX0" fmla="*/ 0 w 2752252"/>
                <a:gd name="connsiteY0" fmla="*/ 0 h 747455"/>
                <a:gd name="connsiteX1" fmla="*/ 2750715 w 2752252"/>
                <a:gd name="connsiteY1" fmla="*/ 391026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747455"/>
                <a:gd name="connsiteX1" fmla="*/ 2750715 w 2752252"/>
                <a:gd name="connsiteY1" fmla="*/ 282677 h 747455"/>
                <a:gd name="connsiteX2" fmla="*/ 2752074 w 2752252"/>
                <a:gd name="connsiteY2" fmla="*/ 747455 h 747455"/>
                <a:gd name="connsiteX3" fmla="*/ 0 w 2752252"/>
                <a:gd name="connsiteY3" fmla="*/ 605633 h 747455"/>
                <a:gd name="connsiteX4" fmla="*/ 0 w 2752252"/>
                <a:gd name="connsiteY4" fmla="*/ 0 h 747455"/>
                <a:gd name="connsiteX0" fmla="*/ 0 w 2752252"/>
                <a:gd name="connsiteY0" fmla="*/ 0 h 648135"/>
                <a:gd name="connsiteX1" fmla="*/ 2750715 w 2752252"/>
                <a:gd name="connsiteY1" fmla="*/ 282677 h 648135"/>
                <a:gd name="connsiteX2" fmla="*/ 2752074 w 2752252"/>
                <a:gd name="connsiteY2" fmla="*/ 648135 h 648135"/>
                <a:gd name="connsiteX3" fmla="*/ 0 w 2752252"/>
                <a:gd name="connsiteY3" fmla="*/ 605633 h 648135"/>
                <a:gd name="connsiteX4" fmla="*/ 0 w 2752252"/>
                <a:gd name="connsiteY4" fmla="*/ 0 h 648135"/>
                <a:gd name="connsiteX0" fmla="*/ 0 w 2752252"/>
                <a:gd name="connsiteY0" fmla="*/ 0 h 618791"/>
                <a:gd name="connsiteX1" fmla="*/ 2750715 w 2752252"/>
                <a:gd name="connsiteY1" fmla="*/ 282677 h 618791"/>
                <a:gd name="connsiteX2" fmla="*/ 2752074 w 2752252"/>
                <a:gd name="connsiteY2" fmla="*/ 618791 h 618791"/>
                <a:gd name="connsiteX3" fmla="*/ 0 w 2752252"/>
                <a:gd name="connsiteY3" fmla="*/ 605633 h 618791"/>
                <a:gd name="connsiteX4" fmla="*/ 0 w 2752252"/>
                <a:gd name="connsiteY4" fmla="*/ 0 h 618791"/>
                <a:gd name="connsiteX0" fmla="*/ 0 w 2752252"/>
                <a:gd name="connsiteY0" fmla="*/ 0 h 634592"/>
                <a:gd name="connsiteX1" fmla="*/ 2750715 w 2752252"/>
                <a:gd name="connsiteY1" fmla="*/ 282677 h 634592"/>
                <a:gd name="connsiteX2" fmla="*/ 2752074 w 2752252"/>
                <a:gd name="connsiteY2" fmla="*/ 634592 h 634592"/>
                <a:gd name="connsiteX3" fmla="*/ 0 w 2752252"/>
                <a:gd name="connsiteY3" fmla="*/ 605633 h 634592"/>
                <a:gd name="connsiteX4" fmla="*/ 0 w 2752252"/>
                <a:gd name="connsiteY4" fmla="*/ 0 h 634592"/>
                <a:gd name="connsiteX0" fmla="*/ 0 w 2750715"/>
                <a:gd name="connsiteY0" fmla="*/ 0 h 634592"/>
                <a:gd name="connsiteX1" fmla="*/ 2750715 w 2750715"/>
                <a:gd name="connsiteY1" fmla="*/ 282677 h 634592"/>
                <a:gd name="connsiteX2" fmla="*/ 2747826 w 2750715"/>
                <a:gd name="connsiteY2" fmla="*/ 634592 h 634592"/>
                <a:gd name="connsiteX3" fmla="*/ 0 w 2750715"/>
                <a:gd name="connsiteY3" fmla="*/ 605633 h 634592"/>
                <a:gd name="connsiteX4" fmla="*/ 0 w 2750715"/>
                <a:gd name="connsiteY4" fmla="*/ 0 h 634592"/>
                <a:gd name="connsiteX0" fmla="*/ 0 w 2750715"/>
                <a:gd name="connsiteY0" fmla="*/ 0 h 636849"/>
                <a:gd name="connsiteX1" fmla="*/ 2750715 w 2750715"/>
                <a:gd name="connsiteY1" fmla="*/ 282677 h 636849"/>
                <a:gd name="connsiteX2" fmla="*/ 2743581 w 2750715"/>
                <a:gd name="connsiteY2" fmla="*/ 636849 h 636849"/>
                <a:gd name="connsiteX3" fmla="*/ 0 w 2750715"/>
                <a:gd name="connsiteY3" fmla="*/ 605633 h 636849"/>
                <a:gd name="connsiteX4" fmla="*/ 0 w 2750715"/>
                <a:gd name="connsiteY4" fmla="*/ 0 h 636849"/>
                <a:gd name="connsiteX0" fmla="*/ 0 w 2752252"/>
                <a:gd name="connsiteY0" fmla="*/ 0 h 636849"/>
                <a:gd name="connsiteX1" fmla="*/ 2750715 w 2752252"/>
                <a:gd name="connsiteY1" fmla="*/ 282677 h 636849"/>
                <a:gd name="connsiteX2" fmla="*/ 2752074 w 2752252"/>
                <a:gd name="connsiteY2" fmla="*/ 636849 h 636849"/>
                <a:gd name="connsiteX3" fmla="*/ 0 w 2752252"/>
                <a:gd name="connsiteY3" fmla="*/ 605633 h 636849"/>
                <a:gd name="connsiteX4" fmla="*/ 0 w 2752252"/>
                <a:gd name="connsiteY4" fmla="*/ 0 h 6368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2252" h="636849">
                  <a:moveTo>
                    <a:pt x="0" y="0"/>
                  </a:moveTo>
                  <a:lnTo>
                    <a:pt x="2750715" y="282677"/>
                  </a:lnTo>
                  <a:cubicBezTo>
                    <a:pt x="2749753" y="401169"/>
                    <a:pt x="2753036" y="518357"/>
                    <a:pt x="2752074" y="636849"/>
                  </a:cubicBezTo>
                  <a:lnTo>
                    <a:pt x="0" y="605633"/>
                  </a:lnTo>
                  <a:lnTo>
                    <a:pt x="0" y="0"/>
                  </a:lnTo>
                  <a:close/>
                </a:path>
              </a:pathLst>
            </a:custGeom>
            <a:solidFill>
              <a:srgbClr val="0049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rot="16200000" flipH="1" flipV="1">
              <a:off x="1248473" y="2974276"/>
              <a:ext cx="612775" cy="576072"/>
            </a:xfrm>
            <a:prstGeom prst="rect">
              <a:avLst/>
            </a:prstGeom>
            <a:gr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pic>
        <p:nvPicPr>
          <p:cNvPr id="9" name="Picture Placeholder 8"/>
          <p:cNvPicPr>
            <a:picLocks noGrp="1" noChangeAspect="1"/>
          </p:cNvPicPr>
          <p:nvPr>
            <p:ph type="pic" sz="quarter" idx="44"/>
          </p:nvPr>
        </p:nvPicPr>
        <p:blipFill>
          <a:blip r:embed="rId2">
            <a:extLst>
              <a:ext uri="{28A0092B-C50C-407E-A947-70E740481C1C}">
                <a14:useLocalDpi xmlns:a14="http://schemas.microsoft.com/office/drawing/2010/main" val="0"/>
              </a:ext>
            </a:extLst>
          </a:blip>
          <a:srcRect l="5757" r="5757"/>
          <a:stretch>
            <a:fillRect/>
          </a:stretch>
        </p:blipFill>
        <p:spPr/>
      </p:pic>
      <p:grpSp>
        <p:nvGrpSpPr>
          <p:cNvPr id="72" name="Group 71"/>
          <p:cNvGrpSpPr/>
          <p:nvPr/>
        </p:nvGrpSpPr>
        <p:grpSpPr>
          <a:xfrm>
            <a:off x="3341511" y="258228"/>
            <a:ext cx="5508978" cy="954108"/>
            <a:chOff x="3341511" y="258228"/>
            <a:chExt cx="5508978" cy="954108"/>
          </a:xfrm>
        </p:grpSpPr>
        <p:sp>
          <p:nvSpPr>
            <p:cNvPr id="73" name="TextBox 7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4" name="TextBox 73"/>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75" name="TextBox 74"/>
          <p:cNvSpPr txBox="1"/>
          <p:nvPr/>
        </p:nvSpPr>
        <p:spPr>
          <a:xfrm>
            <a:off x="9758146" y="2260206"/>
            <a:ext cx="2433853" cy="1114151"/>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76" name="TextBox 75"/>
          <p:cNvSpPr txBox="1"/>
          <p:nvPr/>
        </p:nvSpPr>
        <p:spPr>
          <a:xfrm>
            <a:off x="9758147" y="3400261"/>
            <a:ext cx="2433853" cy="1114151"/>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77" name="TextBox 76"/>
          <p:cNvSpPr txBox="1"/>
          <p:nvPr/>
        </p:nvSpPr>
        <p:spPr>
          <a:xfrm>
            <a:off x="9758147" y="4495777"/>
            <a:ext cx="2433853" cy="1114151"/>
          </a:xfrm>
          <a:prstGeom prst="rect">
            <a:avLst/>
          </a:prstGeom>
          <a:noFill/>
        </p:spPr>
        <p:txBody>
          <a:bodyPr wrap="square" rtlCol="0">
            <a:spAutoFit/>
          </a:bodyPr>
          <a:lstStyle/>
          <a:p>
            <a:pPr defTabSz="1219170">
              <a:spcBef>
                <a:spcPct val="20000"/>
              </a:spcBef>
              <a:defRPr/>
            </a:pPr>
            <a:r>
              <a:rPr lang="en-US" sz="1600" b="1" dirty="0">
                <a:solidFill>
                  <a:srgbClr val="0050A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78" name="TextBox 77"/>
          <p:cNvSpPr txBox="1"/>
          <p:nvPr/>
        </p:nvSpPr>
        <p:spPr>
          <a:xfrm>
            <a:off x="91329" y="2260206"/>
            <a:ext cx="2433853" cy="1114151"/>
          </a:xfrm>
          <a:prstGeom prst="rect">
            <a:avLst/>
          </a:prstGeom>
          <a:noFill/>
        </p:spPr>
        <p:txBody>
          <a:bodyPr wrap="square" rtlCol="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79" name="TextBox 78"/>
          <p:cNvSpPr txBox="1"/>
          <p:nvPr/>
        </p:nvSpPr>
        <p:spPr>
          <a:xfrm>
            <a:off x="91330" y="3400261"/>
            <a:ext cx="2433853" cy="1114151"/>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80" name="TextBox 79"/>
          <p:cNvSpPr txBox="1"/>
          <p:nvPr/>
        </p:nvSpPr>
        <p:spPr>
          <a:xfrm>
            <a:off x="91330" y="4495777"/>
            <a:ext cx="2433853" cy="1114151"/>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pic>
        <p:nvPicPr>
          <p:cNvPr id="81" name="Picture 80"/>
          <p:cNvPicPr>
            <a:picLocks noChangeAspect="1"/>
          </p:cNvPicPr>
          <p:nvPr/>
        </p:nvPicPr>
        <p:blipFill>
          <a:blip r:embed="rId3"/>
          <a:stretch>
            <a:fillRect/>
          </a:stretch>
        </p:blipFill>
        <p:spPr>
          <a:xfrm>
            <a:off x="2703543" y="3733801"/>
            <a:ext cx="408467" cy="396274"/>
          </a:xfrm>
          <a:prstGeom prst="rect">
            <a:avLst/>
          </a:prstGeom>
          <a:effectLst>
            <a:outerShdw blurRad="50800" dist="38100" dir="2700000" algn="tl" rotWithShape="0">
              <a:prstClr val="black">
                <a:alpha val="40000"/>
              </a:prstClr>
            </a:outerShdw>
          </a:effectLst>
        </p:spPr>
      </p:pic>
      <p:pic>
        <p:nvPicPr>
          <p:cNvPr id="82" name="Picture 81"/>
          <p:cNvPicPr>
            <a:picLocks noChangeAspect="1"/>
          </p:cNvPicPr>
          <p:nvPr/>
        </p:nvPicPr>
        <p:blipFill>
          <a:blip r:embed="rId4"/>
          <a:stretch>
            <a:fillRect/>
          </a:stretch>
        </p:blipFill>
        <p:spPr>
          <a:xfrm>
            <a:off x="9063620" y="2651716"/>
            <a:ext cx="396274" cy="396274"/>
          </a:xfrm>
          <a:prstGeom prst="rect">
            <a:avLst/>
          </a:prstGeom>
          <a:effectLst>
            <a:outerShdw blurRad="50800" dist="38100" dir="2700000" algn="tl" rotWithShape="0">
              <a:prstClr val="black">
                <a:alpha val="40000"/>
              </a:prstClr>
            </a:outerShdw>
          </a:effectLst>
        </p:spPr>
      </p:pic>
      <p:pic>
        <p:nvPicPr>
          <p:cNvPr id="83" name="Picture 82"/>
          <p:cNvPicPr>
            <a:picLocks noChangeAspect="1"/>
          </p:cNvPicPr>
          <p:nvPr/>
        </p:nvPicPr>
        <p:blipFill>
          <a:blip r:embed="rId5"/>
          <a:stretch>
            <a:fillRect/>
          </a:stretch>
        </p:blipFill>
        <p:spPr>
          <a:xfrm>
            <a:off x="9112392" y="3733801"/>
            <a:ext cx="347502" cy="396274"/>
          </a:xfrm>
          <a:prstGeom prst="rect">
            <a:avLst/>
          </a:prstGeom>
          <a:effectLst>
            <a:outerShdw blurRad="50800" dist="38100" dir="2700000" algn="tl" rotWithShape="0">
              <a:prstClr val="black">
                <a:alpha val="40000"/>
              </a:prstClr>
            </a:outerShdw>
          </a:effectLst>
        </p:spPr>
      </p:pic>
      <p:pic>
        <p:nvPicPr>
          <p:cNvPr id="84" name="Picture 83"/>
          <p:cNvPicPr>
            <a:picLocks noChangeAspect="1"/>
          </p:cNvPicPr>
          <p:nvPr/>
        </p:nvPicPr>
        <p:blipFill>
          <a:blip r:embed="rId6"/>
          <a:stretch>
            <a:fillRect/>
          </a:stretch>
        </p:blipFill>
        <p:spPr>
          <a:xfrm>
            <a:off x="2697696" y="4875514"/>
            <a:ext cx="396274" cy="396274"/>
          </a:xfrm>
          <a:prstGeom prst="rect">
            <a:avLst/>
          </a:prstGeom>
          <a:effectLst>
            <a:outerShdw blurRad="50800" dist="38100" dir="2700000" algn="tl" rotWithShape="0">
              <a:prstClr val="black">
                <a:alpha val="40000"/>
              </a:prstClr>
            </a:outerShdw>
          </a:effectLst>
        </p:spPr>
      </p:pic>
      <p:pic>
        <p:nvPicPr>
          <p:cNvPr id="85" name="Picture 84"/>
          <p:cNvPicPr>
            <a:picLocks noChangeAspect="1"/>
          </p:cNvPicPr>
          <p:nvPr/>
        </p:nvPicPr>
        <p:blipFill>
          <a:blip r:embed="rId7"/>
          <a:stretch>
            <a:fillRect/>
          </a:stretch>
        </p:blipFill>
        <p:spPr>
          <a:xfrm>
            <a:off x="9115621" y="4875514"/>
            <a:ext cx="371888" cy="396274"/>
          </a:xfrm>
          <a:prstGeom prst="rect">
            <a:avLst/>
          </a:prstGeom>
          <a:effectLst>
            <a:outerShdw blurRad="50800" dist="38100" dir="2700000" algn="tl" rotWithShape="0">
              <a:prstClr val="black">
                <a:alpha val="40000"/>
              </a:prstClr>
            </a:outerShdw>
          </a:effectLst>
        </p:spPr>
      </p:pic>
      <p:pic>
        <p:nvPicPr>
          <p:cNvPr id="86" name="Picture 85"/>
          <p:cNvPicPr>
            <a:picLocks noChangeAspect="1"/>
          </p:cNvPicPr>
          <p:nvPr/>
        </p:nvPicPr>
        <p:blipFill>
          <a:blip r:embed="rId8"/>
          <a:stretch>
            <a:fillRect/>
          </a:stretch>
        </p:blipFill>
        <p:spPr>
          <a:xfrm>
            <a:off x="2714646" y="2621253"/>
            <a:ext cx="387928" cy="457200"/>
          </a:xfrm>
          <a:prstGeom prst="rect">
            <a:avLst/>
          </a:prstGeom>
          <a:effectLst>
            <a:outerShdw blurRad="50800" dist="38100" dir="2700000" algn="tl" rotWithShape="0">
              <a:prstClr val="black">
                <a:alpha val="40000"/>
              </a:prstClr>
            </a:outerShdw>
          </a:effectLst>
        </p:spPr>
      </p:pic>
      <p:pic>
        <p:nvPicPr>
          <p:cNvPr id="36" name="Picture 35">
            <a:hlinkClick r:id="rId9"/>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6690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wipe(left)">
                                      <p:cBhvr>
                                        <p:cTn id="7" dur="750"/>
                                        <p:tgtEl>
                                          <p:spTgt spid="72"/>
                                        </p:tgtEl>
                                      </p:cBhvr>
                                    </p:animEffect>
                                  </p:childTnLst>
                                </p:cTn>
                              </p:par>
                            </p:childTnLst>
                          </p:cTn>
                        </p:par>
                        <p:par>
                          <p:cTn id="8" fill="hold">
                            <p:stCondLst>
                              <p:cond delay="750"/>
                            </p:stCondLst>
                            <p:childTnLst>
                              <p:par>
                                <p:cTn id="9" presetID="18" presetClass="entr" presetSubtype="9"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strips(upLeft)">
                                      <p:cBhvr>
                                        <p:cTn id="11" dur="500"/>
                                        <p:tgtEl>
                                          <p:spTgt spid="20"/>
                                        </p:tgtEl>
                                      </p:cBhvr>
                                    </p:animEffect>
                                  </p:childTnLst>
                                </p:cTn>
                              </p:par>
                            </p:childTnLst>
                          </p:cTn>
                        </p:par>
                        <p:par>
                          <p:cTn id="12" fill="hold">
                            <p:stCondLst>
                              <p:cond delay="1250"/>
                            </p:stCondLst>
                            <p:childTnLst>
                              <p:par>
                                <p:cTn id="13" presetID="53" presetClass="entr" presetSubtype="16" fill="hold" nodeType="afterEffect">
                                  <p:stCondLst>
                                    <p:cond delay="0"/>
                                  </p:stCondLst>
                                  <p:childTnLst>
                                    <p:set>
                                      <p:cBhvr>
                                        <p:cTn id="14" dur="1" fill="hold">
                                          <p:stCondLst>
                                            <p:cond delay="0"/>
                                          </p:stCondLst>
                                        </p:cTn>
                                        <p:tgtEl>
                                          <p:spTgt spid="86"/>
                                        </p:tgtEl>
                                        <p:attrNameLst>
                                          <p:attrName>style.visibility</p:attrName>
                                        </p:attrNameLst>
                                      </p:cBhvr>
                                      <p:to>
                                        <p:strVal val="visible"/>
                                      </p:to>
                                    </p:set>
                                    <p:anim calcmode="lin" valueType="num">
                                      <p:cBhvr>
                                        <p:cTn id="15" dur="500" fill="hold"/>
                                        <p:tgtEl>
                                          <p:spTgt spid="86"/>
                                        </p:tgtEl>
                                        <p:attrNameLst>
                                          <p:attrName>ppt_w</p:attrName>
                                        </p:attrNameLst>
                                      </p:cBhvr>
                                      <p:tavLst>
                                        <p:tav tm="0">
                                          <p:val>
                                            <p:fltVal val="0"/>
                                          </p:val>
                                        </p:tav>
                                        <p:tav tm="100000">
                                          <p:val>
                                            <p:strVal val="#ppt_w"/>
                                          </p:val>
                                        </p:tav>
                                      </p:tavLst>
                                    </p:anim>
                                    <p:anim calcmode="lin" valueType="num">
                                      <p:cBhvr>
                                        <p:cTn id="16" dur="500" fill="hold"/>
                                        <p:tgtEl>
                                          <p:spTgt spid="86"/>
                                        </p:tgtEl>
                                        <p:attrNameLst>
                                          <p:attrName>ppt_h</p:attrName>
                                        </p:attrNameLst>
                                      </p:cBhvr>
                                      <p:tavLst>
                                        <p:tav tm="0">
                                          <p:val>
                                            <p:fltVal val="0"/>
                                          </p:val>
                                        </p:tav>
                                        <p:tav tm="100000">
                                          <p:val>
                                            <p:strVal val="#ppt_h"/>
                                          </p:val>
                                        </p:tav>
                                      </p:tavLst>
                                    </p:anim>
                                    <p:animEffect transition="in" filter="fade">
                                      <p:cBhvr>
                                        <p:cTn id="17" dur="500"/>
                                        <p:tgtEl>
                                          <p:spTgt spid="86"/>
                                        </p:tgtEl>
                                      </p:cBhvr>
                                    </p:animEffect>
                                  </p:childTnLst>
                                </p:cTn>
                              </p:par>
                            </p:childTnLst>
                          </p:cTn>
                        </p:par>
                        <p:par>
                          <p:cTn id="18" fill="hold">
                            <p:stCondLst>
                              <p:cond delay="1750"/>
                            </p:stCondLst>
                            <p:childTnLst>
                              <p:par>
                                <p:cTn id="19" presetID="53" presetClass="entr" presetSubtype="528" fill="hold" grpId="0" nodeType="afterEffect">
                                  <p:stCondLst>
                                    <p:cond delay="0"/>
                                  </p:stCondLst>
                                  <p:childTnLst>
                                    <p:set>
                                      <p:cBhvr>
                                        <p:cTn id="20" dur="1" fill="hold">
                                          <p:stCondLst>
                                            <p:cond delay="0"/>
                                          </p:stCondLst>
                                        </p:cTn>
                                        <p:tgtEl>
                                          <p:spTgt spid="78"/>
                                        </p:tgtEl>
                                        <p:attrNameLst>
                                          <p:attrName>style.visibility</p:attrName>
                                        </p:attrNameLst>
                                      </p:cBhvr>
                                      <p:to>
                                        <p:strVal val="visible"/>
                                      </p:to>
                                    </p:set>
                                    <p:anim calcmode="lin" valueType="num">
                                      <p:cBhvr>
                                        <p:cTn id="21" dur="500" fill="hold"/>
                                        <p:tgtEl>
                                          <p:spTgt spid="78"/>
                                        </p:tgtEl>
                                        <p:attrNameLst>
                                          <p:attrName>ppt_w</p:attrName>
                                        </p:attrNameLst>
                                      </p:cBhvr>
                                      <p:tavLst>
                                        <p:tav tm="0">
                                          <p:val>
                                            <p:fltVal val="0"/>
                                          </p:val>
                                        </p:tav>
                                        <p:tav tm="100000">
                                          <p:val>
                                            <p:strVal val="#ppt_w"/>
                                          </p:val>
                                        </p:tav>
                                      </p:tavLst>
                                    </p:anim>
                                    <p:anim calcmode="lin" valueType="num">
                                      <p:cBhvr>
                                        <p:cTn id="22" dur="500" fill="hold"/>
                                        <p:tgtEl>
                                          <p:spTgt spid="78"/>
                                        </p:tgtEl>
                                        <p:attrNameLst>
                                          <p:attrName>ppt_h</p:attrName>
                                        </p:attrNameLst>
                                      </p:cBhvr>
                                      <p:tavLst>
                                        <p:tav tm="0">
                                          <p:val>
                                            <p:fltVal val="0"/>
                                          </p:val>
                                        </p:tav>
                                        <p:tav tm="100000">
                                          <p:val>
                                            <p:strVal val="#ppt_h"/>
                                          </p:val>
                                        </p:tav>
                                      </p:tavLst>
                                    </p:anim>
                                    <p:animEffect transition="in" filter="fade">
                                      <p:cBhvr>
                                        <p:cTn id="23" dur="500"/>
                                        <p:tgtEl>
                                          <p:spTgt spid="78"/>
                                        </p:tgtEl>
                                      </p:cBhvr>
                                    </p:animEffect>
                                    <p:anim calcmode="lin" valueType="num">
                                      <p:cBhvr>
                                        <p:cTn id="24" dur="500" fill="hold"/>
                                        <p:tgtEl>
                                          <p:spTgt spid="78"/>
                                        </p:tgtEl>
                                        <p:attrNameLst>
                                          <p:attrName>ppt_x</p:attrName>
                                        </p:attrNameLst>
                                      </p:cBhvr>
                                      <p:tavLst>
                                        <p:tav tm="0">
                                          <p:val>
                                            <p:fltVal val="0.5"/>
                                          </p:val>
                                        </p:tav>
                                        <p:tav tm="100000">
                                          <p:val>
                                            <p:strVal val="#ppt_x"/>
                                          </p:val>
                                        </p:tav>
                                      </p:tavLst>
                                    </p:anim>
                                    <p:anim calcmode="lin" valueType="num">
                                      <p:cBhvr>
                                        <p:cTn id="25" dur="500" fill="hold"/>
                                        <p:tgtEl>
                                          <p:spTgt spid="78"/>
                                        </p:tgtEl>
                                        <p:attrNameLst>
                                          <p:attrName>ppt_y</p:attrName>
                                        </p:attrNameLst>
                                      </p:cBhvr>
                                      <p:tavLst>
                                        <p:tav tm="0">
                                          <p:val>
                                            <p:fltVal val="0.5"/>
                                          </p:val>
                                        </p:tav>
                                        <p:tav tm="100000">
                                          <p:val>
                                            <p:strVal val="#ppt_y"/>
                                          </p:val>
                                        </p:tav>
                                      </p:tavLst>
                                    </p:anim>
                                  </p:childTnLst>
                                </p:cTn>
                              </p:par>
                            </p:childTnLst>
                          </p:cTn>
                        </p:par>
                        <p:par>
                          <p:cTn id="26" fill="hold">
                            <p:stCondLst>
                              <p:cond delay="2250"/>
                            </p:stCondLst>
                            <p:childTnLst>
                              <p:par>
                                <p:cTn id="27" presetID="18" presetClass="entr" presetSubtype="3"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strips(upRight)">
                                      <p:cBhvr>
                                        <p:cTn id="29" dur="500"/>
                                        <p:tgtEl>
                                          <p:spTgt spid="5"/>
                                        </p:tgtEl>
                                      </p:cBhvr>
                                    </p:animEffect>
                                  </p:childTnLst>
                                </p:cTn>
                              </p:par>
                            </p:childTnLst>
                          </p:cTn>
                        </p:par>
                        <p:par>
                          <p:cTn id="30" fill="hold">
                            <p:stCondLst>
                              <p:cond delay="2750"/>
                            </p:stCondLst>
                            <p:childTnLst>
                              <p:par>
                                <p:cTn id="31" presetID="53" presetClass="entr" presetSubtype="16" fill="hold" nodeType="afterEffect">
                                  <p:stCondLst>
                                    <p:cond delay="0"/>
                                  </p:stCondLst>
                                  <p:childTnLst>
                                    <p:set>
                                      <p:cBhvr>
                                        <p:cTn id="32" dur="1" fill="hold">
                                          <p:stCondLst>
                                            <p:cond delay="0"/>
                                          </p:stCondLst>
                                        </p:cTn>
                                        <p:tgtEl>
                                          <p:spTgt spid="82"/>
                                        </p:tgtEl>
                                        <p:attrNameLst>
                                          <p:attrName>style.visibility</p:attrName>
                                        </p:attrNameLst>
                                      </p:cBhvr>
                                      <p:to>
                                        <p:strVal val="visible"/>
                                      </p:to>
                                    </p:set>
                                    <p:anim calcmode="lin" valueType="num">
                                      <p:cBhvr>
                                        <p:cTn id="33" dur="500" fill="hold"/>
                                        <p:tgtEl>
                                          <p:spTgt spid="82"/>
                                        </p:tgtEl>
                                        <p:attrNameLst>
                                          <p:attrName>ppt_w</p:attrName>
                                        </p:attrNameLst>
                                      </p:cBhvr>
                                      <p:tavLst>
                                        <p:tav tm="0">
                                          <p:val>
                                            <p:fltVal val="0"/>
                                          </p:val>
                                        </p:tav>
                                        <p:tav tm="100000">
                                          <p:val>
                                            <p:strVal val="#ppt_w"/>
                                          </p:val>
                                        </p:tav>
                                      </p:tavLst>
                                    </p:anim>
                                    <p:anim calcmode="lin" valueType="num">
                                      <p:cBhvr>
                                        <p:cTn id="34" dur="500" fill="hold"/>
                                        <p:tgtEl>
                                          <p:spTgt spid="82"/>
                                        </p:tgtEl>
                                        <p:attrNameLst>
                                          <p:attrName>ppt_h</p:attrName>
                                        </p:attrNameLst>
                                      </p:cBhvr>
                                      <p:tavLst>
                                        <p:tav tm="0">
                                          <p:val>
                                            <p:fltVal val="0"/>
                                          </p:val>
                                        </p:tav>
                                        <p:tav tm="100000">
                                          <p:val>
                                            <p:strVal val="#ppt_h"/>
                                          </p:val>
                                        </p:tav>
                                      </p:tavLst>
                                    </p:anim>
                                    <p:animEffect transition="in" filter="fade">
                                      <p:cBhvr>
                                        <p:cTn id="35" dur="500"/>
                                        <p:tgtEl>
                                          <p:spTgt spid="82"/>
                                        </p:tgtEl>
                                      </p:cBhvr>
                                    </p:animEffect>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75"/>
                                        </p:tgtEl>
                                        <p:attrNameLst>
                                          <p:attrName>style.visibility</p:attrName>
                                        </p:attrNameLst>
                                      </p:cBhvr>
                                      <p:to>
                                        <p:strVal val="visible"/>
                                      </p:to>
                                    </p:set>
                                    <p:anim calcmode="lin" valueType="num">
                                      <p:cBhvr>
                                        <p:cTn id="39" dur="500" fill="hold"/>
                                        <p:tgtEl>
                                          <p:spTgt spid="75"/>
                                        </p:tgtEl>
                                        <p:attrNameLst>
                                          <p:attrName>ppt_w</p:attrName>
                                        </p:attrNameLst>
                                      </p:cBhvr>
                                      <p:tavLst>
                                        <p:tav tm="0">
                                          <p:val>
                                            <p:fltVal val="0"/>
                                          </p:val>
                                        </p:tav>
                                        <p:tav tm="100000">
                                          <p:val>
                                            <p:strVal val="#ppt_w"/>
                                          </p:val>
                                        </p:tav>
                                      </p:tavLst>
                                    </p:anim>
                                    <p:anim calcmode="lin" valueType="num">
                                      <p:cBhvr>
                                        <p:cTn id="40" dur="500" fill="hold"/>
                                        <p:tgtEl>
                                          <p:spTgt spid="75"/>
                                        </p:tgtEl>
                                        <p:attrNameLst>
                                          <p:attrName>ppt_h</p:attrName>
                                        </p:attrNameLst>
                                      </p:cBhvr>
                                      <p:tavLst>
                                        <p:tav tm="0">
                                          <p:val>
                                            <p:fltVal val="0"/>
                                          </p:val>
                                        </p:tav>
                                        <p:tav tm="100000">
                                          <p:val>
                                            <p:strVal val="#ppt_h"/>
                                          </p:val>
                                        </p:tav>
                                      </p:tavLst>
                                    </p:anim>
                                    <p:animEffect transition="in" filter="fade">
                                      <p:cBhvr>
                                        <p:cTn id="41" dur="500"/>
                                        <p:tgtEl>
                                          <p:spTgt spid="75"/>
                                        </p:tgtEl>
                                      </p:cBhvr>
                                    </p:animEffect>
                                    <p:anim calcmode="lin" valueType="num">
                                      <p:cBhvr>
                                        <p:cTn id="42" dur="500" fill="hold"/>
                                        <p:tgtEl>
                                          <p:spTgt spid="75"/>
                                        </p:tgtEl>
                                        <p:attrNameLst>
                                          <p:attrName>ppt_x</p:attrName>
                                        </p:attrNameLst>
                                      </p:cBhvr>
                                      <p:tavLst>
                                        <p:tav tm="0">
                                          <p:val>
                                            <p:fltVal val="0.5"/>
                                          </p:val>
                                        </p:tav>
                                        <p:tav tm="100000">
                                          <p:val>
                                            <p:strVal val="#ppt_x"/>
                                          </p:val>
                                        </p:tav>
                                      </p:tavLst>
                                    </p:anim>
                                    <p:anim calcmode="lin" valueType="num">
                                      <p:cBhvr>
                                        <p:cTn id="43" dur="500" fill="hold"/>
                                        <p:tgtEl>
                                          <p:spTgt spid="75"/>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18" presetClass="entr" presetSubtype="9" fill="hold"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strips(upLeft)">
                                      <p:cBhvr>
                                        <p:cTn id="47" dur="500"/>
                                        <p:tgtEl>
                                          <p:spTgt spid="25"/>
                                        </p:tgtEl>
                                      </p:cBhvr>
                                    </p:animEffect>
                                  </p:childTnLst>
                                </p:cTn>
                              </p:par>
                            </p:childTnLst>
                          </p:cTn>
                        </p:par>
                        <p:par>
                          <p:cTn id="48" fill="hold">
                            <p:stCondLst>
                              <p:cond delay="4250"/>
                            </p:stCondLst>
                            <p:childTnLst>
                              <p:par>
                                <p:cTn id="49" presetID="53" presetClass="entr" presetSubtype="16" fill="hold" nodeType="afterEffect">
                                  <p:stCondLst>
                                    <p:cond delay="0"/>
                                  </p:stCondLst>
                                  <p:childTnLst>
                                    <p:set>
                                      <p:cBhvr>
                                        <p:cTn id="50" dur="1" fill="hold">
                                          <p:stCondLst>
                                            <p:cond delay="0"/>
                                          </p:stCondLst>
                                        </p:cTn>
                                        <p:tgtEl>
                                          <p:spTgt spid="81"/>
                                        </p:tgtEl>
                                        <p:attrNameLst>
                                          <p:attrName>style.visibility</p:attrName>
                                        </p:attrNameLst>
                                      </p:cBhvr>
                                      <p:to>
                                        <p:strVal val="visible"/>
                                      </p:to>
                                    </p:set>
                                    <p:anim calcmode="lin" valueType="num">
                                      <p:cBhvr>
                                        <p:cTn id="51" dur="500" fill="hold"/>
                                        <p:tgtEl>
                                          <p:spTgt spid="81"/>
                                        </p:tgtEl>
                                        <p:attrNameLst>
                                          <p:attrName>ppt_w</p:attrName>
                                        </p:attrNameLst>
                                      </p:cBhvr>
                                      <p:tavLst>
                                        <p:tav tm="0">
                                          <p:val>
                                            <p:fltVal val="0"/>
                                          </p:val>
                                        </p:tav>
                                        <p:tav tm="100000">
                                          <p:val>
                                            <p:strVal val="#ppt_w"/>
                                          </p:val>
                                        </p:tav>
                                      </p:tavLst>
                                    </p:anim>
                                    <p:anim calcmode="lin" valueType="num">
                                      <p:cBhvr>
                                        <p:cTn id="52" dur="500" fill="hold"/>
                                        <p:tgtEl>
                                          <p:spTgt spid="81"/>
                                        </p:tgtEl>
                                        <p:attrNameLst>
                                          <p:attrName>ppt_h</p:attrName>
                                        </p:attrNameLst>
                                      </p:cBhvr>
                                      <p:tavLst>
                                        <p:tav tm="0">
                                          <p:val>
                                            <p:fltVal val="0"/>
                                          </p:val>
                                        </p:tav>
                                        <p:tav tm="100000">
                                          <p:val>
                                            <p:strVal val="#ppt_h"/>
                                          </p:val>
                                        </p:tav>
                                      </p:tavLst>
                                    </p:anim>
                                    <p:animEffect transition="in" filter="fade">
                                      <p:cBhvr>
                                        <p:cTn id="53" dur="500"/>
                                        <p:tgtEl>
                                          <p:spTgt spid="81"/>
                                        </p:tgtEl>
                                      </p:cBhvr>
                                    </p:animEffect>
                                  </p:childTnLst>
                                </p:cTn>
                              </p:par>
                            </p:childTnLst>
                          </p:cTn>
                        </p:par>
                        <p:par>
                          <p:cTn id="54" fill="hold">
                            <p:stCondLst>
                              <p:cond delay="4750"/>
                            </p:stCondLst>
                            <p:childTnLst>
                              <p:par>
                                <p:cTn id="55" presetID="53" presetClass="entr" presetSubtype="528" fill="hold" grpId="0" nodeType="afterEffect">
                                  <p:stCondLst>
                                    <p:cond delay="0"/>
                                  </p:stCondLst>
                                  <p:childTnLst>
                                    <p:set>
                                      <p:cBhvr>
                                        <p:cTn id="56" dur="1" fill="hold">
                                          <p:stCondLst>
                                            <p:cond delay="0"/>
                                          </p:stCondLst>
                                        </p:cTn>
                                        <p:tgtEl>
                                          <p:spTgt spid="79"/>
                                        </p:tgtEl>
                                        <p:attrNameLst>
                                          <p:attrName>style.visibility</p:attrName>
                                        </p:attrNameLst>
                                      </p:cBhvr>
                                      <p:to>
                                        <p:strVal val="visible"/>
                                      </p:to>
                                    </p:set>
                                    <p:anim calcmode="lin" valueType="num">
                                      <p:cBhvr>
                                        <p:cTn id="57" dur="500" fill="hold"/>
                                        <p:tgtEl>
                                          <p:spTgt spid="79"/>
                                        </p:tgtEl>
                                        <p:attrNameLst>
                                          <p:attrName>ppt_w</p:attrName>
                                        </p:attrNameLst>
                                      </p:cBhvr>
                                      <p:tavLst>
                                        <p:tav tm="0">
                                          <p:val>
                                            <p:fltVal val="0"/>
                                          </p:val>
                                        </p:tav>
                                        <p:tav tm="100000">
                                          <p:val>
                                            <p:strVal val="#ppt_w"/>
                                          </p:val>
                                        </p:tav>
                                      </p:tavLst>
                                    </p:anim>
                                    <p:anim calcmode="lin" valueType="num">
                                      <p:cBhvr>
                                        <p:cTn id="58" dur="500" fill="hold"/>
                                        <p:tgtEl>
                                          <p:spTgt spid="79"/>
                                        </p:tgtEl>
                                        <p:attrNameLst>
                                          <p:attrName>ppt_h</p:attrName>
                                        </p:attrNameLst>
                                      </p:cBhvr>
                                      <p:tavLst>
                                        <p:tav tm="0">
                                          <p:val>
                                            <p:fltVal val="0"/>
                                          </p:val>
                                        </p:tav>
                                        <p:tav tm="100000">
                                          <p:val>
                                            <p:strVal val="#ppt_h"/>
                                          </p:val>
                                        </p:tav>
                                      </p:tavLst>
                                    </p:anim>
                                    <p:animEffect transition="in" filter="fade">
                                      <p:cBhvr>
                                        <p:cTn id="59" dur="500"/>
                                        <p:tgtEl>
                                          <p:spTgt spid="79"/>
                                        </p:tgtEl>
                                      </p:cBhvr>
                                    </p:animEffect>
                                    <p:anim calcmode="lin" valueType="num">
                                      <p:cBhvr>
                                        <p:cTn id="60" dur="500" fill="hold"/>
                                        <p:tgtEl>
                                          <p:spTgt spid="79"/>
                                        </p:tgtEl>
                                        <p:attrNameLst>
                                          <p:attrName>ppt_x</p:attrName>
                                        </p:attrNameLst>
                                      </p:cBhvr>
                                      <p:tavLst>
                                        <p:tav tm="0">
                                          <p:val>
                                            <p:fltVal val="0.5"/>
                                          </p:val>
                                        </p:tav>
                                        <p:tav tm="100000">
                                          <p:val>
                                            <p:strVal val="#ppt_x"/>
                                          </p:val>
                                        </p:tav>
                                      </p:tavLst>
                                    </p:anim>
                                    <p:anim calcmode="lin" valueType="num">
                                      <p:cBhvr>
                                        <p:cTn id="61" dur="500" fill="hold"/>
                                        <p:tgtEl>
                                          <p:spTgt spid="79"/>
                                        </p:tgtEl>
                                        <p:attrNameLst>
                                          <p:attrName>ppt_y</p:attrName>
                                        </p:attrNameLst>
                                      </p:cBhvr>
                                      <p:tavLst>
                                        <p:tav tm="0">
                                          <p:val>
                                            <p:fltVal val="0.5"/>
                                          </p:val>
                                        </p:tav>
                                        <p:tav tm="100000">
                                          <p:val>
                                            <p:strVal val="#ppt_y"/>
                                          </p:val>
                                        </p:tav>
                                      </p:tavLst>
                                    </p:anim>
                                  </p:childTnLst>
                                </p:cTn>
                              </p:par>
                            </p:childTnLst>
                          </p:cTn>
                        </p:par>
                        <p:par>
                          <p:cTn id="62" fill="hold">
                            <p:stCondLst>
                              <p:cond delay="5250"/>
                            </p:stCondLst>
                            <p:childTnLst>
                              <p:par>
                                <p:cTn id="63" presetID="18" presetClass="entr" presetSubtype="3" fill="hold"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strips(upRight)">
                                      <p:cBhvr>
                                        <p:cTn id="65" dur="500"/>
                                        <p:tgtEl>
                                          <p:spTgt spid="10"/>
                                        </p:tgtEl>
                                      </p:cBhvr>
                                    </p:animEffect>
                                  </p:childTnLst>
                                </p:cTn>
                              </p:par>
                            </p:childTnLst>
                          </p:cTn>
                        </p:par>
                        <p:par>
                          <p:cTn id="66" fill="hold">
                            <p:stCondLst>
                              <p:cond delay="5750"/>
                            </p:stCondLst>
                            <p:childTnLst>
                              <p:par>
                                <p:cTn id="67" presetID="53" presetClass="entr" presetSubtype="16" fill="hold" nodeType="afterEffect">
                                  <p:stCondLst>
                                    <p:cond delay="0"/>
                                  </p:stCondLst>
                                  <p:childTnLst>
                                    <p:set>
                                      <p:cBhvr>
                                        <p:cTn id="68" dur="1" fill="hold">
                                          <p:stCondLst>
                                            <p:cond delay="0"/>
                                          </p:stCondLst>
                                        </p:cTn>
                                        <p:tgtEl>
                                          <p:spTgt spid="83"/>
                                        </p:tgtEl>
                                        <p:attrNameLst>
                                          <p:attrName>style.visibility</p:attrName>
                                        </p:attrNameLst>
                                      </p:cBhvr>
                                      <p:to>
                                        <p:strVal val="visible"/>
                                      </p:to>
                                    </p:set>
                                    <p:anim calcmode="lin" valueType="num">
                                      <p:cBhvr>
                                        <p:cTn id="69" dur="500" fill="hold"/>
                                        <p:tgtEl>
                                          <p:spTgt spid="83"/>
                                        </p:tgtEl>
                                        <p:attrNameLst>
                                          <p:attrName>ppt_w</p:attrName>
                                        </p:attrNameLst>
                                      </p:cBhvr>
                                      <p:tavLst>
                                        <p:tav tm="0">
                                          <p:val>
                                            <p:fltVal val="0"/>
                                          </p:val>
                                        </p:tav>
                                        <p:tav tm="100000">
                                          <p:val>
                                            <p:strVal val="#ppt_w"/>
                                          </p:val>
                                        </p:tav>
                                      </p:tavLst>
                                    </p:anim>
                                    <p:anim calcmode="lin" valueType="num">
                                      <p:cBhvr>
                                        <p:cTn id="70" dur="500" fill="hold"/>
                                        <p:tgtEl>
                                          <p:spTgt spid="83"/>
                                        </p:tgtEl>
                                        <p:attrNameLst>
                                          <p:attrName>ppt_h</p:attrName>
                                        </p:attrNameLst>
                                      </p:cBhvr>
                                      <p:tavLst>
                                        <p:tav tm="0">
                                          <p:val>
                                            <p:fltVal val="0"/>
                                          </p:val>
                                        </p:tav>
                                        <p:tav tm="100000">
                                          <p:val>
                                            <p:strVal val="#ppt_h"/>
                                          </p:val>
                                        </p:tav>
                                      </p:tavLst>
                                    </p:anim>
                                    <p:animEffect transition="in" filter="fade">
                                      <p:cBhvr>
                                        <p:cTn id="71" dur="500"/>
                                        <p:tgtEl>
                                          <p:spTgt spid="83"/>
                                        </p:tgtEl>
                                      </p:cBhvr>
                                    </p:animEffect>
                                  </p:childTnLst>
                                </p:cTn>
                              </p:par>
                            </p:childTnLst>
                          </p:cTn>
                        </p:par>
                        <p:par>
                          <p:cTn id="72" fill="hold">
                            <p:stCondLst>
                              <p:cond delay="6250"/>
                            </p:stCondLst>
                            <p:childTnLst>
                              <p:par>
                                <p:cTn id="73" presetID="53" presetClass="entr" presetSubtype="528" fill="hold" grpId="0" nodeType="afterEffect">
                                  <p:stCondLst>
                                    <p:cond delay="0"/>
                                  </p:stCondLst>
                                  <p:childTnLst>
                                    <p:set>
                                      <p:cBhvr>
                                        <p:cTn id="74" dur="1" fill="hold">
                                          <p:stCondLst>
                                            <p:cond delay="0"/>
                                          </p:stCondLst>
                                        </p:cTn>
                                        <p:tgtEl>
                                          <p:spTgt spid="76"/>
                                        </p:tgtEl>
                                        <p:attrNameLst>
                                          <p:attrName>style.visibility</p:attrName>
                                        </p:attrNameLst>
                                      </p:cBhvr>
                                      <p:to>
                                        <p:strVal val="visible"/>
                                      </p:to>
                                    </p:set>
                                    <p:anim calcmode="lin" valueType="num">
                                      <p:cBhvr>
                                        <p:cTn id="75" dur="500" fill="hold"/>
                                        <p:tgtEl>
                                          <p:spTgt spid="76"/>
                                        </p:tgtEl>
                                        <p:attrNameLst>
                                          <p:attrName>ppt_w</p:attrName>
                                        </p:attrNameLst>
                                      </p:cBhvr>
                                      <p:tavLst>
                                        <p:tav tm="0">
                                          <p:val>
                                            <p:fltVal val="0"/>
                                          </p:val>
                                        </p:tav>
                                        <p:tav tm="100000">
                                          <p:val>
                                            <p:strVal val="#ppt_w"/>
                                          </p:val>
                                        </p:tav>
                                      </p:tavLst>
                                    </p:anim>
                                    <p:anim calcmode="lin" valueType="num">
                                      <p:cBhvr>
                                        <p:cTn id="76" dur="500" fill="hold"/>
                                        <p:tgtEl>
                                          <p:spTgt spid="76"/>
                                        </p:tgtEl>
                                        <p:attrNameLst>
                                          <p:attrName>ppt_h</p:attrName>
                                        </p:attrNameLst>
                                      </p:cBhvr>
                                      <p:tavLst>
                                        <p:tav tm="0">
                                          <p:val>
                                            <p:fltVal val="0"/>
                                          </p:val>
                                        </p:tav>
                                        <p:tav tm="100000">
                                          <p:val>
                                            <p:strVal val="#ppt_h"/>
                                          </p:val>
                                        </p:tav>
                                      </p:tavLst>
                                    </p:anim>
                                    <p:animEffect transition="in" filter="fade">
                                      <p:cBhvr>
                                        <p:cTn id="77" dur="500"/>
                                        <p:tgtEl>
                                          <p:spTgt spid="76"/>
                                        </p:tgtEl>
                                      </p:cBhvr>
                                    </p:animEffect>
                                    <p:anim calcmode="lin" valueType="num">
                                      <p:cBhvr>
                                        <p:cTn id="78" dur="500" fill="hold"/>
                                        <p:tgtEl>
                                          <p:spTgt spid="76"/>
                                        </p:tgtEl>
                                        <p:attrNameLst>
                                          <p:attrName>ppt_x</p:attrName>
                                        </p:attrNameLst>
                                      </p:cBhvr>
                                      <p:tavLst>
                                        <p:tav tm="0">
                                          <p:val>
                                            <p:fltVal val="0.5"/>
                                          </p:val>
                                        </p:tav>
                                        <p:tav tm="100000">
                                          <p:val>
                                            <p:strVal val="#ppt_x"/>
                                          </p:val>
                                        </p:tav>
                                      </p:tavLst>
                                    </p:anim>
                                    <p:anim calcmode="lin" valueType="num">
                                      <p:cBhvr>
                                        <p:cTn id="79" dur="500" fill="hold"/>
                                        <p:tgtEl>
                                          <p:spTgt spid="76"/>
                                        </p:tgtEl>
                                        <p:attrNameLst>
                                          <p:attrName>ppt_y</p:attrName>
                                        </p:attrNameLst>
                                      </p:cBhvr>
                                      <p:tavLst>
                                        <p:tav tm="0">
                                          <p:val>
                                            <p:fltVal val="0.5"/>
                                          </p:val>
                                        </p:tav>
                                        <p:tav tm="100000">
                                          <p:val>
                                            <p:strVal val="#ppt_y"/>
                                          </p:val>
                                        </p:tav>
                                      </p:tavLst>
                                    </p:anim>
                                  </p:childTnLst>
                                </p:cTn>
                              </p:par>
                            </p:childTnLst>
                          </p:cTn>
                        </p:par>
                        <p:par>
                          <p:cTn id="80" fill="hold">
                            <p:stCondLst>
                              <p:cond delay="6750"/>
                            </p:stCondLst>
                            <p:childTnLst>
                              <p:par>
                                <p:cTn id="81" presetID="18" presetClass="entr" presetSubtype="12" fill="hold" nodeType="after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strips(downLeft)">
                                      <p:cBhvr>
                                        <p:cTn id="83" dur="500"/>
                                        <p:tgtEl>
                                          <p:spTgt spid="30"/>
                                        </p:tgtEl>
                                      </p:cBhvr>
                                    </p:animEffect>
                                  </p:childTnLst>
                                </p:cTn>
                              </p:par>
                            </p:childTnLst>
                          </p:cTn>
                        </p:par>
                        <p:par>
                          <p:cTn id="84" fill="hold">
                            <p:stCondLst>
                              <p:cond delay="7250"/>
                            </p:stCondLst>
                            <p:childTnLst>
                              <p:par>
                                <p:cTn id="85" presetID="53" presetClass="entr" presetSubtype="16" fill="hold" nodeType="afterEffect">
                                  <p:stCondLst>
                                    <p:cond delay="0"/>
                                  </p:stCondLst>
                                  <p:childTnLst>
                                    <p:set>
                                      <p:cBhvr>
                                        <p:cTn id="86" dur="1" fill="hold">
                                          <p:stCondLst>
                                            <p:cond delay="0"/>
                                          </p:stCondLst>
                                        </p:cTn>
                                        <p:tgtEl>
                                          <p:spTgt spid="84"/>
                                        </p:tgtEl>
                                        <p:attrNameLst>
                                          <p:attrName>style.visibility</p:attrName>
                                        </p:attrNameLst>
                                      </p:cBhvr>
                                      <p:to>
                                        <p:strVal val="visible"/>
                                      </p:to>
                                    </p:set>
                                    <p:anim calcmode="lin" valueType="num">
                                      <p:cBhvr>
                                        <p:cTn id="87" dur="500" fill="hold"/>
                                        <p:tgtEl>
                                          <p:spTgt spid="84"/>
                                        </p:tgtEl>
                                        <p:attrNameLst>
                                          <p:attrName>ppt_w</p:attrName>
                                        </p:attrNameLst>
                                      </p:cBhvr>
                                      <p:tavLst>
                                        <p:tav tm="0">
                                          <p:val>
                                            <p:fltVal val="0"/>
                                          </p:val>
                                        </p:tav>
                                        <p:tav tm="100000">
                                          <p:val>
                                            <p:strVal val="#ppt_w"/>
                                          </p:val>
                                        </p:tav>
                                      </p:tavLst>
                                    </p:anim>
                                    <p:anim calcmode="lin" valueType="num">
                                      <p:cBhvr>
                                        <p:cTn id="88" dur="500" fill="hold"/>
                                        <p:tgtEl>
                                          <p:spTgt spid="84"/>
                                        </p:tgtEl>
                                        <p:attrNameLst>
                                          <p:attrName>ppt_h</p:attrName>
                                        </p:attrNameLst>
                                      </p:cBhvr>
                                      <p:tavLst>
                                        <p:tav tm="0">
                                          <p:val>
                                            <p:fltVal val="0"/>
                                          </p:val>
                                        </p:tav>
                                        <p:tav tm="100000">
                                          <p:val>
                                            <p:strVal val="#ppt_h"/>
                                          </p:val>
                                        </p:tav>
                                      </p:tavLst>
                                    </p:anim>
                                    <p:animEffect transition="in" filter="fade">
                                      <p:cBhvr>
                                        <p:cTn id="89" dur="500"/>
                                        <p:tgtEl>
                                          <p:spTgt spid="84"/>
                                        </p:tgtEl>
                                      </p:cBhvr>
                                    </p:animEffect>
                                  </p:childTnLst>
                                </p:cTn>
                              </p:par>
                            </p:childTnLst>
                          </p:cTn>
                        </p:par>
                        <p:par>
                          <p:cTn id="90" fill="hold">
                            <p:stCondLst>
                              <p:cond delay="7750"/>
                            </p:stCondLst>
                            <p:childTnLst>
                              <p:par>
                                <p:cTn id="91" presetID="53" presetClass="entr" presetSubtype="528" fill="hold" grpId="0" nodeType="afterEffect">
                                  <p:stCondLst>
                                    <p:cond delay="0"/>
                                  </p:stCondLst>
                                  <p:childTnLst>
                                    <p:set>
                                      <p:cBhvr>
                                        <p:cTn id="92" dur="1" fill="hold">
                                          <p:stCondLst>
                                            <p:cond delay="0"/>
                                          </p:stCondLst>
                                        </p:cTn>
                                        <p:tgtEl>
                                          <p:spTgt spid="80"/>
                                        </p:tgtEl>
                                        <p:attrNameLst>
                                          <p:attrName>style.visibility</p:attrName>
                                        </p:attrNameLst>
                                      </p:cBhvr>
                                      <p:to>
                                        <p:strVal val="visible"/>
                                      </p:to>
                                    </p:set>
                                    <p:anim calcmode="lin" valueType="num">
                                      <p:cBhvr>
                                        <p:cTn id="93" dur="500" fill="hold"/>
                                        <p:tgtEl>
                                          <p:spTgt spid="80"/>
                                        </p:tgtEl>
                                        <p:attrNameLst>
                                          <p:attrName>ppt_w</p:attrName>
                                        </p:attrNameLst>
                                      </p:cBhvr>
                                      <p:tavLst>
                                        <p:tav tm="0">
                                          <p:val>
                                            <p:fltVal val="0"/>
                                          </p:val>
                                        </p:tav>
                                        <p:tav tm="100000">
                                          <p:val>
                                            <p:strVal val="#ppt_w"/>
                                          </p:val>
                                        </p:tav>
                                      </p:tavLst>
                                    </p:anim>
                                    <p:anim calcmode="lin" valueType="num">
                                      <p:cBhvr>
                                        <p:cTn id="94" dur="500" fill="hold"/>
                                        <p:tgtEl>
                                          <p:spTgt spid="80"/>
                                        </p:tgtEl>
                                        <p:attrNameLst>
                                          <p:attrName>ppt_h</p:attrName>
                                        </p:attrNameLst>
                                      </p:cBhvr>
                                      <p:tavLst>
                                        <p:tav tm="0">
                                          <p:val>
                                            <p:fltVal val="0"/>
                                          </p:val>
                                        </p:tav>
                                        <p:tav tm="100000">
                                          <p:val>
                                            <p:strVal val="#ppt_h"/>
                                          </p:val>
                                        </p:tav>
                                      </p:tavLst>
                                    </p:anim>
                                    <p:animEffect transition="in" filter="fade">
                                      <p:cBhvr>
                                        <p:cTn id="95" dur="500"/>
                                        <p:tgtEl>
                                          <p:spTgt spid="80"/>
                                        </p:tgtEl>
                                      </p:cBhvr>
                                    </p:animEffect>
                                    <p:anim calcmode="lin" valueType="num">
                                      <p:cBhvr>
                                        <p:cTn id="96" dur="500" fill="hold"/>
                                        <p:tgtEl>
                                          <p:spTgt spid="80"/>
                                        </p:tgtEl>
                                        <p:attrNameLst>
                                          <p:attrName>ppt_x</p:attrName>
                                        </p:attrNameLst>
                                      </p:cBhvr>
                                      <p:tavLst>
                                        <p:tav tm="0">
                                          <p:val>
                                            <p:fltVal val="0.5"/>
                                          </p:val>
                                        </p:tav>
                                        <p:tav tm="100000">
                                          <p:val>
                                            <p:strVal val="#ppt_x"/>
                                          </p:val>
                                        </p:tav>
                                      </p:tavLst>
                                    </p:anim>
                                    <p:anim calcmode="lin" valueType="num">
                                      <p:cBhvr>
                                        <p:cTn id="97" dur="500" fill="hold"/>
                                        <p:tgtEl>
                                          <p:spTgt spid="80"/>
                                        </p:tgtEl>
                                        <p:attrNameLst>
                                          <p:attrName>ppt_y</p:attrName>
                                        </p:attrNameLst>
                                      </p:cBhvr>
                                      <p:tavLst>
                                        <p:tav tm="0">
                                          <p:val>
                                            <p:fltVal val="0.5"/>
                                          </p:val>
                                        </p:tav>
                                        <p:tav tm="100000">
                                          <p:val>
                                            <p:strVal val="#ppt_y"/>
                                          </p:val>
                                        </p:tav>
                                      </p:tavLst>
                                    </p:anim>
                                  </p:childTnLst>
                                </p:cTn>
                              </p:par>
                            </p:childTnLst>
                          </p:cTn>
                        </p:par>
                        <p:par>
                          <p:cTn id="98" fill="hold">
                            <p:stCondLst>
                              <p:cond delay="8250"/>
                            </p:stCondLst>
                            <p:childTnLst>
                              <p:par>
                                <p:cTn id="99" presetID="18" presetClass="entr" presetSubtype="6" fill="hold" nodeType="afterEffect">
                                  <p:stCondLst>
                                    <p:cond delay="0"/>
                                  </p:stCondLst>
                                  <p:childTnLst>
                                    <p:set>
                                      <p:cBhvr>
                                        <p:cTn id="100" dur="1" fill="hold">
                                          <p:stCondLst>
                                            <p:cond delay="0"/>
                                          </p:stCondLst>
                                        </p:cTn>
                                        <p:tgtEl>
                                          <p:spTgt spid="15"/>
                                        </p:tgtEl>
                                        <p:attrNameLst>
                                          <p:attrName>style.visibility</p:attrName>
                                        </p:attrNameLst>
                                      </p:cBhvr>
                                      <p:to>
                                        <p:strVal val="visible"/>
                                      </p:to>
                                    </p:set>
                                    <p:animEffect transition="in" filter="strips(downRight)">
                                      <p:cBhvr>
                                        <p:cTn id="101" dur="500"/>
                                        <p:tgtEl>
                                          <p:spTgt spid="15"/>
                                        </p:tgtEl>
                                      </p:cBhvr>
                                    </p:animEffect>
                                  </p:childTnLst>
                                </p:cTn>
                              </p:par>
                            </p:childTnLst>
                          </p:cTn>
                        </p:par>
                        <p:par>
                          <p:cTn id="102" fill="hold">
                            <p:stCondLst>
                              <p:cond delay="8750"/>
                            </p:stCondLst>
                            <p:childTnLst>
                              <p:par>
                                <p:cTn id="103" presetID="53" presetClass="entr" presetSubtype="16" fill="hold" nodeType="afterEffect">
                                  <p:stCondLst>
                                    <p:cond delay="0"/>
                                  </p:stCondLst>
                                  <p:childTnLst>
                                    <p:set>
                                      <p:cBhvr>
                                        <p:cTn id="104" dur="1" fill="hold">
                                          <p:stCondLst>
                                            <p:cond delay="0"/>
                                          </p:stCondLst>
                                        </p:cTn>
                                        <p:tgtEl>
                                          <p:spTgt spid="85"/>
                                        </p:tgtEl>
                                        <p:attrNameLst>
                                          <p:attrName>style.visibility</p:attrName>
                                        </p:attrNameLst>
                                      </p:cBhvr>
                                      <p:to>
                                        <p:strVal val="visible"/>
                                      </p:to>
                                    </p:set>
                                    <p:anim calcmode="lin" valueType="num">
                                      <p:cBhvr>
                                        <p:cTn id="105" dur="500" fill="hold"/>
                                        <p:tgtEl>
                                          <p:spTgt spid="85"/>
                                        </p:tgtEl>
                                        <p:attrNameLst>
                                          <p:attrName>ppt_w</p:attrName>
                                        </p:attrNameLst>
                                      </p:cBhvr>
                                      <p:tavLst>
                                        <p:tav tm="0">
                                          <p:val>
                                            <p:fltVal val="0"/>
                                          </p:val>
                                        </p:tav>
                                        <p:tav tm="100000">
                                          <p:val>
                                            <p:strVal val="#ppt_w"/>
                                          </p:val>
                                        </p:tav>
                                      </p:tavLst>
                                    </p:anim>
                                    <p:anim calcmode="lin" valueType="num">
                                      <p:cBhvr>
                                        <p:cTn id="106" dur="500" fill="hold"/>
                                        <p:tgtEl>
                                          <p:spTgt spid="85"/>
                                        </p:tgtEl>
                                        <p:attrNameLst>
                                          <p:attrName>ppt_h</p:attrName>
                                        </p:attrNameLst>
                                      </p:cBhvr>
                                      <p:tavLst>
                                        <p:tav tm="0">
                                          <p:val>
                                            <p:fltVal val="0"/>
                                          </p:val>
                                        </p:tav>
                                        <p:tav tm="100000">
                                          <p:val>
                                            <p:strVal val="#ppt_h"/>
                                          </p:val>
                                        </p:tav>
                                      </p:tavLst>
                                    </p:anim>
                                    <p:animEffect transition="in" filter="fade">
                                      <p:cBhvr>
                                        <p:cTn id="107" dur="500"/>
                                        <p:tgtEl>
                                          <p:spTgt spid="85"/>
                                        </p:tgtEl>
                                      </p:cBhvr>
                                    </p:animEffect>
                                  </p:childTnLst>
                                </p:cTn>
                              </p:par>
                            </p:childTnLst>
                          </p:cTn>
                        </p:par>
                        <p:par>
                          <p:cTn id="108" fill="hold">
                            <p:stCondLst>
                              <p:cond delay="9250"/>
                            </p:stCondLst>
                            <p:childTnLst>
                              <p:par>
                                <p:cTn id="109" presetID="53" presetClass="entr" presetSubtype="528" fill="hold" grpId="0" nodeType="afterEffect">
                                  <p:stCondLst>
                                    <p:cond delay="0"/>
                                  </p:stCondLst>
                                  <p:childTnLst>
                                    <p:set>
                                      <p:cBhvr>
                                        <p:cTn id="110" dur="1" fill="hold">
                                          <p:stCondLst>
                                            <p:cond delay="0"/>
                                          </p:stCondLst>
                                        </p:cTn>
                                        <p:tgtEl>
                                          <p:spTgt spid="77"/>
                                        </p:tgtEl>
                                        <p:attrNameLst>
                                          <p:attrName>style.visibility</p:attrName>
                                        </p:attrNameLst>
                                      </p:cBhvr>
                                      <p:to>
                                        <p:strVal val="visible"/>
                                      </p:to>
                                    </p:set>
                                    <p:anim calcmode="lin" valueType="num">
                                      <p:cBhvr>
                                        <p:cTn id="111" dur="500" fill="hold"/>
                                        <p:tgtEl>
                                          <p:spTgt spid="77"/>
                                        </p:tgtEl>
                                        <p:attrNameLst>
                                          <p:attrName>ppt_w</p:attrName>
                                        </p:attrNameLst>
                                      </p:cBhvr>
                                      <p:tavLst>
                                        <p:tav tm="0">
                                          <p:val>
                                            <p:fltVal val="0"/>
                                          </p:val>
                                        </p:tav>
                                        <p:tav tm="100000">
                                          <p:val>
                                            <p:strVal val="#ppt_w"/>
                                          </p:val>
                                        </p:tav>
                                      </p:tavLst>
                                    </p:anim>
                                    <p:anim calcmode="lin" valueType="num">
                                      <p:cBhvr>
                                        <p:cTn id="112" dur="500" fill="hold"/>
                                        <p:tgtEl>
                                          <p:spTgt spid="77"/>
                                        </p:tgtEl>
                                        <p:attrNameLst>
                                          <p:attrName>ppt_h</p:attrName>
                                        </p:attrNameLst>
                                      </p:cBhvr>
                                      <p:tavLst>
                                        <p:tav tm="0">
                                          <p:val>
                                            <p:fltVal val="0"/>
                                          </p:val>
                                        </p:tav>
                                        <p:tav tm="100000">
                                          <p:val>
                                            <p:strVal val="#ppt_h"/>
                                          </p:val>
                                        </p:tav>
                                      </p:tavLst>
                                    </p:anim>
                                    <p:animEffect transition="in" filter="fade">
                                      <p:cBhvr>
                                        <p:cTn id="113" dur="500"/>
                                        <p:tgtEl>
                                          <p:spTgt spid="77"/>
                                        </p:tgtEl>
                                      </p:cBhvr>
                                    </p:animEffect>
                                    <p:anim calcmode="lin" valueType="num">
                                      <p:cBhvr>
                                        <p:cTn id="114" dur="500" fill="hold"/>
                                        <p:tgtEl>
                                          <p:spTgt spid="77"/>
                                        </p:tgtEl>
                                        <p:attrNameLst>
                                          <p:attrName>ppt_x</p:attrName>
                                        </p:attrNameLst>
                                      </p:cBhvr>
                                      <p:tavLst>
                                        <p:tav tm="0">
                                          <p:val>
                                            <p:fltVal val="0.5"/>
                                          </p:val>
                                        </p:tav>
                                        <p:tav tm="100000">
                                          <p:val>
                                            <p:strVal val="#ppt_x"/>
                                          </p:val>
                                        </p:tav>
                                      </p:tavLst>
                                    </p:anim>
                                    <p:anim calcmode="lin" valueType="num">
                                      <p:cBhvr>
                                        <p:cTn id="115" dur="500" fill="hold"/>
                                        <p:tgtEl>
                                          <p:spTgt spid="7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76" grpId="0"/>
      <p:bldP spid="77" grpId="0"/>
      <p:bldP spid="78" grpId="0"/>
      <p:bldP spid="79" grpId="0"/>
      <p:bldP spid="8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1516</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2016-10-24T21:15:24Z</dcterms:modified>
</cp:coreProperties>
</file>