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7648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a:solidFill>
            <a:srgbClr val="36B8E3"/>
          </a:solidFill>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rgbClr val="0E90B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a:solidFill>
            <a:srgbClr val="157EBF"/>
          </a:solidFill>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rgbClr val="00569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rgbClr val="36B8E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36B8E3"/>
                </a:solidFill>
              </a:rPr>
              <a:t>01</a:t>
            </a:r>
          </a:p>
        </p:txBody>
      </p:sp>
      <p:sp>
        <p:nvSpPr>
          <p:cNvPr id="24" name="Oval 23"/>
          <p:cNvSpPr/>
          <p:nvPr/>
        </p:nvSpPr>
        <p:spPr bwMode="auto">
          <a:xfrm>
            <a:off x="3125283" y="3545165"/>
            <a:ext cx="756071" cy="756071"/>
          </a:xfrm>
          <a:prstGeom prst="ellipse">
            <a:avLst/>
          </a:prstGeom>
          <a:noFill/>
          <a:ln w="57150">
            <a:solidFill>
              <a:srgbClr val="239BD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239BD3"/>
                </a:solidFill>
              </a:rPr>
              <a:t>02</a:t>
            </a:r>
          </a:p>
        </p:txBody>
      </p:sp>
      <p:sp>
        <p:nvSpPr>
          <p:cNvPr id="25" name="Oval 24"/>
          <p:cNvSpPr/>
          <p:nvPr/>
        </p:nvSpPr>
        <p:spPr bwMode="auto">
          <a:xfrm>
            <a:off x="3125283" y="5081070"/>
            <a:ext cx="756071" cy="756071"/>
          </a:xfrm>
          <a:prstGeom prst="ellipse">
            <a:avLst/>
          </a:prstGeom>
          <a:noFill/>
          <a:ln w="57150">
            <a:solidFill>
              <a:srgbClr val="157EBF"/>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157EBF"/>
                </a:solidFill>
              </a:rPr>
              <a:t>03</a:t>
            </a:r>
          </a:p>
        </p:txBody>
      </p:sp>
      <p:sp>
        <p:nvSpPr>
          <p:cNvPr id="5" name="Oval 4"/>
          <p:cNvSpPr/>
          <p:nvPr/>
        </p:nvSpPr>
        <p:spPr>
          <a:xfrm>
            <a:off x="5456770" y="3070745"/>
            <a:ext cx="1693569" cy="169356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46" name="TextBox 45"/>
          <p:cNvSpPr txBox="1"/>
          <p:nvPr/>
        </p:nvSpPr>
        <p:spPr>
          <a:xfrm>
            <a:off x="419022" y="1834764"/>
            <a:ext cx="2435256" cy="1077218"/>
          </a:xfrm>
          <a:prstGeom prst="rect">
            <a:avLst/>
          </a:prstGeom>
          <a:noFill/>
        </p:spPr>
        <p:txBody>
          <a:bodyPr wrap="square" rtlCol="0">
            <a:spAutoFit/>
          </a:bodyPr>
          <a:lstStyle/>
          <a:p>
            <a:r>
              <a:rPr lang="en-US" sz="1400" b="1" dirty="0">
                <a:solidFill>
                  <a:srgbClr val="36B8E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7" name="TextBox 46"/>
          <p:cNvSpPr txBox="1"/>
          <p:nvPr/>
        </p:nvSpPr>
        <p:spPr>
          <a:xfrm>
            <a:off x="419022" y="3378920"/>
            <a:ext cx="2435256" cy="1077218"/>
          </a:xfrm>
          <a:prstGeom prst="rect">
            <a:avLst/>
          </a:prstGeom>
          <a:noFill/>
        </p:spPr>
        <p:txBody>
          <a:bodyPr wrap="square" rtlCol="0">
            <a:spAutoFit/>
          </a:bodyPr>
          <a:lstStyle/>
          <a:p>
            <a:r>
              <a:rPr lang="en-US" sz="1400" b="1" dirty="0">
                <a:solidFill>
                  <a:srgbClr val="239B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8" name="TextBox 47"/>
          <p:cNvSpPr txBox="1"/>
          <p:nvPr/>
        </p:nvSpPr>
        <p:spPr>
          <a:xfrm>
            <a:off x="419022" y="4920496"/>
            <a:ext cx="2435256" cy="1077218"/>
          </a:xfrm>
          <a:prstGeom prst="rect">
            <a:avLst/>
          </a:prstGeom>
          <a:noFill/>
        </p:spPr>
        <p:txBody>
          <a:bodyPr wrap="square" rtlCol="0">
            <a:spAutoFit/>
          </a:bodyPr>
          <a:lstStyle/>
          <a:p>
            <a:r>
              <a:rPr lang="en-US" sz="1400" b="1" dirty="0">
                <a:solidFill>
                  <a:srgbClr val="157EB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9" name="TextBox 48"/>
          <p:cNvSpPr txBox="1"/>
          <p:nvPr/>
        </p:nvSpPr>
        <p:spPr>
          <a:xfrm>
            <a:off x="9421040" y="3343989"/>
            <a:ext cx="2435256" cy="1077218"/>
          </a:xfrm>
          <a:prstGeom prst="rect">
            <a:avLst/>
          </a:prstGeom>
          <a:noFill/>
        </p:spPr>
        <p:txBody>
          <a:bodyPr wrap="square" rtlCol="0">
            <a:spAutoFit/>
          </a:bodyPr>
          <a:lstStyle/>
          <a:p>
            <a:r>
              <a:rPr lang="en-US" sz="1400" b="1" dirty="0">
                <a:solidFill>
                  <a:srgbClr val="0967B9"/>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50" name="Group 49"/>
          <p:cNvGrpSpPr>
            <a:grpSpLocks noChangeAspect="1"/>
          </p:cNvGrpSpPr>
          <p:nvPr/>
        </p:nvGrpSpPr>
        <p:grpSpPr>
          <a:xfrm>
            <a:off x="5846354" y="3533227"/>
            <a:ext cx="914400" cy="698742"/>
            <a:chOff x="1201738" y="1511300"/>
            <a:chExt cx="168275" cy="128588"/>
          </a:xfrm>
          <a:solidFill>
            <a:schemeClr val="bg1"/>
          </a:solidFill>
          <a:effectLst/>
        </p:grpSpPr>
        <p:sp>
          <p:nvSpPr>
            <p:cNvPr id="51"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5791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p:cTn id="22" dur="500" fill="hold"/>
                                        <p:tgtEl>
                                          <p:spTgt spid="46"/>
                                        </p:tgtEl>
                                        <p:attrNameLst>
                                          <p:attrName>ppt_w</p:attrName>
                                        </p:attrNameLst>
                                      </p:cBhvr>
                                      <p:tavLst>
                                        <p:tav tm="0">
                                          <p:val>
                                            <p:fltVal val="0"/>
                                          </p:val>
                                        </p:tav>
                                        <p:tav tm="100000">
                                          <p:val>
                                            <p:strVal val="#ppt_w"/>
                                          </p:val>
                                        </p:tav>
                                      </p:tavLst>
                                    </p:anim>
                                    <p:anim calcmode="lin" valueType="num">
                                      <p:cBhvr>
                                        <p:cTn id="23" dur="500" fill="hold"/>
                                        <p:tgtEl>
                                          <p:spTgt spid="46"/>
                                        </p:tgtEl>
                                        <p:attrNameLst>
                                          <p:attrName>ppt_h</p:attrName>
                                        </p:attrNameLst>
                                      </p:cBhvr>
                                      <p:tavLst>
                                        <p:tav tm="0">
                                          <p:val>
                                            <p:fltVal val="0"/>
                                          </p:val>
                                        </p:tav>
                                        <p:tav tm="100000">
                                          <p:val>
                                            <p:strVal val="#ppt_h"/>
                                          </p:val>
                                        </p:tav>
                                      </p:tavLst>
                                    </p:anim>
                                    <p:animEffect transition="in" filter="fade">
                                      <p:cBhvr>
                                        <p:cTn id="24" dur="500"/>
                                        <p:tgtEl>
                                          <p:spTgt spid="46"/>
                                        </p:tgtEl>
                                      </p:cBhvr>
                                    </p:animEffect>
                                    <p:anim calcmode="lin" valueType="num">
                                      <p:cBhvr>
                                        <p:cTn id="25" dur="500" fill="hold"/>
                                        <p:tgtEl>
                                          <p:spTgt spid="46"/>
                                        </p:tgtEl>
                                        <p:attrNameLst>
                                          <p:attrName>ppt_x</p:attrName>
                                        </p:attrNameLst>
                                      </p:cBhvr>
                                      <p:tavLst>
                                        <p:tav tm="0">
                                          <p:val>
                                            <p:fltVal val="0.5"/>
                                          </p:val>
                                        </p:tav>
                                        <p:tav tm="100000">
                                          <p:val>
                                            <p:strVal val="#ppt_x"/>
                                          </p:val>
                                        </p:tav>
                                      </p:tavLst>
                                    </p:anim>
                                    <p:anim calcmode="lin" valueType="num">
                                      <p:cBhvr>
                                        <p:cTn id="26" dur="500" fill="hold"/>
                                        <p:tgtEl>
                                          <p:spTgt spid="46"/>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16"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8" presetClass="entr" presetSubtype="6"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anim calcmode="lin" valueType="num">
                                      <p:cBhvr>
                                        <p:cTn id="42" dur="500" fill="hold"/>
                                        <p:tgtEl>
                                          <p:spTgt spid="47"/>
                                        </p:tgtEl>
                                        <p:attrNameLst>
                                          <p:attrName>ppt_x</p:attrName>
                                        </p:attrNameLst>
                                      </p:cBhvr>
                                      <p:tavLst>
                                        <p:tav tm="0">
                                          <p:val>
                                            <p:fltVal val="0.5"/>
                                          </p:val>
                                        </p:tav>
                                        <p:tav tm="100000">
                                          <p:val>
                                            <p:strVal val="#ppt_x"/>
                                          </p:val>
                                        </p:tav>
                                      </p:tavLst>
                                    </p:anim>
                                    <p:anim calcmode="lin" valueType="num">
                                      <p:cBhvr>
                                        <p:cTn id="43" dur="500" fill="hold"/>
                                        <p:tgtEl>
                                          <p:spTgt spid="47"/>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Effect transition="in" filter="fade">
                                      <p:cBhvr>
                                        <p:cTn id="58" dur="500"/>
                                        <p:tgtEl>
                                          <p:spTgt spid="48"/>
                                        </p:tgtEl>
                                      </p:cBhvr>
                                    </p:animEffect>
                                    <p:anim calcmode="lin" valueType="num">
                                      <p:cBhvr>
                                        <p:cTn id="59" dur="500" fill="hold"/>
                                        <p:tgtEl>
                                          <p:spTgt spid="48"/>
                                        </p:tgtEl>
                                        <p:attrNameLst>
                                          <p:attrName>ppt_x</p:attrName>
                                        </p:attrNameLst>
                                      </p:cBhvr>
                                      <p:tavLst>
                                        <p:tav tm="0">
                                          <p:val>
                                            <p:fltVal val="0.5"/>
                                          </p:val>
                                        </p:tav>
                                        <p:tav tm="100000">
                                          <p:val>
                                            <p:strVal val="#ppt_x"/>
                                          </p:val>
                                        </p:tav>
                                      </p:tavLst>
                                    </p:anim>
                                    <p:anim calcmode="lin" valueType="num">
                                      <p:cBhvr>
                                        <p:cTn id="60" dur="500" fill="hold"/>
                                        <p:tgtEl>
                                          <p:spTgt spid="4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3" presetClass="entr" presetSubtype="16"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ppt_w</p:attrName>
                                        </p:attrNameLst>
                                      </p:cBhvr>
                                      <p:tavLst>
                                        <p:tav tm="0">
                                          <p:val>
                                            <p:fltVal val="0"/>
                                          </p:val>
                                        </p:tav>
                                        <p:tav tm="100000">
                                          <p:val>
                                            <p:strVal val="#ppt_w"/>
                                          </p:val>
                                        </p:tav>
                                      </p:tavLst>
                                    </p:anim>
                                    <p:anim calcmode="lin" valueType="num">
                                      <p:cBhvr>
                                        <p:cTn id="65" dur="500" fill="hold"/>
                                        <p:tgtEl>
                                          <p:spTgt spid="25"/>
                                        </p:tgtEl>
                                        <p:attrNameLst>
                                          <p:attrName>ppt_h</p:attrName>
                                        </p:attrNameLst>
                                      </p:cBhvr>
                                      <p:tavLst>
                                        <p:tav tm="0">
                                          <p:val>
                                            <p:fltVal val="0"/>
                                          </p:val>
                                        </p:tav>
                                        <p:tav tm="100000">
                                          <p:val>
                                            <p:strVal val="#ppt_h"/>
                                          </p:val>
                                        </p:tav>
                                      </p:tavLst>
                                    </p:anim>
                                  </p:childTnLst>
                                </p:cTn>
                              </p:par>
                            </p:childTnLst>
                          </p:cTn>
                        </p:par>
                        <p:par>
                          <p:cTn id="66" fill="hold">
                            <p:stCondLst>
                              <p:cond delay="5500"/>
                            </p:stCondLst>
                            <p:childTnLst>
                              <p:par>
                                <p:cTn id="67" presetID="18" presetClass="entr" presetSubtype="3"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strips(upRight)">
                                      <p:cBhvr>
                                        <p:cTn id="69" dur="500"/>
                                        <p:tgtEl>
                                          <p:spTgt spid="22"/>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left)">
                                      <p:cBhvr>
                                        <p:cTn id="73" dur="500"/>
                                        <p:tgtEl>
                                          <p:spTgt spid="44"/>
                                        </p:tgtEl>
                                      </p:cBhvr>
                                    </p:animEffect>
                                  </p:childTnLst>
                                </p:cTn>
                              </p:par>
                            </p:childTnLst>
                          </p:cTn>
                        </p:par>
                        <p:par>
                          <p:cTn id="74" fill="hold">
                            <p:stCondLst>
                              <p:cond delay="6500"/>
                            </p:stCondLst>
                            <p:childTnLst>
                              <p:par>
                                <p:cTn id="75" presetID="53" presetClass="entr" presetSubtype="528"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anim calcmode="lin" valueType="num">
                                      <p:cBhvr>
                                        <p:cTn id="80" dur="500" fill="hold"/>
                                        <p:tgtEl>
                                          <p:spTgt spid="49"/>
                                        </p:tgtEl>
                                        <p:attrNameLst>
                                          <p:attrName>ppt_x</p:attrName>
                                        </p:attrNameLst>
                                      </p:cBhvr>
                                      <p:tavLst>
                                        <p:tav tm="0">
                                          <p:val>
                                            <p:fltVal val="0.5"/>
                                          </p:val>
                                        </p:tav>
                                        <p:tav tm="100000">
                                          <p:val>
                                            <p:strVal val="#ppt_x"/>
                                          </p:val>
                                        </p:tav>
                                      </p:tavLst>
                                    </p:anim>
                                    <p:anim calcmode="lin" valueType="num">
                                      <p:cBhvr>
                                        <p:cTn id="81"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1273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2016-10-24T21:14:26Z</dcterms:modified>
</cp:coreProperties>
</file>