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9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solidFill>
            <a:srgbClr val="0967B9"/>
          </a:solidFill>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p:cNvGrpSpPr/>
          <p:nvPr/>
        </p:nvGrpSpPr>
        <p:grpSpPr>
          <a:xfrm>
            <a:off x="6599967" y="1837266"/>
            <a:ext cx="1667933" cy="2256367"/>
            <a:chOff x="6786034" y="2065867"/>
            <a:chExt cx="1667933" cy="2256367"/>
          </a:xfrm>
          <a:solidFill>
            <a:srgbClr val="157EBF"/>
          </a:solidFill>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solidFill>
            <a:srgbClr val="36B8E3"/>
          </a:solidFill>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 name="Group 3"/>
          <p:cNvGrpSpPr/>
          <p:nvPr/>
        </p:nvGrpSpPr>
        <p:grpSpPr>
          <a:xfrm>
            <a:off x="3811057" y="1934632"/>
            <a:ext cx="1775884" cy="2159000"/>
            <a:chOff x="3988859" y="2163233"/>
            <a:chExt cx="1775884" cy="2159000"/>
          </a:xfrm>
          <a:solidFill>
            <a:srgbClr val="239BD3"/>
          </a:solidFill>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60310"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441879" y="4344494"/>
            <a:ext cx="1005403" cy="584775"/>
          </a:xfrm>
          <a:prstGeom prst="rect">
            <a:avLst/>
          </a:prstGeom>
          <a:noFill/>
        </p:spPr>
        <p:txBody>
          <a:bodyPr wrap="none">
            <a:spAutoFit/>
          </a:bodyPr>
          <a:lstStyle/>
          <a:p>
            <a:pPr algn="ctr" defTabSz="1450940"/>
            <a:r>
              <a:rPr lang="en-US" sz="3200" b="1" dirty="0">
                <a:solidFill>
                  <a:srgbClr val="36B8E3"/>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196298" y="4344494"/>
            <a:ext cx="1005403" cy="584775"/>
          </a:xfrm>
          <a:prstGeom prst="rect">
            <a:avLst/>
          </a:prstGeom>
          <a:noFill/>
        </p:spPr>
        <p:txBody>
          <a:bodyPr wrap="none">
            <a:spAutoFit/>
          </a:bodyPr>
          <a:lstStyle/>
          <a:p>
            <a:pPr algn="ctr" defTabSz="1450940"/>
            <a:r>
              <a:rPr lang="en-US" sz="3200" b="1" dirty="0">
                <a:solidFill>
                  <a:srgbClr val="239BD3"/>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31232" y="4344494"/>
            <a:ext cx="1005403" cy="584775"/>
          </a:xfrm>
          <a:prstGeom prst="rect">
            <a:avLst/>
          </a:prstGeom>
          <a:noFill/>
        </p:spPr>
        <p:txBody>
          <a:bodyPr wrap="none">
            <a:spAutoFit/>
          </a:bodyPr>
          <a:lstStyle/>
          <a:p>
            <a:pPr algn="ctr" defTabSz="1450940"/>
            <a:r>
              <a:rPr lang="en-US" sz="3200" b="1" dirty="0">
                <a:solidFill>
                  <a:srgbClr val="157EBF"/>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685651" y="4344494"/>
            <a:ext cx="1005403" cy="584775"/>
          </a:xfrm>
          <a:prstGeom prst="rect">
            <a:avLst/>
          </a:prstGeom>
          <a:noFill/>
        </p:spPr>
        <p:txBody>
          <a:bodyPr wrap="none">
            <a:spAutoFit/>
          </a:bodyPr>
          <a:lstStyle/>
          <a:p>
            <a:pPr algn="ctr" defTabSz="1450940"/>
            <a:r>
              <a:rPr lang="en-US" sz="3200" b="1" dirty="0">
                <a:solidFill>
                  <a:srgbClr val="0967B9"/>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4779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2016-10-24T21:13:14Z</dcterms:modified>
</cp:coreProperties>
</file>