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104886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Box 78"/>
          <p:cNvSpPr txBox="1"/>
          <p:nvPr/>
        </p:nvSpPr>
        <p:spPr>
          <a:xfrm>
            <a:off x="8263944" y="2101290"/>
            <a:ext cx="3657600" cy="929485"/>
          </a:xfrm>
          <a:prstGeom prst="rect">
            <a:avLst/>
          </a:prstGeom>
          <a:noFill/>
        </p:spPr>
        <p:txBody>
          <a:bodyPr wrap="square" rtlCol="0">
            <a:spAutoFit/>
          </a:bodyPr>
          <a:lstStyle/>
          <a:p>
            <a:pPr defTabSz="1219170">
              <a:spcBef>
                <a:spcPct val="20000"/>
              </a:spcBef>
              <a:defRPr/>
            </a:pPr>
            <a:r>
              <a:rPr lang="en-US" sz="1600" b="1" dirty="0">
                <a:solidFill>
                  <a:srgbClr val="44D7FB"/>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80" name="TextBox 79"/>
          <p:cNvSpPr txBox="1"/>
          <p:nvPr/>
        </p:nvSpPr>
        <p:spPr>
          <a:xfrm>
            <a:off x="8263944" y="3240272"/>
            <a:ext cx="3657600" cy="929485"/>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81" name="TextBox 80"/>
          <p:cNvSpPr txBox="1"/>
          <p:nvPr/>
        </p:nvSpPr>
        <p:spPr>
          <a:xfrm>
            <a:off x="8263944" y="4379415"/>
            <a:ext cx="3657600" cy="929485"/>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82" name="TextBox 81"/>
          <p:cNvSpPr txBox="1"/>
          <p:nvPr/>
        </p:nvSpPr>
        <p:spPr>
          <a:xfrm>
            <a:off x="8276496" y="5482590"/>
            <a:ext cx="3657600" cy="929485"/>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37" name="Group 36"/>
          <p:cNvGrpSpPr/>
          <p:nvPr/>
        </p:nvGrpSpPr>
        <p:grpSpPr>
          <a:xfrm flipH="1">
            <a:off x="0" y="4931591"/>
            <a:ext cx="4692651" cy="1595967"/>
            <a:chOff x="2387600" y="3430588"/>
            <a:chExt cx="3519488" cy="1196975"/>
          </a:xfrm>
          <a:effectLst>
            <a:outerShdw blurRad="63500" sx="102000" sy="102000" algn="ctr" rotWithShape="0">
              <a:prstClr val="black">
                <a:alpha val="40000"/>
              </a:prstClr>
            </a:outerShdw>
          </a:effectLst>
        </p:grpSpPr>
        <p:sp>
          <p:nvSpPr>
            <p:cNvPr id="4106" name="Freeform 10"/>
            <p:cNvSpPr>
              <a:spLocks/>
            </p:cNvSpPr>
            <p:nvPr/>
          </p:nvSpPr>
          <p:spPr bwMode="auto">
            <a:xfrm>
              <a:off x="2387600" y="3517900"/>
              <a:ext cx="2736850" cy="1109663"/>
            </a:xfrm>
            <a:custGeom>
              <a:avLst/>
              <a:gdLst/>
              <a:ahLst/>
              <a:cxnLst>
                <a:cxn ang="0">
                  <a:pos x="1887" y="0"/>
                </a:cxn>
                <a:cxn ang="0">
                  <a:pos x="1370" y="77"/>
                </a:cxn>
                <a:cxn ang="0">
                  <a:pos x="1044" y="175"/>
                </a:cxn>
                <a:cxn ang="0">
                  <a:pos x="906" y="319"/>
                </a:cxn>
                <a:cxn ang="0">
                  <a:pos x="834" y="352"/>
                </a:cxn>
                <a:cxn ang="0">
                  <a:pos x="779" y="380"/>
                </a:cxn>
                <a:cxn ang="0">
                  <a:pos x="674" y="366"/>
                </a:cxn>
                <a:cxn ang="0">
                  <a:pos x="584" y="357"/>
                </a:cxn>
                <a:cxn ang="0">
                  <a:pos x="468" y="353"/>
                </a:cxn>
                <a:cxn ang="0">
                  <a:pos x="351" y="335"/>
                </a:cxn>
                <a:cxn ang="0">
                  <a:pos x="306" y="340"/>
                </a:cxn>
                <a:cxn ang="0">
                  <a:pos x="241" y="291"/>
                </a:cxn>
                <a:cxn ang="0">
                  <a:pos x="197" y="258"/>
                </a:cxn>
                <a:cxn ang="0">
                  <a:pos x="91" y="204"/>
                </a:cxn>
                <a:cxn ang="0">
                  <a:pos x="37" y="270"/>
                </a:cxn>
                <a:cxn ang="0">
                  <a:pos x="55" y="297"/>
                </a:cxn>
                <a:cxn ang="0">
                  <a:pos x="32" y="366"/>
                </a:cxn>
                <a:cxn ang="0">
                  <a:pos x="112" y="443"/>
                </a:cxn>
                <a:cxn ang="0">
                  <a:pos x="273" y="569"/>
                </a:cxn>
                <a:cxn ang="0">
                  <a:pos x="443" y="684"/>
                </a:cxn>
                <a:cxn ang="0">
                  <a:pos x="684" y="739"/>
                </a:cxn>
                <a:cxn ang="0">
                  <a:pos x="849" y="827"/>
                </a:cxn>
                <a:cxn ang="0">
                  <a:pos x="1259" y="653"/>
                </a:cxn>
                <a:cxn ang="0">
                  <a:pos x="1893" y="463"/>
                </a:cxn>
                <a:cxn ang="0">
                  <a:pos x="1887" y="0"/>
                </a:cxn>
              </a:cxnLst>
              <a:rect l="0" t="0" r="r" b="b"/>
              <a:pathLst>
                <a:path w="2102" h="853">
                  <a:moveTo>
                    <a:pt x="1887" y="0"/>
                  </a:moveTo>
                  <a:cubicBezTo>
                    <a:pt x="1767" y="2"/>
                    <a:pt x="1450" y="64"/>
                    <a:pt x="1370" y="77"/>
                  </a:cubicBezTo>
                  <a:cubicBezTo>
                    <a:pt x="1253" y="60"/>
                    <a:pt x="1140" y="86"/>
                    <a:pt x="1044" y="175"/>
                  </a:cubicBezTo>
                  <a:cubicBezTo>
                    <a:pt x="948" y="264"/>
                    <a:pt x="906" y="319"/>
                    <a:pt x="906" y="319"/>
                  </a:cubicBezTo>
                  <a:cubicBezTo>
                    <a:pt x="906" y="319"/>
                    <a:pt x="870" y="340"/>
                    <a:pt x="834" y="352"/>
                  </a:cubicBezTo>
                  <a:cubicBezTo>
                    <a:pt x="799" y="364"/>
                    <a:pt x="779" y="380"/>
                    <a:pt x="779" y="380"/>
                  </a:cubicBezTo>
                  <a:cubicBezTo>
                    <a:pt x="779" y="380"/>
                    <a:pt x="709" y="361"/>
                    <a:pt x="674" y="366"/>
                  </a:cubicBezTo>
                  <a:cubicBezTo>
                    <a:pt x="638" y="371"/>
                    <a:pt x="627" y="363"/>
                    <a:pt x="584" y="357"/>
                  </a:cubicBezTo>
                  <a:cubicBezTo>
                    <a:pt x="541" y="351"/>
                    <a:pt x="499" y="359"/>
                    <a:pt x="468" y="353"/>
                  </a:cubicBezTo>
                  <a:cubicBezTo>
                    <a:pt x="436" y="347"/>
                    <a:pt x="385" y="334"/>
                    <a:pt x="351" y="335"/>
                  </a:cubicBezTo>
                  <a:cubicBezTo>
                    <a:pt x="318" y="336"/>
                    <a:pt x="306" y="340"/>
                    <a:pt x="306" y="340"/>
                  </a:cubicBezTo>
                  <a:cubicBezTo>
                    <a:pt x="306" y="340"/>
                    <a:pt x="264" y="302"/>
                    <a:pt x="241" y="291"/>
                  </a:cubicBezTo>
                  <a:cubicBezTo>
                    <a:pt x="219" y="280"/>
                    <a:pt x="197" y="258"/>
                    <a:pt x="197" y="258"/>
                  </a:cubicBezTo>
                  <a:cubicBezTo>
                    <a:pt x="197" y="258"/>
                    <a:pt x="158" y="198"/>
                    <a:pt x="91" y="204"/>
                  </a:cubicBezTo>
                  <a:cubicBezTo>
                    <a:pt x="24" y="210"/>
                    <a:pt x="21" y="250"/>
                    <a:pt x="37" y="270"/>
                  </a:cubicBezTo>
                  <a:cubicBezTo>
                    <a:pt x="53" y="290"/>
                    <a:pt x="55" y="297"/>
                    <a:pt x="55" y="297"/>
                  </a:cubicBezTo>
                  <a:cubicBezTo>
                    <a:pt x="55" y="297"/>
                    <a:pt x="0" y="331"/>
                    <a:pt x="32" y="366"/>
                  </a:cubicBezTo>
                  <a:cubicBezTo>
                    <a:pt x="64" y="401"/>
                    <a:pt x="91" y="417"/>
                    <a:pt x="112" y="443"/>
                  </a:cubicBezTo>
                  <a:cubicBezTo>
                    <a:pt x="133" y="469"/>
                    <a:pt x="207" y="521"/>
                    <a:pt x="273" y="569"/>
                  </a:cubicBezTo>
                  <a:cubicBezTo>
                    <a:pt x="339" y="617"/>
                    <a:pt x="391" y="661"/>
                    <a:pt x="443" y="684"/>
                  </a:cubicBezTo>
                  <a:cubicBezTo>
                    <a:pt x="495" y="708"/>
                    <a:pt x="614" y="714"/>
                    <a:pt x="684" y="739"/>
                  </a:cubicBezTo>
                  <a:cubicBezTo>
                    <a:pt x="753" y="765"/>
                    <a:pt x="808" y="801"/>
                    <a:pt x="849" y="827"/>
                  </a:cubicBezTo>
                  <a:cubicBezTo>
                    <a:pt x="889" y="853"/>
                    <a:pt x="1137" y="725"/>
                    <a:pt x="1259" y="653"/>
                  </a:cubicBezTo>
                  <a:cubicBezTo>
                    <a:pt x="1380" y="582"/>
                    <a:pt x="1684" y="439"/>
                    <a:pt x="1893" y="463"/>
                  </a:cubicBezTo>
                  <a:cubicBezTo>
                    <a:pt x="2102" y="488"/>
                    <a:pt x="2057" y="10"/>
                    <a:pt x="1887" y="0"/>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7" name="Freeform 11"/>
            <p:cNvSpPr>
              <a:spLocks/>
            </p:cNvSpPr>
            <p:nvPr/>
          </p:nvSpPr>
          <p:spPr bwMode="auto">
            <a:xfrm>
              <a:off x="2387600" y="3775075"/>
              <a:ext cx="2647950" cy="852488"/>
            </a:xfrm>
            <a:custGeom>
              <a:avLst/>
              <a:gdLst/>
              <a:ahLst/>
              <a:cxnLst>
                <a:cxn ang="0">
                  <a:pos x="779" y="182"/>
                </a:cxn>
                <a:cxn ang="0">
                  <a:pos x="674" y="168"/>
                </a:cxn>
                <a:cxn ang="0">
                  <a:pos x="584" y="159"/>
                </a:cxn>
                <a:cxn ang="0">
                  <a:pos x="468" y="155"/>
                </a:cxn>
                <a:cxn ang="0">
                  <a:pos x="351" y="137"/>
                </a:cxn>
                <a:cxn ang="0">
                  <a:pos x="306" y="142"/>
                </a:cxn>
                <a:cxn ang="0">
                  <a:pos x="197" y="60"/>
                </a:cxn>
                <a:cxn ang="0">
                  <a:pos x="91" y="6"/>
                </a:cxn>
                <a:cxn ang="0">
                  <a:pos x="37" y="72"/>
                </a:cxn>
                <a:cxn ang="0">
                  <a:pos x="55" y="99"/>
                </a:cxn>
                <a:cxn ang="0">
                  <a:pos x="32" y="168"/>
                </a:cxn>
                <a:cxn ang="0">
                  <a:pos x="112" y="245"/>
                </a:cxn>
                <a:cxn ang="0">
                  <a:pos x="273" y="371"/>
                </a:cxn>
                <a:cxn ang="0">
                  <a:pos x="443" y="486"/>
                </a:cxn>
                <a:cxn ang="0">
                  <a:pos x="684" y="541"/>
                </a:cxn>
                <a:cxn ang="0">
                  <a:pos x="849" y="629"/>
                </a:cxn>
                <a:cxn ang="0">
                  <a:pos x="1259" y="455"/>
                </a:cxn>
                <a:cxn ang="0">
                  <a:pos x="1893" y="265"/>
                </a:cxn>
                <a:cxn ang="0">
                  <a:pos x="2011" y="101"/>
                </a:cxn>
                <a:cxn ang="0">
                  <a:pos x="1362" y="142"/>
                </a:cxn>
                <a:cxn ang="0">
                  <a:pos x="1065" y="316"/>
                </a:cxn>
                <a:cxn ang="0">
                  <a:pos x="1157" y="349"/>
                </a:cxn>
                <a:cxn ang="0">
                  <a:pos x="1050" y="510"/>
                </a:cxn>
                <a:cxn ang="0">
                  <a:pos x="865" y="581"/>
                </a:cxn>
                <a:cxn ang="0">
                  <a:pos x="629" y="510"/>
                </a:cxn>
                <a:cxn ang="0">
                  <a:pos x="684" y="476"/>
                </a:cxn>
                <a:cxn ang="0">
                  <a:pos x="811" y="453"/>
                </a:cxn>
                <a:cxn ang="0">
                  <a:pos x="835" y="454"/>
                </a:cxn>
                <a:cxn ang="0">
                  <a:pos x="879" y="417"/>
                </a:cxn>
                <a:cxn ang="0">
                  <a:pos x="934" y="413"/>
                </a:cxn>
                <a:cxn ang="0">
                  <a:pos x="1114" y="380"/>
                </a:cxn>
                <a:cxn ang="0">
                  <a:pos x="1078" y="372"/>
                </a:cxn>
                <a:cxn ang="0">
                  <a:pos x="835" y="411"/>
                </a:cxn>
                <a:cxn ang="0">
                  <a:pos x="515" y="485"/>
                </a:cxn>
                <a:cxn ang="0">
                  <a:pos x="406" y="411"/>
                </a:cxn>
                <a:cxn ang="0">
                  <a:pos x="453" y="311"/>
                </a:cxn>
                <a:cxn ang="0">
                  <a:pos x="597" y="237"/>
                </a:cxn>
                <a:cxn ang="0">
                  <a:pos x="779" y="182"/>
                </a:cxn>
              </a:cxnLst>
              <a:rect l="0" t="0" r="r" b="b"/>
              <a:pathLst>
                <a:path w="2033" h="655">
                  <a:moveTo>
                    <a:pt x="779" y="182"/>
                  </a:moveTo>
                  <a:cubicBezTo>
                    <a:pt x="779" y="182"/>
                    <a:pt x="709" y="163"/>
                    <a:pt x="674" y="168"/>
                  </a:cubicBezTo>
                  <a:cubicBezTo>
                    <a:pt x="638" y="173"/>
                    <a:pt x="627" y="165"/>
                    <a:pt x="584" y="159"/>
                  </a:cubicBezTo>
                  <a:cubicBezTo>
                    <a:pt x="541" y="153"/>
                    <a:pt x="499" y="161"/>
                    <a:pt x="468" y="155"/>
                  </a:cubicBezTo>
                  <a:cubicBezTo>
                    <a:pt x="436" y="149"/>
                    <a:pt x="385" y="136"/>
                    <a:pt x="351" y="137"/>
                  </a:cubicBezTo>
                  <a:cubicBezTo>
                    <a:pt x="318" y="138"/>
                    <a:pt x="306" y="142"/>
                    <a:pt x="306" y="142"/>
                  </a:cubicBezTo>
                  <a:cubicBezTo>
                    <a:pt x="265" y="112"/>
                    <a:pt x="240" y="91"/>
                    <a:pt x="197" y="60"/>
                  </a:cubicBezTo>
                  <a:cubicBezTo>
                    <a:pt x="197" y="60"/>
                    <a:pt x="158" y="0"/>
                    <a:pt x="91" y="6"/>
                  </a:cubicBezTo>
                  <a:cubicBezTo>
                    <a:pt x="24" y="12"/>
                    <a:pt x="21" y="52"/>
                    <a:pt x="37" y="72"/>
                  </a:cubicBezTo>
                  <a:cubicBezTo>
                    <a:pt x="53" y="92"/>
                    <a:pt x="55" y="99"/>
                    <a:pt x="55" y="99"/>
                  </a:cubicBezTo>
                  <a:cubicBezTo>
                    <a:pt x="55" y="99"/>
                    <a:pt x="0" y="133"/>
                    <a:pt x="32" y="168"/>
                  </a:cubicBezTo>
                  <a:cubicBezTo>
                    <a:pt x="64" y="203"/>
                    <a:pt x="91" y="219"/>
                    <a:pt x="112" y="245"/>
                  </a:cubicBezTo>
                  <a:cubicBezTo>
                    <a:pt x="133" y="271"/>
                    <a:pt x="207" y="323"/>
                    <a:pt x="273" y="371"/>
                  </a:cubicBezTo>
                  <a:cubicBezTo>
                    <a:pt x="339" y="419"/>
                    <a:pt x="391" y="463"/>
                    <a:pt x="443" y="486"/>
                  </a:cubicBezTo>
                  <a:cubicBezTo>
                    <a:pt x="495" y="510"/>
                    <a:pt x="614" y="516"/>
                    <a:pt x="684" y="541"/>
                  </a:cubicBezTo>
                  <a:cubicBezTo>
                    <a:pt x="753" y="567"/>
                    <a:pt x="808" y="603"/>
                    <a:pt x="849" y="629"/>
                  </a:cubicBezTo>
                  <a:cubicBezTo>
                    <a:pt x="889" y="655"/>
                    <a:pt x="1137" y="527"/>
                    <a:pt x="1259" y="455"/>
                  </a:cubicBezTo>
                  <a:cubicBezTo>
                    <a:pt x="1380" y="384"/>
                    <a:pt x="1753" y="249"/>
                    <a:pt x="1893" y="265"/>
                  </a:cubicBezTo>
                  <a:cubicBezTo>
                    <a:pt x="2033" y="282"/>
                    <a:pt x="1990" y="169"/>
                    <a:pt x="2011" y="101"/>
                  </a:cubicBezTo>
                  <a:cubicBezTo>
                    <a:pt x="1979" y="96"/>
                    <a:pt x="1402" y="124"/>
                    <a:pt x="1362" y="142"/>
                  </a:cubicBezTo>
                  <a:cubicBezTo>
                    <a:pt x="1266" y="185"/>
                    <a:pt x="1098" y="278"/>
                    <a:pt x="1065" y="316"/>
                  </a:cubicBezTo>
                  <a:cubicBezTo>
                    <a:pt x="1027" y="359"/>
                    <a:pt x="1118" y="371"/>
                    <a:pt x="1157" y="349"/>
                  </a:cubicBezTo>
                  <a:cubicBezTo>
                    <a:pt x="1223" y="313"/>
                    <a:pt x="1146" y="451"/>
                    <a:pt x="1050" y="510"/>
                  </a:cubicBezTo>
                  <a:cubicBezTo>
                    <a:pt x="955" y="570"/>
                    <a:pt x="899" y="604"/>
                    <a:pt x="865" y="581"/>
                  </a:cubicBezTo>
                  <a:cubicBezTo>
                    <a:pt x="832" y="557"/>
                    <a:pt x="719" y="508"/>
                    <a:pt x="629" y="510"/>
                  </a:cubicBezTo>
                  <a:cubicBezTo>
                    <a:pt x="539" y="512"/>
                    <a:pt x="640" y="486"/>
                    <a:pt x="684" y="476"/>
                  </a:cubicBezTo>
                  <a:cubicBezTo>
                    <a:pt x="728" y="467"/>
                    <a:pt x="796" y="442"/>
                    <a:pt x="811" y="453"/>
                  </a:cubicBezTo>
                  <a:cubicBezTo>
                    <a:pt x="827" y="464"/>
                    <a:pt x="837" y="474"/>
                    <a:pt x="835" y="454"/>
                  </a:cubicBezTo>
                  <a:cubicBezTo>
                    <a:pt x="833" y="434"/>
                    <a:pt x="836" y="427"/>
                    <a:pt x="879" y="417"/>
                  </a:cubicBezTo>
                  <a:cubicBezTo>
                    <a:pt x="922" y="406"/>
                    <a:pt x="909" y="416"/>
                    <a:pt x="934" y="413"/>
                  </a:cubicBezTo>
                  <a:cubicBezTo>
                    <a:pt x="958" y="410"/>
                    <a:pt x="1063" y="401"/>
                    <a:pt x="1114" y="380"/>
                  </a:cubicBezTo>
                  <a:cubicBezTo>
                    <a:pt x="1165" y="359"/>
                    <a:pt x="1161" y="344"/>
                    <a:pt x="1078" y="372"/>
                  </a:cubicBezTo>
                  <a:cubicBezTo>
                    <a:pt x="995" y="400"/>
                    <a:pt x="946" y="382"/>
                    <a:pt x="835" y="411"/>
                  </a:cubicBezTo>
                  <a:cubicBezTo>
                    <a:pt x="724" y="440"/>
                    <a:pt x="595" y="483"/>
                    <a:pt x="515" y="485"/>
                  </a:cubicBezTo>
                  <a:cubicBezTo>
                    <a:pt x="434" y="486"/>
                    <a:pt x="416" y="442"/>
                    <a:pt x="406" y="411"/>
                  </a:cubicBezTo>
                  <a:cubicBezTo>
                    <a:pt x="396" y="380"/>
                    <a:pt x="414" y="346"/>
                    <a:pt x="453" y="311"/>
                  </a:cubicBezTo>
                  <a:cubicBezTo>
                    <a:pt x="493" y="277"/>
                    <a:pt x="548" y="249"/>
                    <a:pt x="597" y="237"/>
                  </a:cubicBezTo>
                  <a:cubicBezTo>
                    <a:pt x="646" y="225"/>
                    <a:pt x="730" y="205"/>
                    <a:pt x="779" y="182"/>
                  </a:cubicBezTo>
                  <a:close/>
                </a:path>
              </a:pathLst>
            </a:custGeom>
            <a:solidFill>
              <a:srgbClr val="BD90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8" name="Freeform 12"/>
            <p:cNvSpPr>
              <a:spLocks/>
            </p:cNvSpPr>
            <p:nvPr/>
          </p:nvSpPr>
          <p:spPr bwMode="auto">
            <a:xfrm>
              <a:off x="2909888" y="3778250"/>
              <a:ext cx="1639888" cy="641350"/>
            </a:xfrm>
            <a:custGeom>
              <a:avLst/>
              <a:gdLst/>
              <a:ahLst/>
              <a:cxnLst>
                <a:cxn ang="0">
                  <a:pos x="1218" y="75"/>
                </a:cxn>
                <a:cxn ang="0">
                  <a:pos x="1019" y="37"/>
                </a:cxn>
                <a:cxn ang="0">
                  <a:pos x="742" y="193"/>
                </a:cxn>
                <a:cxn ang="0">
                  <a:pos x="612" y="311"/>
                </a:cxn>
                <a:cxn ang="0">
                  <a:pos x="356" y="305"/>
                </a:cxn>
                <a:cxn ang="0">
                  <a:pos x="237" y="355"/>
                </a:cxn>
                <a:cxn ang="0">
                  <a:pos x="185" y="335"/>
                </a:cxn>
                <a:cxn ang="0">
                  <a:pos x="53" y="328"/>
                </a:cxn>
                <a:cxn ang="0">
                  <a:pos x="14" y="429"/>
                </a:cxn>
                <a:cxn ang="0">
                  <a:pos x="59" y="484"/>
                </a:cxn>
                <a:cxn ang="0">
                  <a:pos x="166" y="493"/>
                </a:cxn>
                <a:cxn ang="0">
                  <a:pos x="283" y="464"/>
                </a:cxn>
                <a:cxn ang="0">
                  <a:pos x="479" y="401"/>
                </a:cxn>
                <a:cxn ang="0">
                  <a:pos x="611" y="389"/>
                </a:cxn>
                <a:cxn ang="0">
                  <a:pos x="726" y="361"/>
                </a:cxn>
                <a:cxn ang="0">
                  <a:pos x="760" y="342"/>
                </a:cxn>
                <a:cxn ang="0">
                  <a:pos x="701" y="318"/>
                </a:cxn>
                <a:cxn ang="0">
                  <a:pos x="984" y="159"/>
                </a:cxn>
                <a:cxn ang="0">
                  <a:pos x="1186" y="126"/>
                </a:cxn>
                <a:cxn ang="0">
                  <a:pos x="1218" y="75"/>
                </a:cxn>
              </a:cxnLst>
              <a:rect l="0" t="0" r="r" b="b"/>
              <a:pathLst>
                <a:path w="1259" h="493">
                  <a:moveTo>
                    <a:pt x="1218" y="75"/>
                  </a:moveTo>
                  <a:cubicBezTo>
                    <a:pt x="1152" y="64"/>
                    <a:pt x="1063" y="0"/>
                    <a:pt x="1019" y="37"/>
                  </a:cubicBezTo>
                  <a:cubicBezTo>
                    <a:pt x="974" y="74"/>
                    <a:pt x="793" y="186"/>
                    <a:pt x="742" y="193"/>
                  </a:cubicBezTo>
                  <a:cubicBezTo>
                    <a:pt x="691" y="200"/>
                    <a:pt x="693" y="291"/>
                    <a:pt x="612" y="311"/>
                  </a:cubicBezTo>
                  <a:cubicBezTo>
                    <a:pt x="531" y="330"/>
                    <a:pt x="415" y="321"/>
                    <a:pt x="356" y="305"/>
                  </a:cubicBezTo>
                  <a:cubicBezTo>
                    <a:pt x="297" y="290"/>
                    <a:pt x="260" y="312"/>
                    <a:pt x="237" y="355"/>
                  </a:cubicBezTo>
                  <a:cubicBezTo>
                    <a:pt x="214" y="397"/>
                    <a:pt x="210" y="361"/>
                    <a:pt x="185" y="335"/>
                  </a:cubicBezTo>
                  <a:cubicBezTo>
                    <a:pt x="160" y="308"/>
                    <a:pt x="91" y="309"/>
                    <a:pt x="53" y="328"/>
                  </a:cubicBezTo>
                  <a:cubicBezTo>
                    <a:pt x="14" y="347"/>
                    <a:pt x="0" y="399"/>
                    <a:pt x="14" y="429"/>
                  </a:cubicBezTo>
                  <a:cubicBezTo>
                    <a:pt x="29" y="460"/>
                    <a:pt x="59" y="484"/>
                    <a:pt x="59" y="484"/>
                  </a:cubicBezTo>
                  <a:cubicBezTo>
                    <a:pt x="166" y="493"/>
                    <a:pt x="166" y="493"/>
                    <a:pt x="166" y="493"/>
                  </a:cubicBezTo>
                  <a:cubicBezTo>
                    <a:pt x="283" y="464"/>
                    <a:pt x="283" y="464"/>
                    <a:pt x="283" y="464"/>
                  </a:cubicBezTo>
                  <a:cubicBezTo>
                    <a:pt x="479" y="401"/>
                    <a:pt x="479" y="401"/>
                    <a:pt x="479" y="401"/>
                  </a:cubicBezTo>
                  <a:cubicBezTo>
                    <a:pt x="611" y="389"/>
                    <a:pt x="611" y="389"/>
                    <a:pt x="611" y="389"/>
                  </a:cubicBezTo>
                  <a:cubicBezTo>
                    <a:pt x="726" y="361"/>
                    <a:pt x="726" y="361"/>
                    <a:pt x="726" y="361"/>
                  </a:cubicBezTo>
                  <a:cubicBezTo>
                    <a:pt x="726" y="361"/>
                    <a:pt x="788" y="334"/>
                    <a:pt x="760" y="342"/>
                  </a:cubicBezTo>
                  <a:cubicBezTo>
                    <a:pt x="732" y="350"/>
                    <a:pt x="669" y="351"/>
                    <a:pt x="701" y="318"/>
                  </a:cubicBezTo>
                  <a:cubicBezTo>
                    <a:pt x="732" y="285"/>
                    <a:pt x="942" y="165"/>
                    <a:pt x="984" y="159"/>
                  </a:cubicBezTo>
                  <a:cubicBezTo>
                    <a:pt x="1026" y="152"/>
                    <a:pt x="1120" y="146"/>
                    <a:pt x="1186" y="126"/>
                  </a:cubicBezTo>
                  <a:cubicBezTo>
                    <a:pt x="1252" y="106"/>
                    <a:pt x="1259" y="75"/>
                    <a:pt x="1218" y="75"/>
                  </a:cubicBezTo>
                  <a:close/>
                </a:path>
              </a:pathLst>
            </a:custGeom>
            <a:solidFill>
              <a:srgbClr val="BD90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9" name="Freeform 13"/>
            <p:cNvSpPr>
              <a:spLocks/>
            </p:cNvSpPr>
            <p:nvPr/>
          </p:nvSpPr>
          <p:spPr bwMode="auto">
            <a:xfrm>
              <a:off x="2901950" y="4195763"/>
              <a:ext cx="271463" cy="209550"/>
            </a:xfrm>
            <a:custGeom>
              <a:avLst/>
              <a:gdLst/>
              <a:ahLst/>
              <a:cxnLst>
                <a:cxn ang="0">
                  <a:pos x="194" y="45"/>
                </a:cxn>
                <a:cxn ang="0">
                  <a:pos x="145" y="133"/>
                </a:cxn>
                <a:cxn ang="0">
                  <a:pos x="23" y="110"/>
                </a:cxn>
                <a:cxn ang="0">
                  <a:pos x="111" y="4"/>
                </a:cxn>
                <a:cxn ang="0">
                  <a:pos x="194" y="45"/>
                </a:cxn>
              </a:cxnLst>
              <a:rect l="0" t="0" r="r" b="b"/>
              <a:pathLst>
                <a:path w="208" h="161">
                  <a:moveTo>
                    <a:pt x="194" y="45"/>
                  </a:moveTo>
                  <a:cubicBezTo>
                    <a:pt x="205" y="78"/>
                    <a:pt x="208" y="119"/>
                    <a:pt x="145" y="133"/>
                  </a:cubicBezTo>
                  <a:cubicBezTo>
                    <a:pt x="83" y="148"/>
                    <a:pt x="44" y="161"/>
                    <a:pt x="23" y="110"/>
                  </a:cubicBezTo>
                  <a:cubicBezTo>
                    <a:pt x="0" y="55"/>
                    <a:pt x="42" y="7"/>
                    <a:pt x="111" y="4"/>
                  </a:cubicBezTo>
                  <a:cubicBezTo>
                    <a:pt x="181" y="0"/>
                    <a:pt x="186" y="22"/>
                    <a:pt x="194" y="45"/>
                  </a:cubicBezTo>
                  <a:close/>
                </a:path>
              </a:pathLst>
            </a:custGeom>
            <a:solidFill>
              <a:srgbClr val="EBC2A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0" name="Freeform 14"/>
            <p:cNvSpPr>
              <a:spLocks/>
            </p:cNvSpPr>
            <p:nvPr/>
          </p:nvSpPr>
          <p:spPr bwMode="auto">
            <a:xfrm>
              <a:off x="2862263" y="3981450"/>
              <a:ext cx="493713" cy="115888"/>
            </a:xfrm>
            <a:custGeom>
              <a:avLst/>
              <a:gdLst/>
              <a:ahLst/>
              <a:cxnLst>
                <a:cxn ang="0">
                  <a:pos x="343" y="34"/>
                </a:cxn>
                <a:cxn ang="0">
                  <a:pos x="226" y="72"/>
                </a:cxn>
                <a:cxn ang="0">
                  <a:pos x="138" y="76"/>
                </a:cxn>
                <a:cxn ang="0">
                  <a:pos x="23" y="12"/>
                </a:cxn>
                <a:cxn ang="0">
                  <a:pos x="86" y="7"/>
                </a:cxn>
                <a:cxn ang="0">
                  <a:pos x="108" y="33"/>
                </a:cxn>
                <a:cxn ang="0">
                  <a:pos x="217" y="18"/>
                </a:cxn>
                <a:cxn ang="0">
                  <a:pos x="320" y="23"/>
                </a:cxn>
                <a:cxn ang="0">
                  <a:pos x="343" y="34"/>
                </a:cxn>
              </a:cxnLst>
              <a:rect l="0" t="0" r="r" b="b"/>
              <a:pathLst>
                <a:path w="379" h="88">
                  <a:moveTo>
                    <a:pt x="343" y="34"/>
                  </a:moveTo>
                  <a:cubicBezTo>
                    <a:pt x="306" y="43"/>
                    <a:pt x="265" y="60"/>
                    <a:pt x="226" y="72"/>
                  </a:cubicBezTo>
                  <a:cubicBezTo>
                    <a:pt x="186" y="84"/>
                    <a:pt x="161" y="88"/>
                    <a:pt x="138" y="76"/>
                  </a:cubicBezTo>
                  <a:cubicBezTo>
                    <a:pt x="114" y="64"/>
                    <a:pt x="47" y="24"/>
                    <a:pt x="23" y="12"/>
                  </a:cubicBezTo>
                  <a:cubicBezTo>
                    <a:pt x="0" y="0"/>
                    <a:pt x="72" y="2"/>
                    <a:pt x="86" y="7"/>
                  </a:cubicBezTo>
                  <a:cubicBezTo>
                    <a:pt x="101" y="12"/>
                    <a:pt x="91" y="48"/>
                    <a:pt x="108" y="33"/>
                  </a:cubicBezTo>
                  <a:cubicBezTo>
                    <a:pt x="126" y="19"/>
                    <a:pt x="181" y="19"/>
                    <a:pt x="217" y="18"/>
                  </a:cubicBezTo>
                  <a:cubicBezTo>
                    <a:pt x="253" y="18"/>
                    <a:pt x="300" y="26"/>
                    <a:pt x="320" y="23"/>
                  </a:cubicBezTo>
                  <a:cubicBezTo>
                    <a:pt x="339" y="21"/>
                    <a:pt x="379" y="33"/>
                    <a:pt x="343" y="34"/>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1" name="Freeform 15"/>
            <p:cNvSpPr>
              <a:spLocks/>
            </p:cNvSpPr>
            <p:nvPr/>
          </p:nvSpPr>
          <p:spPr bwMode="auto">
            <a:xfrm>
              <a:off x="2439988" y="3894138"/>
              <a:ext cx="544513" cy="450850"/>
            </a:xfrm>
            <a:custGeom>
              <a:avLst/>
              <a:gdLst/>
              <a:ahLst/>
              <a:cxnLst>
                <a:cxn ang="0">
                  <a:pos x="418" y="200"/>
                </a:cxn>
                <a:cxn ang="0">
                  <a:pos x="379" y="221"/>
                </a:cxn>
                <a:cxn ang="0">
                  <a:pos x="373" y="178"/>
                </a:cxn>
                <a:cxn ang="0">
                  <a:pos x="339" y="170"/>
                </a:cxn>
                <a:cxn ang="0">
                  <a:pos x="298" y="126"/>
                </a:cxn>
                <a:cxn ang="0">
                  <a:pos x="227" y="123"/>
                </a:cxn>
                <a:cxn ang="0">
                  <a:pos x="176" y="48"/>
                </a:cxn>
                <a:cxn ang="0">
                  <a:pos x="21" y="15"/>
                </a:cxn>
                <a:cxn ang="0">
                  <a:pos x="56" y="100"/>
                </a:cxn>
                <a:cxn ang="0">
                  <a:pos x="173" y="209"/>
                </a:cxn>
                <a:cxn ang="0">
                  <a:pos x="320" y="324"/>
                </a:cxn>
                <a:cxn ang="0">
                  <a:pos x="354" y="306"/>
                </a:cxn>
                <a:cxn ang="0">
                  <a:pos x="418" y="200"/>
                </a:cxn>
              </a:cxnLst>
              <a:rect l="0" t="0" r="r" b="b"/>
              <a:pathLst>
                <a:path w="418" h="347">
                  <a:moveTo>
                    <a:pt x="418" y="200"/>
                  </a:moveTo>
                  <a:cubicBezTo>
                    <a:pt x="406" y="200"/>
                    <a:pt x="395" y="202"/>
                    <a:pt x="379" y="221"/>
                  </a:cubicBezTo>
                  <a:cubicBezTo>
                    <a:pt x="363" y="239"/>
                    <a:pt x="392" y="192"/>
                    <a:pt x="373" y="178"/>
                  </a:cubicBezTo>
                  <a:cubicBezTo>
                    <a:pt x="354" y="165"/>
                    <a:pt x="353" y="164"/>
                    <a:pt x="339" y="170"/>
                  </a:cubicBezTo>
                  <a:cubicBezTo>
                    <a:pt x="325" y="176"/>
                    <a:pt x="324" y="142"/>
                    <a:pt x="298" y="126"/>
                  </a:cubicBezTo>
                  <a:cubicBezTo>
                    <a:pt x="273" y="111"/>
                    <a:pt x="261" y="113"/>
                    <a:pt x="227" y="123"/>
                  </a:cubicBezTo>
                  <a:cubicBezTo>
                    <a:pt x="193" y="133"/>
                    <a:pt x="275" y="101"/>
                    <a:pt x="176" y="48"/>
                  </a:cubicBezTo>
                  <a:cubicBezTo>
                    <a:pt x="115" y="15"/>
                    <a:pt x="43" y="0"/>
                    <a:pt x="21" y="15"/>
                  </a:cubicBezTo>
                  <a:cubicBezTo>
                    <a:pt x="0" y="30"/>
                    <a:pt x="28" y="81"/>
                    <a:pt x="56" y="100"/>
                  </a:cubicBezTo>
                  <a:cubicBezTo>
                    <a:pt x="83" y="119"/>
                    <a:pt x="151" y="193"/>
                    <a:pt x="173" y="209"/>
                  </a:cubicBezTo>
                  <a:cubicBezTo>
                    <a:pt x="194" y="225"/>
                    <a:pt x="295" y="301"/>
                    <a:pt x="320" y="324"/>
                  </a:cubicBezTo>
                  <a:cubicBezTo>
                    <a:pt x="346" y="347"/>
                    <a:pt x="360" y="341"/>
                    <a:pt x="354" y="306"/>
                  </a:cubicBezTo>
                  <a:cubicBezTo>
                    <a:pt x="348" y="270"/>
                    <a:pt x="376" y="244"/>
                    <a:pt x="418" y="200"/>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2" name="Freeform 16"/>
            <p:cNvSpPr>
              <a:spLocks/>
            </p:cNvSpPr>
            <p:nvPr/>
          </p:nvSpPr>
          <p:spPr bwMode="auto">
            <a:xfrm>
              <a:off x="2444750" y="3773488"/>
              <a:ext cx="285750" cy="193675"/>
            </a:xfrm>
            <a:custGeom>
              <a:avLst/>
              <a:gdLst/>
              <a:ahLst/>
              <a:cxnLst>
                <a:cxn ang="0">
                  <a:pos x="30" y="24"/>
                </a:cxn>
                <a:cxn ang="0">
                  <a:pos x="20" y="85"/>
                </a:cxn>
                <a:cxn ang="0">
                  <a:pos x="209" y="148"/>
                </a:cxn>
                <a:cxn ang="0">
                  <a:pos x="133" y="56"/>
                </a:cxn>
                <a:cxn ang="0">
                  <a:pos x="30" y="24"/>
                </a:cxn>
              </a:cxnLst>
              <a:rect l="0" t="0" r="r" b="b"/>
              <a:pathLst>
                <a:path w="219" h="148">
                  <a:moveTo>
                    <a:pt x="30" y="24"/>
                  </a:moveTo>
                  <a:cubicBezTo>
                    <a:pt x="0" y="42"/>
                    <a:pt x="6" y="63"/>
                    <a:pt x="20" y="85"/>
                  </a:cubicBezTo>
                  <a:cubicBezTo>
                    <a:pt x="53" y="76"/>
                    <a:pt x="186" y="118"/>
                    <a:pt x="209" y="148"/>
                  </a:cubicBezTo>
                  <a:cubicBezTo>
                    <a:pt x="219" y="113"/>
                    <a:pt x="177" y="100"/>
                    <a:pt x="133" y="56"/>
                  </a:cubicBezTo>
                  <a:cubicBezTo>
                    <a:pt x="112" y="35"/>
                    <a:pt x="71" y="0"/>
                    <a:pt x="30" y="24"/>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3" name="Freeform 17"/>
            <p:cNvSpPr>
              <a:spLocks/>
            </p:cNvSpPr>
            <p:nvPr/>
          </p:nvSpPr>
          <p:spPr bwMode="auto">
            <a:xfrm>
              <a:off x="2762250" y="3965575"/>
              <a:ext cx="230188" cy="158750"/>
            </a:xfrm>
            <a:custGeom>
              <a:avLst/>
              <a:gdLst/>
              <a:ahLst/>
              <a:cxnLst>
                <a:cxn ang="0">
                  <a:pos x="18" y="36"/>
                </a:cxn>
                <a:cxn ang="0">
                  <a:pos x="145" y="108"/>
                </a:cxn>
                <a:cxn ang="0">
                  <a:pos x="162" y="90"/>
                </a:cxn>
                <a:cxn ang="0">
                  <a:pos x="18" y="36"/>
                </a:cxn>
              </a:cxnLst>
              <a:rect l="0" t="0" r="r" b="b"/>
              <a:pathLst>
                <a:path w="177" h="122">
                  <a:moveTo>
                    <a:pt x="18" y="36"/>
                  </a:moveTo>
                  <a:cubicBezTo>
                    <a:pt x="39" y="44"/>
                    <a:pt x="120" y="93"/>
                    <a:pt x="145" y="108"/>
                  </a:cubicBezTo>
                  <a:cubicBezTo>
                    <a:pt x="171" y="122"/>
                    <a:pt x="177" y="106"/>
                    <a:pt x="162" y="90"/>
                  </a:cubicBezTo>
                  <a:cubicBezTo>
                    <a:pt x="146" y="73"/>
                    <a:pt x="0" y="0"/>
                    <a:pt x="18" y="36"/>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4" name="Freeform 18"/>
            <p:cNvSpPr>
              <a:spLocks noEditPoints="1"/>
            </p:cNvSpPr>
            <p:nvPr/>
          </p:nvSpPr>
          <p:spPr bwMode="auto">
            <a:xfrm>
              <a:off x="3248025" y="4183063"/>
              <a:ext cx="160338" cy="157163"/>
            </a:xfrm>
            <a:custGeom>
              <a:avLst/>
              <a:gdLst/>
              <a:ahLst/>
              <a:cxnLst>
                <a:cxn ang="0">
                  <a:pos x="109" y="105"/>
                </a:cxn>
                <a:cxn ang="0">
                  <a:pos x="89" y="15"/>
                </a:cxn>
                <a:cxn ang="0">
                  <a:pos x="109" y="105"/>
                </a:cxn>
                <a:cxn ang="0">
                  <a:pos x="46" y="120"/>
                </a:cxn>
                <a:cxn ang="0">
                  <a:pos x="46" y="118"/>
                </a:cxn>
                <a:cxn ang="0">
                  <a:pos x="48" y="121"/>
                </a:cxn>
                <a:cxn ang="0">
                  <a:pos x="46" y="120"/>
                </a:cxn>
                <a:cxn ang="0">
                  <a:pos x="46" y="40"/>
                </a:cxn>
                <a:cxn ang="0">
                  <a:pos x="46" y="5"/>
                </a:cxn>
                <a:cxn ang="0">
                  <a:pos x="49" y="0"/>
                </a:cxn>
                <a:cxn ang="0">
                  <a:pos x="76" y="103"/>
                </a:cxn>
                <a:cxn ang="0">
                  <a:pos x="46" y="40"/>
                </a:cxn>
                <a:cxn ang="0">
                  <a:pos x="46" y="5"/>
                </a:cxn>
                <a:cxn ang="0">
                  <a:pos x="46" y="40"/>
                </a:cxn>
                <a:cxn ang="0">
                  <a:pos x="46" y="5"/>
                </a:cxn>
                <a:cxn ang="0">
                  <a:pos x="46" y="118"/>
                </a:cxn>
                <a:cxn ang="0">
                  <a:pos x="16" y="8"/>
                </a:cxn>
                <a:cxn ang="0">
                  <a:pos x="46" y="120"/>
                </a:cxn>
                <a:cxn ang="0">
                  <a:pos x="46" y="118"/>
                </a:cxn>
              </a:cxnLst>
              <a:rect l="0" t="0" r="r" b="b"/>
              <a:pathLst>
                <a:path w="124" h="121">
                  <a:moveTo>
                    <a:pt x="109" y="105"/>
                  </a:moveTo>
                  <a:cubicBezTo>
                    <a:pt x="112" y="80"/>
                    <a:pt x="107" y="44"/>
                    <a:pt x="89" y="15"/>
                  </a:cubicBezTo>
                  <a:cubicBezTo>
                    <a:pt x="123" y="43"/>
                    <a:pt x="124" y="79"/>
                    <a:pt x="109" y="105"/>
                  </a:cubicBezTo>
                  <a:close/>
                  <a:moveTo>
                    <a:pt x="46" y="120"/>
                  </a:moveTo>
                  <a:cubicBezTo>
                    <a:pt x="46" y="118"/>
                    <a:pt x="46" y="118"/>
                    <a:pt x="46" y="118"/>
                  </a:cubicBezTo>
                  <a:cubicBezTo>
                    <a:pt x="47" y="119"/>
                    <a:pt x="47" y="120"/>
                    <a:pt x="48" y="121"/>
                  </a:cubicBezTo>
                  <a:cubicBezTo>
                    <a:pt x="47" y="121"/>
                    <a:pt x="47" y="121"/>
                    <a:pt x="46" y="120"/>
                  </a:cubicBezTo>
                  <a:close/>
                  <a:moveTo>
                    <a:pt x="46" y="40"/>
                  </a:moveTo>
                  <a:cubicBezTo>
                    <a:pt x="46" y="5"/>
                    <a:pt x="46" y="5"/>
                    <a:pt x="46" y="5"/>
                  </a:cubicBezTo>
                  <a:cubicBezTo>
                    <a:pt x="47" y="3"/>
                    <a:pt x="48" y="1"/>
                    <a:pt x="49" y="0"/>
                  </a:cubicBezTo>
                  <a:cubicBezTo>
                    <a:pt x="49" y="19"/>
                    <a:pt x="68" y="89"/>
                    <a:pt x="76" y="103"/>
                  </a:cubicBezTo>
                  <a:cubicBezTo>
                    <a:pt x="63" y="95"/>
                    <a:pt x="51" y="66"/>
                    <a:pt x="46" y="40"/>
                  </a:cubicBezTo>
                  <a:close/>
                  <a:moveTo>
                    <a:pt x="46" y="5"/>
                  </a:moveTo>
                  <a:cubicBezTo>
                    <a:pt x="46" y="40"/>
                    <a:pt x="46" y="40"/>
                    <a:pt x="46" y="40"/>
                  </a:cubicBezTo>
                  <a:cubicBezTo>
                    <a:pt x="43" y="27"/>
                    <a:pt x="43" y="13"/>
                    <a:pt x="46" y="5"/>
                  </a:cubicBezTo>
                  <a:close/>
                  <a:moveTo>
                    <a:pt x="46" y="118"/>
                  </a:moveTo>
                  <a:cubicBezTo>
                    <a:pt x="30" y="92"/>
                    <a:pt x="16" y="38"/>
                    <a:pt x="16" y="8"/>
                  </a:cubicBezTo>
                  <a:cubicBezTo>
                    <a:pt x="0" y="43"/>
                    <a:pt x="11" y="99"/>
                    <a:pt x="46" y="120"/>
                  </a:cubicBezTo>
                  <a:lnTo>
                    <a:pt x="46" y="118"/>
                  </a:lnTo>
                  <a:close/>
                </a:path>
              </a:pathLst>
            </a:custGeom>
            <a:solidFill>
              <a:srgbClr val="7D605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5" name="Freeform 19"/>
            <p:cNvSpPr>
              <a:spLocks/>
            </p:cNvSpPr>
            <p:nvPr/>
          </p:nvSpPr>
          <p:spPr bwMode="auto">
            <a:xfrm>
              <a:off x="2944813" y="4213225"/>
              <a:ext cx="966788" cy="306388"/>
            </a:xfrm>
            <a:custGeom>
              <a:avLst/>
              <a:gdLst/>
              <a:ahLst/>
              <a:cxnLst>
                <a:cxn ang="0">
                  <a:pos x="0" y="115"/>
                </a:cxn>
                <a:cxn ang="0">
                  <a:pos x="289" y="105"/>
                </a:cxn>
                <a:cxn ang="0">
                  <a:pos x="708" y="22"/>
                </a:cxn>
                <a:cxn ang="0">
                  <a:pos x="508" y="65"/>
                </a:cxn>
                <a:cxn ang="0">
                  <a:pos x="0" y="115"/>
                </a:cxn>
              </a:cxnLst>
              <a:rect l="0" t="0" r="r" b="b"/>
              <a:pathLst>
                <a:path w="743" h="235">
                  <a:moveTo>
                    <a:pt x="0" y="115"/>
                  </a:moveTo>
                  <a:cubicBezTo>
                    <a:pt x="31" y="147"/>
                    <a:pt x="116" y="167"/>
                    <a:pt x="289" y="105"/>
                  </a:cubicBezTo>
                  <a:cubicBezTo>
                    <a:pt x="462" y="43"/>
                    <a:pt x="673" y="44"/>
                    <a:pt x="708" y="22"/>
                  </a:cubicBezTo>
                  <a:cubicBezTo>
                    <a:pt x="743" y="0"/>
                    <a:pt x="696" y="54"/>
                    <a:pt x="508" y="65"/>
                  </a:cubicBezTo>
                  <a:cubicBezTo>
                    <a:pt x="320" y="76"/>
                    <a:pt x="123" y="235"/>
                    <a:pt x="0" y="115"/>
                  </a:cubicBezTo>
                  <a:close/>
                </a:path>
              </a:pathLst>
            </a:custGeom>
            <a:solidFill>
              <a:srgbClr val="7D605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6" name="Freeform 20"/>
            <p:cNvSpPr>
              <a:spLocks/>
            </p:cNvSpPr>
            <p:nvPr/>
          </p:nvSpPr>
          <p:spPr bwMode="auto">
            <a:xfrm>
              <a:off x="2889250" y="4003675"/>
              <a:ext cx="442913" cy="152400"/>
            </a:xfrm>
            <a:custGeom>
              <a:avLst/>
              <a:gdLst/>
              <a:ahLst/>
              <a:cxnLst>
                <a:cxn ang="0">
                  <a:pos x="340" y="26"/>
                </a:cxn>
                <a:cxn ang="0">
                  <a:pos x="188" y="67"/>
                </a:cxn>
                <a:cxn ang="0">
                  <a:pos x="111" y="103"/>
                </a:cxn>
                <a:cxn ang="0">
                  <a:pos x="112" y="75"/>
                </a:cxn>
                <a:cxn ang="0">
                  <a:pos x="32" y="19"/>
                </a:cxn>
                <a:cxn ang="0">
                  <a:pos x="128" y="70"/>
                </a:cxn>
                <a:cxn ang="0">
                  <a:pos x="340" y="26"/>
                </a:cxn>
              </a:cxnLst>
              <a:rect l="0" t="0" r="r" b="b"/>
              <a:pathLst>
                <a:path w="340" h="116">
                  <a:moveTo>
                    <a:pt x="340" y="26"/>
                  </a:moveTo>
                  <a:cubicBezTo>
                    <a:pt x="286" y="47"/>
                    <a:pt x="219" y="57"/>
                    <a:pt x="188" y="67"/>
                  </a:cubicBezTo>
                  <a:cubicBezTo>
                    <a:pt x="156" y="76"/>
                    <a:pt x="132" y="91"/>
                    <a:pt x="111" y="103"/>
                  </a:cubicBezTo>
                  <a:cubicBezTo>
                    <a:pt x="90" y="116"/>
                    <a:pt x="139" y="96"/>
                    <a:pt x="112" y="75"/>
                  </a:cubicBezTo>
                  <a:cubicBezTo>
                    <a:pt x="85" y="55"/>
                    <a:pt x="64" y="38"/>
                    <a:pt x="32" y="19"/>
                  </a:cubicBezTo>
                  <a:cubicBezTo>
                    <a:pt x="0" y="0"/>
                    <a:pt x="105" y="60"/>
                    <a:pt x="128" y="70"/>
                  </a:cubicBezTo>
                  <a:cubicBezTo>
                    <a:pt x="151" y="80"/>
                    <a:pt x="270" y="38"/>
                    <a:pt x="340" y="26"/>
                  </a:cubicBezTo>
                  <a:close/>
                </a:path>
              </a:pathLst>
            </a:custGeom>
            <a:solidFill>
              <a:srgbClr val="7D605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7" name="Freeform 21"/>
            <p:cNvSpPr>
              <a:spLocks/>
            </p:cNvSpPr>
            <p:nvPr/>
          </p:nvSpPr>
          <p:spPr bwMode="auto">
            <a:xfrm>
              <a:off x="4160838" y="3546475"/>
              <a:ext cx="641350" cy="611188"/>
            </a:xfrm>
            <a:custGeom>
              <a:avLst/>
              <a:gdLst/>
              <a:ahLst/>
              <a:cxnLst>
                <a:cxn ang="0">
                  <a:pos x="212" y="18"/>
                </a:cxn>
                <a:cxn ang="0">
                  <a:pos x="114" y="205"/>
                </a:cxn>
                <a:cxn ang="0">
                  <a:pos x="125" y="323"/>
                </a:cxn>
                <a:cxn ang="0">
                  <a:pos x="276" y="469"/>
                </a:cxn>
                <a:cxn ang="0">
                  <a:pos x="315" y="6"/>
                </a:cxn>
                <a:cxn ang="0">
                  <a:pos x="212" y="18"/>
                </a:cxn>
              </a:cxnLst>
              <a:rect l="0" t="0" r="r" b="b"/>
              <a:pathLst>
                <a:path w="492" h="469">
                  <a:moveTo>
                    <a:pt x="212" y="18"/>
                  </a:moveTo>
                  <a:cubicBezTo>
                    <a:pt x="205" y="158"/>
                    <a:pt x="196" y="211"/>
                    <a:pt x="114" y="205"/>
                  </a:cubicBezTo>
                  <a:cubicBezTo>
                    <a:pt x="31" y="200"/>
                    <a:pt x="0" y="295"/>
                    <a:pt x="125" y="323"/>
                  </a:cubicBezTo>
                  <a:cubicBezTo>
                    <a:pt x="220" y="345"/>
                    <a:pt x="224" y="420"/>
                    <a:pt x="276" y="469"/>
                  </a:cubicBezTo>
                  <a:cubicBezTo>
                    <a:pt x="276" y="469"/>
                    <a:pt x="492" y="61"/>
                    <a:pt x="315" y="6"/>
                  </a:cubicBezTo>
                  <a:cubicBezTo>
                    <a:pt x="298" y="0"/>
                    <a:pt x="236" y="14"/>
                    <a:pt x="212" y="18"/>
                  </a:cubicBezTo>
                  <a:close/>
                </a:path>
              </a:pathLst>
            </a:custGeom>
            <a:solidFill>
              <a:srgbClr val="BD90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8" name="Freeform 22"/>
            <p:cNvSpPr>
              <a:spLocks/>
            </p:cNvSpPr>
            <p:nvPr/>
          </p:nvSpPr>
          <p:spPr bwMode="auto">
            <a:xfrm>
              <a:off x="4449763" y="3530600"/>
              <a:ext cx="295275" cy="820738"/>
            </a:xfrm>
            <a:custGeom>
              <a:avLst/>
              <a:gdLst/>
              <a:ahLst/>
              <a:cxnLst>
                <a:cxn ang="0">
                  <a:pos x="79" y="12"/>
                </a:cxn>
                <a:cxn ang="0">
                  <a:pos x="15" y="22"/>
                </a:cxn>
                <a:cxn ang="0">
                  <a:pos x="86" y="624"/>
                </a:cxn>
                <a:cxn ang="0">
                  <a:pos x="181" y="572"/>
                </a:cxn>
                <a:cxn ang="0">
                  <a:pos x="79" y="12"/>
                </a:cxn>
              </a:cxnLst>
              <a:rect l="0" t="0" r="r" b="b"/>
              <a:pathLst>
                <a:path w="227" h="631">
                  <a:moveTo>
                    <a:pt x="79" y="12"/>
                  </a:moveTo>
                  <a:cubicBezTo>
                    <a:pt x="62" y="0"/>
                    <a:pt x="15" y="22"/>
                    <a:pt x="15" y="22"/>
                  </a:cubicBezTo>
                  <a:cubicBezTo>
                    <a:pt x="0" y="99"/>
                    <a:pt x="41" y="473"/>
                    <a:pt x="86" y="624"/>
                  </a:cubicBezTo>
                  <a:cubicBezTo>
                    <a:pt x="86" y="624"/>
                    <a:pt x="136" y="631"/>
                    <a:pt x="181" y="572"/>
                  </a:cubicBezTo>
                  <a:cubicBezTo>
                    <a:pt x="227" y="512"/>
                    <a:pt x="211" y="59"/>
                    <a:pt x="79" y="12"/>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9" name="Freeform 23"/>
            <p:cNvSpPr>
              <a:spLocks/>
            </p:cNvSpPr>
            <p:nvPr/>
          </p:nvSpPr>
          <p:spPr bwMode="auto">
            <a:xfrm>
              <a:off x="4498975" y="3430588"/>
              <a:ext cx="1408113" cy="917575"/>
            </a:xfrm>
            <a:custGeom>
              <a:avLst/>
              <a:gdLst/>
              <a:ahLst/>
              <a:cxnLst>
                <a:cxn ang="0">
                  <a:pos x="416" y="31"/>
                </a:cxn>
                <a:cxn ang="0">
                  <a:pos x="363" y="31"/>
                </a:cxn>
                <a:cxn ang="0">
                  <a:pos x="34" y="68"/>
                </a:cxn>
                <a:cxn ang="0">
                  <a:pos x="13" y="235"/>
                </a:cxn>
                <a:cxn ang="0">
                  <a:pos x="72" y="704"/>
                </a:cxn>
                <a:cxn ang="0">
                  <a:pos x="410" y="696"/>
                </a:cxn>
                <a:cxn ang="0">
                  <a:pos x="1082" y="696"/>
                </a:cxn>
                <a:cxn ang="0">
                  <a:pos x="1082" y="0"/>
                </a:cxn>
                <a:cxn ang="0">
                  <a:pos x="416" y="31"/>
                </a:cxn>
              </a:cxnLst>
              <a:rect l="0" t="0" r="r" b="b"/>
              <a:pathLst>
                <a:path w="1082" h="704">
                  <a:moveTo>
                    <a:pt x="416" y="31"/>
                  </a:moveTo>
                  <a:cubicBezTo>
                    <a:pt x="397" y="31"/>
                    <a:pt x="379" y="31"/>
                    <a:pt x="363" y="31"/>
                  </a:cubicBezTo>
                  <a:cubicBezTo>
                    <a:pt x="229" y="27"/>
                    <a:pt x="69" y="64"/>
                    <a:pt x="34" y="68"/>
                  </a:cubicBezTo>
                  <a:cubicBezTo>
                    <a:pt x="0" y="71"/>
                    <a:pt x="7" y="130"/>
                    <a:pt x="13" y="235"/>
                  </a:cubicBezTo>
                  <a:cubicBezTo>
                    <a:pt x="18" y="341"/>
                    <a:pt x="62" y="672"/>
                    <a:pt x="72" y="704"/>
                  </a:cubicBezTo>
                  <a:cubicBezTo>
                    <a:pt x="190" y="698"/>
                    <a:pt x="303" y="696"/>
                    <a:pt x="410" y="696"/>
                  </a:cubicBezTo>
                  <a:cubicBezTo>
                    <a:pt x="1082" y="696"/>
                    <a:pt x="1082" y="696"/>
                    <a:pt x="1082" y="696"/>
                  </a:cubicBezTo>
                  <a:cubicBezTo>
                    <a:pt x="1082" y="0"/>
                    <a:pt x="1082" y="0"/>
                    <a:pt x="1082" y="0"/>
                  </a:cubicBezTo>
                  <a:lnTo>
                    <a:pt x="416" y="31"/>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0" name="Freeform 24"/>
            <p:cNvSpPr>
              <a:spLocks/>
            </p:cNvSpPr>
            <p:nvPr/>
          </p:nvSpPr>
          <p:spPr bwMode="auto">
            <a:xfrm>
              <a:off x="4521200" y="3452813"/>
              <a:ext cx="1385888" cy="868363"/>
            </a:xfrm>
            <a:custGeom>
              <a:avLst/>
              <a:gdLst/>
              <a:ahLst/>
              <a:cxnLst>
                <a:cxn ang="0">
                  <a:pos x="1065" y="0"/>
                </a:cxn>
                <a:cxn ang="0">
                  <a:pos x="345" y="28"/>
                </a:cxn>
                <a:cxn ang="0">
                  <a:pos x="33" y="63"/>
                </a:cxn>
                <a:cxn ang="0">
                  <a:pos x="12" y="222"/>
                </a:cxn>
                <a:cxn ang="0">
                  <a:pos x="69" y="666"/>
                </a:cxn>
                <a:cxn ang="0">
                  <a:pos x="420" y="648"/>
                </a:cxn>
                <a:cxn ang="0">
                  <a:pos x="1065" y="652"/>
                </a:cxn>
                <a:cxn ang="0">
                  <a:pos x="1065" y="0"/>
                </a:cxn>
              </a:cxnLst>
              <a:rect l="0" t="0" r="r" b="b"/>
              <a:pathLst>
                <a:path w="1065" h="666">
                  <a:moveTo>
                    <a:pt x="1065" y="0"/>
                  </a:moveTo>
                  <a:cubicBezTo>
                    <a:pt x="1039" y="1"/>
                    <a:pt x="419" y="30"/>
                    <a:pt x="345" y="28"/>
                  </a:cubicBezTo>
                  <a:cubicBezTo>
                    <a:pt x="271" y="26"/>
                    <a:pt x="66" y="60"/>
                    <a:pt x="33" y="63"/>
                  </a:cubicBezTo>
                  <a:cubicBezTo>
                    <a:pt x="0" y="66"/>
                    <a:pt x="7" y="122"/>
                    <a:pt x="12" y="222"/>
                  </a:cubicBezTo>
                  <a:cubicBezTo>
                    <a:pt x="18" y="322"/>
                    <a:pt x="59" y="635"/>
                    <a:pt x="69" y="666"/>
                  </a:cubicBezTo>
                  <a:cubicBezTo>
                    <a:pt x="110" y="650"/>
                    <a:pt x="252" y="646"/>
                    <a:pt x="420" y="648"/>
                  </a:cubicBezTo>
                  <a:cubicBezTo>
                    <a:pt x="1065" y="652"/>
                    <a:pt x="1065" y="652"/>
                    <a:pt x="1065" y="652"/>
                  </a:cubicBezTo>
                  <a:lnTo>
                    <a:pt x="1065" y="0"/>
                  </a:ln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1" name="Freeform 25"/>
            <p:cNvSpPr>
              <a:spLocks/>
            </p:cNvSpPr>
            <p:nvPr/>
          </p:nvSpPr>
          <p:spPr bwMode="auto">
            <a:xfrm>
              <a:off x="4616450" y="3986213"/>
              <a:ext cx="530225" cy="58738"/>
            </a:xfrm>
            <a:custGeom>
              <a:avLst/>
              <a:gdLst/>
              <a:ahLst/>
              <a:cxnLst>
                <a:cxn ang="0">
                  <a:pos x="0" y="45"/>
                </a:cxn>
                <a:cxn ang="0">
                  <a:pos x="408" y="0"/>
                </a:cxn>
                <a:cxn ang="0">
                  <a:pos x="0" y="45"/>
                </a:cxn>
              </a:cxnLst>
              <a:rect l="0" t="0" r="r" b="b"/>
              <a:pathLst>
                <a:path w="408" h="45">
                  <a:moveTo>
                    <a:pt x="0" y="45"/>
                  </a:moveTo>
                  <a:cubicBezTo>
                    <a:pt x="140" y="18"/>
                    <a:pt x="310" y="6"/>
                    <a:pt x="408" y="0"/>
                  </a:cubicBezTo>
                  <a:cubicBezTo>
                    <a:pt x="315" y="24"/>
                    <a:pt x="146" y="37"/>
                    <a:pt x="0" y="45"/>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2" name="Freeform 26"/>
            <p:cNvSpPr>
              <a:spLocks noEditPoints="1"/>
            </p:cNvSpPr>
            <p:nvPr/>
          </p:nvSpPr>
          <p:spPr bwMode="auto">
            <a:xfrm>
              <a:off x="4789488" y="3873500"/>
              <a:ext cx="134938" cy="117475"/>
            </a:xfrm>
            <a:custGeom>
              <a:avLst/>
              <a:gdLst/>
              <a:ahLst/>
              <a:cxnLst>
                <a:cxn ang="0">
                  <a:pos x="70" y="4"/>
                </a:cxn>
                <a:cxn ang="0">
                  <a:pos x="52" y="0"/>
                </a:cxn>
                <a:cxn ang="0">
                  <a:pos x="52" y="11"/>
                </a:cxn>
                <a:cxn ang="0">
                  <a:pos x="66" y="14"/>
                </a:cxn>
                <a:cxn ang="0">
                  <a:pos x="84" y="60"/>
                </a:cxn>
                <a:cxn ang="0">
                  <a:pos x="52" y="81"/>
                </a:cxn>
                <a:cxn ang="0">
                  <a:pos x="52" y="91"/>
                </a:cxn>
                <a:cxn ang="0">
                  <a:pos x="94" y="64"/>
                </a:cxn>
                <a:cxn ang="0">
                  <a:pos x="70" y="4"/>
                </a:cxn>
                <a:cxn ang="0">
                  <a:pos x="52" y="0"/>
                </a:cxn>
                <a:cxn ang="0">
                  <a:pos x="10" y="27"/>
                </a:cxn>
                <a:cxn ang="0">
                  <a:pos x="33" y="88"/>
                </a:cxn>
                <a:cxn ang="0">
                  <a:pos x="52" y="91"/>
                </a:cxn>
                <a:cxn ang="0">
                  <a:pos x="52" y="81"/>
                </a:cxn>
                <a:cxn ang="0">
                  <a:pos x="38" y="78"/>
                </a:cxn>
                <a:cxn ang="0">
                  <a:pos x="20" y="32"/>
                </a:cxn>
                <a:cxn ang="0">
                  <a:pos x="52" y="11"/>
                </a:cxn>
                <a:cxn ang="0">
                  <a:pos x="52" y="0"/>
                </a:cxn>
              </a:cxnLst>
              <a:rect l="0" t="0" r="r" b="b"/>
              <a:pathLst>
                <a:path w="104" h="91">
                  <a:moveTo>
                    <a:pt x="70" y="4"/>
                  </a:moveTo>
                  <a:cubicBezTo>
                    <a:pt x="64" y="1"/>
                    <a:pt x="58" y="0"/>
                    <a:pt x="52" y="0"/>
                  </a:cubicBezTo>
                  <a:cubicBezTo>
                    <a:pt x="52" y="11"/>
                    <a:pt x="52" y="11"/>
                    <a:pt x="52" y="11"/>
                  </a:cubicBezTo>
                  <a:cubicBezTo>
                    <a:pt x="56" y="11"/>
                    <a:pt x="61" y="12"/>
                    <a:pt x="66" y="14"/>
                  </a:cubicBezTo>
                  <a:cubicBezTo>
                    <a:pt x="83" y="21"/>
                    <a:pt x="91" y="42"/>
                    <a:pt x="84" y="60"/>
                  </a:cubicBezTo>
                  <a:cubicBezTo>
                    <a:pt x="78" y="73"/>
                    <a:pt x="65" y="81"/>
                    <a:pt x="52" y="81"/>
                  </a:cubicBezTo>
                  <a:cubicBezTo>
                    <a:pt x="52" y="91"/>
                    <a:pt x="52" y="91"/>
                    <a:pt x="52" y="91"/>
                  </a:cubicBezTo>
                  <a:cubicBezTo>
                    <a:pt x="69" y="91"/>
                    <a:pt x="86" y="81"/>
                    <a:pt x="94" y="64"/>
                  </a:cubicBezTo>
                  <a:cubicBezTo>
                    <a:pt x="104" y="41"/>
                    <a:pt x="93" y="14"/>
                    <a:pt x="70" y="4"/>
                  </a:cubicBezTo>
                  <a:close/>
                  <a:moveTo>
                    <a:pt x="52" y="0"/>
                  </a:moveTo>
                  <a:cubicBezTo>
                    <a:pt x="34" y="0"/>
                    <a:pt x="17" y="10"/>
                    <a:pt x="10" y="27"/>
                  </a:cubicBezTo>
                  <a:cubicBezTo>
                    <a:pt x="0" y="51"/>
                    <a:pt x="10" y="78"/>
                    <a:pt x="33" y="88"/>
                  </a:cubicBezTo>
                  <a:cubicBezTo>
                    <a:pt x="39" y="90"/>
                    <a:pt x="46" y="91"/>
                    <a:pt x="52" y="91"/>
                  </a:cubicBezTo>
                  <a:cubicBezTo>
                    <a:pt x="52" y="81"/>
                    <a:pt x="52" y="81"/>
                    <a:pt x="52" y="81"/>
                  </a:cubicBezTo>
                  <a:cubicBezTo>
                    <a:pt x="47" y="81"/>
                    <a:pt x="42" y="80"/>
                    <a:pt x="38" y="78"/>
                  </a:cubicBezTo>
                  <a:cubicBezTo>
                    <a:pt x="20" y="70"/>
                    <a:pt x="12" y="49"/>
                    <a:pt x="20" y="32"/>
                  </a:cubicBezTo>
                  <a:cubicBezTo>
                    <a:pt x="25" y="19"/>
                    <a:pt x="38" y="11"/>
                    <a:pt x="52" y="11"/>
                  </a:cubicBezTo>
                  <a:lnTo>
                    <a:pt x="52" y="0"/>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3" name="Freeform 27"/>
            <p:cNvSpPr>
              <a:spLocks/>
            </p:cNvSpPr>
            <p:nvPr/>
          </p:nvSpPr>
          <p:spPr bwMode="auto">
            <a:xfrm>
              <a:off x="4849813" y="3902075"/>
              <a:ext cx="26988" cy="26988"/>
            </a:xfrm>
            <a:custGeom>
              <a:avLst/>
              <a:gdLst/>
              <a:ahLst/>
              <a:cxnLst>
                <a:cxn ang="0">
                  <a:pos x="14" y="2"/>
                </a:cxn>
                <a:cxn ang="0">
                  <a:pos x="2" y="6"/>
                </a:cxn>
                <a:cxn ang="0">
                  <a:pos x="7" y="18"/>
                </a:cxn>
                <a:cxn ang="0">
                  <a:pos x="18" y="13"/>
                </a:cxn>
                <a:cxn ang="0">
                  <a:pos x="14" y="2"/>
                </a:cxn>
              </a:cxnLst>
              <a:rect l="0" t="0" r="r" b="b"/>
              <a:pathLst>
                <a:path w="20" h="20">
                  <a:moveTo>
                    <a:pt x="14" y="2"/>
                  </a:moveTo>
                  <a:cubicBezTo>
                    <a:pt x="9" y="0"/>
                    <a:pt x="4" y="2"/>
                    <a:pt x="2" y="6"/>
                  </a:cubicBezTo>
                  <a:cubicBezTo>
                    <a:pt x="0" y="11"/>
                    <a:pt x="2" y="16"/>
                    <a:pt x="7" y="18"/>
                  </a:cubicBezTo>
                  <a:cubicBezTo>
                    <a:pt x="11" y="20"/>
                    <a:pt x="16" y="18"/>
                    <a:pt x="18" y="13"/>
                  </a:cubicBezTo>
                  <a:cubicBezTo>
                    <a:pt x="20" y="9"/>
                    <a:pt x="18" y="4"/>
                    <a:pt x="14" y="2"/>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4" name="Freeform 28"/>
            <p:cNvSpPr>
              <a:spLocks/>
            </p:cNvSpPr>
            <p:nvPr/>
          </p:nvSpPr>
          <p:spPr bwMode="auto">
            <a:xfrm>
              <a:off x="4835525" y="3937000"/>
              <a:ext cx="26988" cy="23813"/>
            </a:xfrm>
            <a:custGeom>
              <a:avLst/>
              <a:gdLst/>
              <a:ahLst/>
              <a:cxnLst>
                <a:cxn ang="0">
                  <a:pos x="14" y="1"/>
                </a:cxn>
                <a:cxn ang="0">
                  <a:pos x="2" y="6"/>
                </a:cxn>
                <a:cxn ang="0">
                  <a:pos x="7" y="18"/>
                </a:cxn>
                <a:cxn ang="0">
                  <a:pos x="18" y="13"/>
                </a:cxn>
                <a:cxn ang="0">
                  <a:pos x="14" y="1"/>
                </a:cxn>
              </a:cxnLst>
              <a:rect l="0" t="0" r="r" b="b"/>
              <a:pathLst>
                <a:path w="20" h="19">
                  <a:moveTo>
                    <a:pt x="14" y="1"/>
                  </a:moveTo>
                  <a:cubicBezTo>
                    <a:pt x="9" y="0"/>
                    <a:pt x="4" y="2"/>
                    <a:pt x="2" y="6"/>
                  </a:cubicBezTo>
                  <a:cubicBezTo>
                    <a:pt x="0" y="10"/>
                    <a:pt x="2" y="16"/>
                    <a:pt x="7" y="18"/>
                  </a:cubicBezTo>
                  <a:cubicBezTo>
                    <a:pt x="11" y="19"/>
                    <a:pt x="16" y="17"/>
                    <a:pt x="18" y="13"/>
                  </a:cubicBezTo>
                  <a:cubicBezTo>
                    <a:pt x="20" y="9"/>
                    <a:pt x="18" y="3"/>
                    <a:pt x="14" y="1"/>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5" name="Freeform 29"/>
            <p:cNvSpPr>
              <a:spLocks noEditPoints="1"/>
            </p:cNvSpPr>
            <p:nvPr/>
          </p:nvSpPr>
          <p:spPr bwMode="auto">
            <a:xfrm>
              <a:off x="4935538" y="3857625"/>
              <a:ext cx="125413" cy="117475"/>
            </a:xfrm>
            <a:custGeom>
              <a:avLst/>
              <a:gdLst/>
              <a:ahLst/>
              <a:cxnLst>
                <a:cxn ang="0">
                  <a:pos x="94" y="39"/>
                </a:cxn>
                <a:cxn ang="0">
                  <a:pos x="48" y="0"/>
                </a:cxn>
                <a:cxn ang="0">
                  <a:pos x="48" y="11"/>
                </a:cxn>
                <a:cxn ang="0">
                  <a:pos x="83" y="41"/>
                </a:cxn>
                <a:cxn ang="0">
                  <a:pos x="53" y="80"/>
                </a:cxn>
                <a:cxn ang="0">
                  <a:pos x="48" y="81"/>
                </a:cxn>
                <a:cxn ang="0">
                  <a:pos x="48" y="91"/>
                </a:cxn>
                <a:cxn ang="0">
                  <a:pos x="55" y="91"/>
                </a:cxn>
                <a:cxn ang="0">
                  <a:pos x="94" y="39"/>
                </a:cxn>
                <a:cxn ang="0">
                  <a:pos x="48" y="0"/>
                </a:cxn>
                <a:cxn ang="0">
                  <a:pos x="42" y="0"/>
                </a:cxn>
                <a:cxn ang="0">
                  <a:pos x="3" y="52"/>
                </a:cxn>
                <a:cxn ang="0">
                  <a:pos x="48" y="91"/>
                </a:cxn>
                <a:cxn ang="0">
                  <a:pos x="48" y="81"/>
                </a:cxn>
                <a:cxn ang="0">
                  <a:pos x="14" y="50"/>
                </a:cxn>
                <a:cxn ang="0">
                  <a:pos x="44" y="11"/>
                </a:cxn>
                <a:cxn ang="0">
                  <a:pos x="48" y="11"/>
                </a:cxn>
                <a:cxn ang="0">
                  <a:pos x="48" y="0"/>
                </a:cxn>
              </a:cxnLst>
              <a:rect l="0" t="0" r="r" b="b"/>
              <a:pathLst>
                <a:path w="97" h="91">
                  <a:moveTo>
                    <a:pt x="94" y="39"/>
                  </a:moveTo>
                  <a:cubicBezTo>
                    <a:pt x="91" y="16"/>
                    <a:pt x="71" y="0"/>
                    <a:pt x="48" y="0"/>
                  </a:cubicBezTo>
                  <a:cubicBezTo>
                    <a:pt x="48" y="11"/>
                    <a:pt x="48" y="11"/>
                    <a:pt x="48" y="11"/>
                  </a:cubicBezTo>
                  <a:cubicBezTo>
                    <a:pt x="66" y="11"/>
                    <a:pt x="81" y="23"/>
                    <a:pt x="83" y="41"/>
                  </a:cubicBezTo>
                  <a:cubicBezTo>
                    <a:pt x="86" y="60"/>
                    <a:pt x="72" y="78"/>
                    <a:pt x="53" y="80"/>
                  </a:cubicBezTo>
                  <a:cubicBezTo>
                    <a:pt x="52" y="80"/>
                    <a:pt x="50" y="81"/>
                    <a:pt x="48" y="81"/>
                  </a:cubicBezTo>
                  <a:cubicBezTo>
                    <a:pt x="48" y="91"/>
                    <a:pt x="48" y="91"/>
                    <a:pt x="48" y="91"/>
                  </a:cubicBezTo>
                  <a:cubicBezTo>
                    <a:pt x="51" y="91"/>
                    <a:pt x="53" y="91"/>
                    <a:pt x="55" y="91"/>
                  </a:cubicBezTo>
                  <a:cubicBezTo>
                    <a:pt x="80" y="87"/>
                    <a:pt x="97" y="64"/>
                    <a:pt x="94" y="39"/>
                  </a:cubicBezTo>
                  <a:close/>
                  <a:moveTo>
                    <a:pt x="48" y="0"/>
                  </a:moveTo>
                  <a:cubicBezTo>
                    <a:pt x="46" y="0"/>
                    <a:pt x="44" y="0"/>
                    <a:pt x="42" y="0"/>
                  </a:cubicBezTo>
                  <a:cubicBezTo>
                    <a:pt x="17" y="4"/>
                    <a:pt x="0" y="27"/>
                    <a:pt x="3" y="52"/>
                  </a:cubicBezTo>
                  <a:cubicBezTo>
                    <a:pt x="6" y="75"/>
                    <a:pt x="26" y="91"/>
                    <a:pt x="48" y="91"/>
                  </a:cubicBezTo>
                  <a:cubicBezTo>
                    <a:pt x="48" y="81"/>
                    <a:pt x="48" y="81"/>
                    <a:pt x="48" y="81"/>
                  </a:cubicBezTo>
                  <a:cubicBezTo>
                    <a:pt x="31" y="81"/>
                    <a:pt x="16" y="68"/>
                    <a:pt x="14" y="50"/>
                  </a:cubicBezTo>
                  <a:cubicBezTo>
                    <a:pt x="11" y="31"/>
                    <a:pt x="25" y="14"/>
                    <a:pt x="44" y="11"/>
                  </a:cubicBezTo>
                  <a:cubicBezTo>
                    <a:pt x="45" y="11"/>
                    <a:pt x="47" y="11"/>
                    <a:pt x="48" y="11"/>
                  </a:cubicBezTo>
                  <a:lnTo>
                    <a:pt x="48" y="0"/>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6" name="Freeform 30"/>
            <p:cNvSpPr>
              <a:spLocks/>
            </p:cNvSpPr>
            <p:nvPr/>
          </p:nvSpPr>
          <p:spPr bwMode="auto">
            <a:xfrm>
              <a:off x="5003800" y="3902075"/>
              <a:ext cx="25400" cy="23813"/>
            </a:xfrm>
            <a:custGeom>
              <a:avLst/>
              <a:gdLst/>
              <a:ahLst/>
              <a:cxnLst>
                <a:cxn ang="0">
                  <a:pos x="18" y="8"/>
                </a:cxn>
                <a:cxn ang="0">
                  <a:pos x="8" y="1"/>
                </a:cxn>
                <a:cxn ang="0">
                  <a:pos x="1" y="11"/>
                </a:cxn>
                <a:cxn ang="0">
                  <a:pos x="10" y="18"/>
                </a:cxn>
                <a:cxn ang="0">
                  <a:pos x="18" y="8"/>
                </a:cxn>
              </a:cxnLst>
              <a:rect l="0" t="0" r="r" b="b"/>
              <a:pathLst>
                <a:path w="19" h="19">
                  <a:moveTo>
                    <a:pt x="18" y="8"/>
                  </a:moveTo>
                  <a:cubicBezTo>
                    <a:pt x="17" y="4"/>
                    <a:pt x="13" y="0"/>
                    <a:pt x="8" y="1"/>
                  </a:cubicBezTo>
                  <a:cubicBezTo>
                    <a:pt x="3" y="2"/>
                    <a:pt x="0" y="6"/>
                    <a:pt x="1" y="11"/>
                  </a:cubicBezTo>
                  <a:cubicBezTo>
                    <a:pt x="1" y="16"/>
                    <a:pt x="6" y="19"/>
                    <a:pt x="10" y="18"/>
                  </a:cubicBezTo>
                  <a:cubicBezTo>
                    <a:pt x="15" y="18"/>
                    <a:pt x="19" y="13"/>
                    <a:pt x="18" y="8"/>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7" name="Freeform 31"/>
            <p:cNvSpPr>
              <a:spLocks/>
            </p:cNvSpPr>
            <p:nvPr/>
          </p:nvSpPr>
          <p:spPr bwMode="auto">
            <a:xfrm>
              <a:off x="4967288" y="3906838"/>
              <a:ext cx="25400" cy="23813"/>
            </a:xfrm>
            <a:custGeom>
              <a:avLst/>
              <a:gdLst/>
              <a:ahLst/>
              <a:cxnLst>
                <a:cxn ang="0">
                  <a:pos x="18" y="8"/>
                </a:cxn>
                <a:cxn ang="0">
                  <a:pos x="9" y="1"/>
                </a:cxn>
                <a:cxn ang="0">
                  <a:pos x="1" y="11"/>
                </a:cxn>
                <a:cxn ang="0">
                  <a:pos x="11" y="18"/>
                </a:cxn>
                <a:cxn ang="0">
                  <a:pos x="18" y="8"/>
                </a:cxn>
              </a:cxnLst>
              <a:rect l="0" t="0" r="r" b="b"/>
              <a:pathLst>
                <a:path w="19" h="19">
                  <a:moveTo>
                    <a:pt x="18" y="8"/>
                  </a:moveTo>
                  <a:cubicBezTo>
                    <a:pt x="18" y="4"/>
                    <a:pt x="13" y="0"/>
                    <a:pt x="9" y="1"/>
                  </a:cubicBezTo>
                  <a:cubicBezTo>
                    <a:pt x="4" y="1"/>
                    <a:pt x="0" y="6"/>
                    <a:pt x="1" y="11"/>
                  </a:cubicBezTo>
                  <a:cubicBezTo>
                    <a:pt x="2" y="15"/>
                    <a:pt x="6" y="19"/>
                    <a:pt x="11" y="18"/>
                  </a:cubicBezTo>
                  <a:cubicBezTo>
                    <a:pt x="16" y="18"/>
                    <a:pt x="19" y="13"/>
                    <a:pt x="18" y="8"/>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8" name="Freeform 32"/>
            <p:cNvSpPr>
              <a:spLocks noEditPoints="1"/>
            </p:cNvSpPr>
            <p:nvPr/>
          </p:nvSpPr>
          <p:spPr bwMode="auto">
            <a:xfrm>
              <a:off x="4638675" y="3879850"/>
              <a:ext cx="122238" cy="120650"/>
            </a:xfrm>
            <a:custGeom>
              <a:avLst/>
              <a:gdLst/>
              <a:ahLst/>
              <a:cxnLst>
                <a:cxn ang="0">
                  <a:pos x="93" y="48"/>
                </a:cxn>
                <a:cxn ang="0">
                  <a:pos x="49" y="0"/>
                </a:cxn>
                <a:cxn ang="0">
                  <a:pos x="47" y="0"/>
                </a:cxn>
                <a:cxn ang="0">
                  <a:pos x="47" y="11"/>
                </a:cxn>
                <a:cxn ang="0">
                  <a:pos x="49" y="11"/>
                </a:cxn>
                <a:cxn ang="0">
                  <a:pos x="82" y="48"/>
                </a:cxn>
                <a:cxn ang="0">
                  <a:pos x="47" y="81"/>
                </a:cxn>
                <a:cxn ang="0">
                  <a:pos x="47" y="92"/>
                </a:cxn>
                <a:cxn ang="0">
                  <a:pos x="93" y="48"/>
                </a:cxn>
                <a:cxn ang="0">
                  <a:pos x="47" y="0"/>
                </a:cxn>
                <a:cxn ang="0">
                  <a:pos x="1" y="44"/>
                </a:cxn>
                <a:cxn ang="0">
                  <a:pos x="45" y="92"/>
                </a:cxn>
                <a:cxn ang="0">
                  <a:pos x="47" y="92"/>
                </a:cxn>
                <a:cxn ang="0">
                  <a:pos x="47" y="81"/>
                </a:cxn>
                <a:cxn ang="0">
                  <a:pos x="45" y="81"/>
                </a:cxn>
                <a:cxn ang="0">
                  <a:pos x="12" y="44"/>
                </a:cxn>
                <a:cxn ang="0">
                  <a:pos x="47" y="11"/>
                </a:cxn>
                <a:cxn ang="0">
                  <a:pos x="47" y="0"/>
                </a:cxn>
              </a:cxnLst>
              <a:rect l="0" t="0" r="r" b="b"/>
              <a:pathLst>
                <a:path w="94" h="92">
                  <a:moveTo>
                    <a:pt x="93" y="48"/>
                  </a:moveTo>
                  <a:cubicBezTo>
                    <a:pt x="94" y="23"/>
                    <a:pt x="75" y="2"/>
                    <a:pt x="49" y="0"/>
                  </a:cubicBezTo>
                  <a:cubicBezTo>
                    <a:pt x="49" y="0"/>
                    <a:pt x="48" y="0"/>
                    <a:pt x="47" y="0"/>
                  </a:cubicBezTo>
                  <a:cubicBezTo>
                    <a:pt x="47" y="11"/>
                    <a:pt x="47" y="11"/>
                    <a:pt x="47" y="11"/>
                  </a:cubicBezTo>
                  <a:cubicBezTo>
                    <a:pt x="48" y="11"/>
                    <a:pt x="48" y="11"/>
                    <a:pt x="49" y="11"/>
                  </a:cubicBezTo>
                  <a:cubicBezTo>
                    <a:pt x="68" y="12"/>
                    <a:pt x="83" y="28"/>
                    <a:pt x="82" y="48"/>
                  </a:cubicBezTo>
                  <a:cubicBezTo>
                    <a:pt x="81" y="66"/>
                    <a:pt x="66" y="81"/>
                    <a:pt x="47" y="81"/>
                  </a:cubicBezTo>
                  <a:cubicBezTo>
                    <a:pt x="47" y="92"/>
                    <a:pt x="47" y="92"/>
                    <a:pt x="47" y="92"/>
                  </a:cubicBezTo>
                  <a:cubicBezTo>
                    <a:pt x="71" y="92"/>
                    <a:pt x="92" y="73"/>
                    <a:pt x="93" y="48"/>
                  </a:cubicBezTo>
                  <a:close/>
                  <a:moveTo>
                    <a:pt x="47" y="0"/>
                  </a:moveTo>
                  <a:cubicBezTo>
                    <a:pt x="23" y="0"/>
                    <a:pt x="3" y="19"/>
                    <a:pt x="1" y="44"/>
                  </a:cubicBezTo>
                  <a:cubicBezTo>
                    <a:pt x="0" y="69"/>
                    <a:pt x="20" y="90"/>
                    <a:pt x="45" y="92"/>
                  </a:cubicBezTo>
                  <a:cubicBezTo>
                    <a:pt x="46" y="92"/>
                    <a:pt x="46" y="92"/>
                    <a:pt x="47" y="92"/>
                  </a:cubicBezTo>
                  <a:cubicBezTo>
                    <a:pt x="47" y="81"/>
                    <a:pt x="47" y="81"/>
                    <a:pt x="47" y="81"/>
                  </a:cubicBezTo>
                  <a:cubicBezTo>
                    <a:pt x="47" y="81"/>
                    <a:pt x="46" y="81"/>
                    <a:pt x="45" y="81"/>
                  </a:cubicBezTo>
                  <a:cubicBezTo>
                    <a:pt x="26" y="80"/>
                    <a:pt x="11" y="64"/>
                    <a:pt x="12" y="44"/>
                  </a:cubicBezTo>
                  <a:cubicBezTo>
                    <a:pt x="13" y="26"/>
                    <a:pt x="29" y="11"/>
                    <a:pt x="47" y="11"/>
                  </a:cubicBezTo>
                  <a:lnTo>
                    <a:pt x="47" y="0"/>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9" name="Freeform 33"/>
            <p:cNvSpPr>
              <a:spLocks/>
            </p:cNvSpPr>
            <p:nvPr/>
          </p:nvSpPr>
          <p:spPr bwMode="auto">
            <a:xfrm>
              <a:off x="4706938" y="3930650"/>
              <a:ext cx="23813" cy="22225"/>
            </a:xfrm>
            <a:custGeom>
              <a:avLst/>
              <a:gdLst/>
              <a:ahLst/>
              <a:cxnLst>
                <a:cxn ang="0">
                  <a:pos x="18" y="9"/>
                </a:cxn>
                <a:cxn ang="0">
                  <a:pos x="9" y="0"/>
                </a:cxn>
                <a:cxn ang="0">
                  <a:pos x="0" y="8"/>
                </a:cxn>
                <a:cxn ang="0">
                  <a:pos x="9" y="17"/>
                </a:cxn>
                <a:cxn ang="0">
                  <a:pos x="18" y="9"/>
                </a:cxn>
              </a:cxnLst>
              <a:rect l="0" t="0" r="r" b="b"/>
              <a:pathLst>
                <a:path w="18" h="18">
                  <a:moveTo>
                    <a:pt x="18" y="9"/>
                  </a:moveTo>
                  <a:cubicBezTo>
                    <a:pt x="18" y="4"/>
                    <a:pt x="14" y="0"/>
                    <a:pt x="9" y="0"/>
                  </a:cubicBezTo>
                  <a:cubicBezTo>
                    <a:pt x="5" y="0"/>
                    <a:pt x="0" y="3"/>
                    <a:pt x="0" y="8"/>
                  </a:cubicBezTo>
                  <a:cubicBezTo>
                    <a:pt x="0" y="13"/>
                    <a:pt x="4" y="17"/>
                    <a:pt x="9" y="17"/>
                  </a:cubicBezTo>
                  <a:cubicBezTo>
                    <a:pt x="13" y="18"/>
                    <a:pt x="17" y="14"/>
                    <a:pt x="18" y="9"/>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30" name="Freeform 34"/>
            <p:cNvSpPr>
              <a:spLocks/>
            </p:cNvSpPr>
            <p:nvPr/>
          </p:nvSpPr>
          <p:spPr bwMode="auto">
            <a:xfrm>
              <a:off x="4670425" y="3927475"/>
              <a:ext cx="23813" cy="23813"/>
            </a:xfrm>
            <a:custGeom>
              <a:avLst/>
              <a:gdLst/>
              <a:ahLst/>
              <a:cxnLst>
                <a:cxn ang="0">
                  <a:pos x="18" y="10"/>
                </a:cxn>
                <a:cxn ang="0">
                  <a:pos x="10" y="1"/>
                </a:cxn>
                <a:cxn ang="0">
                  <a:pos x="0" y="9"/>
                </a:cxn>
                <a:cxn ang="0">
                  <a:pos x="9" y="18"/>
                </a:cxn>
                <a:cxn ang="0">
                  <a:pos x="18" y="10"/>
                </a:cxn>
              </a:cxnLst>
              <a:rect l="0" t="0" r="r" b="b"/>
              <a:pathLst>
                <a:path w="18" h="18">
                  <a:moveTo>
                    <a:pt x="18" y="10"/>
                  </a:moveTo>
                  <a:cubicBezTo>
                    <a:pt x="18" y="5"/>
                    <a:pt x="14" y="1"/>
                    <a:pt x="10" y="1"/>
                  </a:cubicBezTo>
                  <a:cubicBezTo>
                    <a:pt x="5" y="0"/>
                    <a:pt x="1" y="4"/>
                    <a:pt x="0" y="9"/>
                  </a:cubicBezTo>
                  <a:cubicBezTo>
                    <a:pt x="0" y="14"/>
                    <a:pt x="4" y="18"/>
                    <a:pt x="9" y="18"/>
                  </a:cubicBezTo>
                  <a:cubicBezTo>
                    <a:pt x="14" y="18"/>
                    <a:pt x="18" y="15"/>
                    <a:pt x="18" y="10"/>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01" name="Freeform 5"/>
          <p:cNvSpPr>
            <a:spLocks/>
          </p:cNvSpPr>
          <p:nvPr/>
        </p:nvSpPr>
        <p:spPr bwMode="auto">
          <a:xfrm flipH="1">
            <a:off x="4494282" y="1811374"/>
            <a:ext cx="1256682" cy="2635344"/>
          </a:xfrm>
          <a:custGeom>
            <a:avLst/>
            <a:gdLst/>
            <a:ahLst/>
            <a:cxnLst>
              <a:cxn ang="0">
                <a:pos x="132" y="716"/>
              </a:cxn>
              <a:cxn ang="0">
                <a:pos x="4" y="771"/>
              </a:cxn>
              <a:cxn ang="0">
                <a:pos x="140" y="1089"/>
              </a:cxn>
              <a:cxn ang="0">
                <a:pos x="268" y="1034"/>
              </a:cxn>
              <a:cxn ang="0">
                <a:pos x="351" y="1133"/>
              </a:cxn>
              <a:cxn ang="0">
                <a:pos x="540" y="946"/>
              </a:cxn>
              <a:cxn ang="0">
                <a:pos x="427" y="778"/>
              </a:cxn>
              <a:cxn ang="0">
                <a:pos x="540" y="187"/>
              </a:cxn>
              <a:cxn ang="0">
                <a:pos x="351" y="0"/>
              </a:cxn>
              <a:cxn ang="0">
                <a:pos x="258" y="113"/>
              </a:cxn>
              <a:cxn ang="0">
                <a:pos x="129" y="61"/>
              </a:cxn>
              <a:cxn ang="0">
                <a:pos x="0" y="381"/>
              </a:cxn>
              <a:cxn ang="0">
                <a:pos x="129" y="433"/>
              </a:cxn>
              <a:cxn ang="0">
                <a:pos x="132" y="716"/>
              </a:cxn>
            </a:cxnLst>
            <a:rect l="0" t="0" r="r" b="b"/>
            <a:pathLst>
              <a:path w="540" h="1133">
                <a:moveTo>
                  <a:pt x="132" y="716"/>
                </a:moveTo>
                <a:cubicBezTo>
                  <a:pt x="4" y="771"/>
                  <a:pt x="4" y="771"/>
                  <a:pt x="4" y="771"/>
                </a:cubicBezTo>
                <a:cubicBezTo>
                  <a:pt x="140" y="1089"/>
                  <a:pt x="140" y="1089"/>
                  <a:pt x="140" y="1089"/>
                </a:cubicBezTo>
                <a:cubicBezTo>
                  <a:pt x="268" y="1034"/>
                  <a:pt x="268" y="1034"/>
                  <a:pt x="268" y="1034"/>
                </a:cubicBezTo>
                <a:cubicBezTo>
                  <a:pt x="293" y="1069"/>
                  <a:pt x="321" y="1103"/>
                  <a:pt x="351" y="1133"/>
                </a:cubicBezTo>
                <a:cubicBezTo>
                  <a:pt x="540" y="946"/>
                  <a:pt x="540" y="946"/>
                  <a:pt x="540" y="946"/>
                </a:cubicBezTo>
                <a:cubicBezTo>
                  <a:pt x="493" y="899"/>
                  <a:pt x="454" y="842"/>
                  <a:pt x="427" y="778"/>
                </a:cubicBezTo>
                <a:cubicBezTo>
                  <a:pt x="339" y="571"/>
                  <a:pt x="391" y="338"/>
                  <a:pt x="540" y="187"/>
                </a:cubicBezTo>
                <a:cubicBezTo>
                  <a:pt x="351" y="0"/>
                  <a:pt x="351" y="0"/>
                  <a:pt x="351" y="0"/>
                </a:cubicBezTo>
                <a:cubicBezTo>
                  <a:pt x="317" y="34"/>
                  <a:pt x="286" y="72"/>
                  <a:pt x="258" y="113"/>
                </a:cubicBezTo>
                <a:cubicBezTo>
                  <a:pt x="129" y="61"/>
                  <a:pt x="129" y="61"/>
                  <a:pt x="129" y="61"/>
                </a:cubicBezTo>
                <a:cubicBezTo>
                  <a:pt x="0" y="381"/>
                  <a:pt x="0" y="381"/>
                  <a:pt x="0" y="381"/>
                </a:cubicBezTo>
                <a:cubicBezTo>
                  <a:pt x="129" y="433"/>
                  <a:pt x="129" y="433"/>
                  <a:pt x="129" y="433"/>
                </a:cubicBezTo>
                <a:cubicBezTo>
                  <a:pt x="113" y="527"/>
                  <a:pt x="114" y="622"/>
                  <a:pt x="132" y="716"/>
                </a:cubicBezTo>
                <a:close/>
              </a:path>
            </a:pathLst>
          </a:custGeom>
          <a:solidFill>
            <a:srgbClr val="36B8E3"/>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2" name="Freeform 6"/>
          <p:cNvSpPr>
            <a:spLocks/>
          </p:cNvSpPr>
          <p:nvPr/>
        </p:nvSpPr>
        <p:spPr bwMode="auto">
          <a:xfrm flipH="1">
            <a:off x="1481859" y="1811374"/>
            <a:ext cx="1256682" cy="2635344"/>
          </a:xfrm>
          <a:custGeom>
            <a:avLst/>
            <a:gdLst/>
            <a:ahLst/>
            <a:cxnLst>
              <a:cxn ang="0">
                <a:pos x="189" y="1133"/>
              </a:cxn>
              <a:cxn ang="0">
                <a:pos x="282" y="1020"/>
              </a:cxn>
              <a:cxn ang="0">
                <a:pos x="411" y="1072"/>
              </a:cxn>
              <a:cxn ang="0">
                <a:pos x="540" y="752"/>
              </a:cxn>
              <a:cxn ang="0">
                <a:pos x="411" y="700"/>
              </a:cxn>
              <a:cxn ang="0">
                <a:pos x="408" y="417"/>
              </a:cxn>
              <a:cxn ang="0">
                <a:pos x="536" y="362"/>
              </a:cxn>
              <a:cxn ang="0">
                <a:pos x="401" y="44"/>
              </a:cxn>
              <a:cxn ang="0">
                <a:pos x="272" y="99"/>
              </a:cxn>
              <a:cxn ang="0">
                <a:pos x="189" y="0"/>
              </a:cxn>
              <a:cxn ang="0">
                <a:pos x="0" y="186"/>
              </a:cxn>
              <a:cxn ang="0">
                <a:pos x="113" y="355"/>
              </a:cxn>
              <a:cxn ang="0">
                <a:pos x="0" y="946"/>
              </a:cxn>
              <a:cxn ang="0">
                <a:pos x="189" y="1133"/>
              </a:cxn>
            </a:cxnLst>
            <a:rect l="0" t="0" r="r" b="b"/>
            <a:pathLst>
              <a:path w="540" h="1133">
                <a:moveTo>
                  <a:pt x="189" y="1133"/>
                </a:moveTo>
                <a:cubicBezTo>
                  <a:pt x="223" y="1099"/>
                  <a:pt x="254" y="1061"/>
                  <a:pt x="282" y="1020"/>
                </a:cubicBezTo>
                <a:cubicBezTo>
                  <a:pt x="411" y="1072"/>
                  <a:pt x="411" y="1072"/>
                  <a:pt x="411" y="1072"/>
                </a:cubicBezTo>
                <a:cubicBezTo>
                  <a:pt x="540" y="752"/>
                  <a:pt x="540" y="752"/>
                  <a:pt x="540" y="752"/>
                </a:cubicBezTo>
                <a:cubicBezTo>
                  <a:pt x="411" y="700"/>
                  <a:pt x="411" y="700"/>
                  <a:pt x="411" y="700"/>
                </a:cubicBezTo>
                <a:cubicBezTo>
                  <a:pt x="427" y="605"/>
                  <a:pt x="426" y="511"/>
                  <a:pt x="408" y="417"/>
                </a:cubicBezTo>
                <a:cubicBezTo>
                  <a:pt x="536" y="362"/>
                  <a:pt x="536" y="362"/>
                  <a:pt x="536" y="362"/>
                </a:cubicBezTo>
                <a:cubicBezTo>
                  <a:pt x="401" y="44"/>
                  <a:pt x="401" y="44"/>
                  <a:pt x="401" y="44"/>
                </a:cubicBezTo>
                <a:cubicBezTo>
                  <a:pt x="272" y="99"/>
                  <a:pt x="272" y="99"/>
                  <a:pt x="272" y="99"/>
                </a:cubicBezTo>
                <a:cubicBezTo>
                  <a:pt x="247" y="63"/>
                  <a:pt x="219" y="30"/>
                  <a:pt x="189" y="0"/>
                </a:cubicBezTo>
                <a:cubicBezTo>
                  <a:pt x="0" y="186"/>
                  <a:pt x="0" y="186"/>
                  <a:pt x="0" y="186"/>
                </a:cubicBezTo>
                <a:cubicBezTo>
                  <a:pt x="47" y="234"/>
                  <a:pt x="86" y="291"/>
                  <a:pt x="113" y="355"/>
                </a:cubicBezTo>
                <a:cubicBezTo>
                  <a:pt x="201" y="562"/>
                  <a:pt x="149" y="795"/>
                  <a:pt x="0" y="946"/>
                </a:cubicBezTo>
                <a:lnTo>
                  <a:pt x="189" y="1133"/>
                </a:lnTo>
                <a:close/>
              </a:path>
            </a:pathLst>
          </a:custGeom>
          <a:solidFill>
            <a:srgbClr val="157EBF"/>
          </a:solidFill>
          <a:ln w="9525">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3" name="Freeform 7"/>
          <p:cNvSpPr>
            <a:spLocks/>
          </p:cNvSpPr>
          <p:nvPr/>
        </p:nvSpPr>
        <p:spPr bwMode="auto">
          <a:xfrm flipH="1">
            <a:off x="2284556" y="994494"/>
            <a:ext cx="2663712" cy="1265191"/>
          </a:xfrm>
          <a:custGeom>
            <a:avLst/>
            <a:gdLst/>
            <a:ahLst/>
            <a:cxnLst>
              <a:cxn ang="0">
                <a:pos x="1145" y="357"/>
              </a:cxn>
              <a:cxn ang="0">
                <a:pos x="1026" y="258"/>
              </a:cxn>
              <a:cxn ang="0">
                <a:pos x="1078" y="129"/>
              </a:cxn>
              <a:cxn ang="0">
                <a:pos x="758" y="0"/>
              </a:cxn>
              <a:cxn ang="0">
                <a:pos x="706" y="129"/>
              </a:cxn>
              <a:cxn ang="0">
                <a:pos x="423" y="132"/>
              </a:cxn>
              <a:cxn ang="0">
                <a:pos x="368" y="4"/>
              </a:cxn>
              <a:cxn ang="0">
                <a:pos x="50" y="139"/>
              </a:cxn>
              <a:cxn ang="0">
                <a:pos x="105" y="268"/>
              </a:cxn>
              <a:cxn ang="0">
                <a:pos x="0" y="357"/>
              </a:cxn>
              <a:cxn ang="0">
                <a:pos x="189" y="544"/>
              </a:cxn>
              <a:cxn ang="0">
                <a:pos x="361" y="427"/>
              </a:cxn>
              <a:cxn ang="0">
                <a:pos x="361" y="427"/>
              </a:cxn>
              <a:cxn ang="0">
                <a:pos x="572" y="384"/>
              </a:cxn>
              <a:cxn ang="0">
                <a:pos x="956" y="543"/>
              </a:cxn>
              <a:cxn ang="0">
                <a:pos x="1145" y="357"/>
              </a:cxn>
            </a:cxnLst>
            <a:rect l="0" t="0" r="r" b="b"/>
            <a:pathLst>
              <a:path w="1145" h="544">
                <a:moveTo>
                  <a:pt x="1145" y="357"/>
                </a:moveTo>
                <a:cubicBezTo>
                  <a:pt x="1109" y="320"/>
                  <a:pt x="1069" y="287"/>
                  <a:pt x="1026" y="258"/>
                </a:cubicBezTo>
                <a:cubicBezTo>
                  <a:pt x="1078" y="129"/>
                  <a:pt x="1078" y="129"/>
                  <a:pt x="1078" y="129"/>
                </a:cubicBezTo>
                <a:cubicBezTo>
                  <a:pt x="758" y="0"/>
                  <a:pt x="758" y="0"/>
                  <a:pt x="758" y="0"/>
                </a:cubicBezTo>
                <a:cubicBezTo>
                  <a:pt x="706" y="129"/>
                  <a:pt x="706" y="129"/>
                  <a:pt x="706" y="129"/>
                </a:cubicBezTo>
                <a:cubicBezTo>
                  <a:pt x="612" y="114"/>
                  <a:pt x="516" y="115"/>
                  <a:pt x="423" y="132"/>
                </a:cubicBezTo>
                <a:cubicBezTo>
                  <a:pt x="368" y="4"/>
                  <a:pt x="368" y="4"/>
                  <a:pt x="368" y="4"/>
                </a:cubicBezTo>
                <a:cubicBezTo>
                  <a:pt x="50" y="139"/>
                  <a:pt x="50" y="139"/>
                  <a:pt x="50" y="139"/>
                </a:cubicBezTo>
                <a:cubicBezTo>
                  <a:pt x="105" y="268"/>
                  <a:pt x="105" y="268"/>
                  <a:pt x="105" y="268"/>
                </a:cubicBezTo>
                <a:cubicBezTo>
                  <a:pt x="67" y="295"/>
                  <a:pt x="32" y="324"/>
                  <a:pt x="0" y="357"/>
                </a:cubicBezTo>
                <a:cubicBezTo>
                  <a:pt x="189" y="544"/>
                  <a:pt x="189" y="544"/>
                  <a:pt x="189" y="544"/>
                </a:cubicBezTo>
                <a:cubicBezTo>
                  <a:pt x="237" y="495"/>
                  <a:pt x="295" y="455"/>
                  <a:pt x="361" y="427"/>
                </a:cubicBezTo>
                <a:cubicBezTo>
                  <a:pt x="361" y="427"/>
                  <a:pt x="361" y="427"/>
                  <a:pt x="361" y="427"/>
                </a:cubicBezTo>
                <a:cubicBezTo>
                  <a:pt x="428" y="398"/>
                  <a:pt x="500" y="384"/>
                  <a:pt x="572" y="384"/>
                </a:cubicBezTo>
                <a:cubicBezTo>
                  <a:pt x="719" y="384"/>
                  <a:pt x="857" y="443"/>
                  <a:pt x="956" y="543"/>
                </a:cubicBezTo>
                <a:lnTo>
                  <a:pt x="1145" y="357"/>
                </a:lnTo>
                <a:close/>
              </a:path>
            </a:pathLst>
          </a:custGeom>
          <a:solidFill>
            <a:srgbClr val="44D7FB"/>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4" name="Freeform 8"/>
          <p:cNvSpPr>
            <a:spLocks/>
          </p:cNvSpPr>
          <p:nvPr/>
        </p:nvSpPr>
        <p:spPr bwMode="auto">
          <a:xfrm flipH="1">
            <a:off x="2284556" y="3998407"/>
            <a:ext cx="2663712" cy="1265191"/>
          </a:xfrm>
          <a:custGeom>
            <a:avLst/>
            <a:gdLst/>
            <a:ahLst/>
            <a:cxnLst>
              <a:cxn ang="0">
                <a:pos x="0" y="187"/>
              </a:cxn>
              <a:cxn ang="0">
                <a:pos x="119" y="286"/>
              </a:cxn>
              <a:cxn ang="0">
                <a:pos x="67" y="415"/>
              </a:cxn>
              <a:cxn ang="0">
                <a:pos x="387" y="544"/>
              </a:cxn>
              <a:cxn ang="0">
                <a:pos x="440" y="415"/>
              </a:cxn>
              <a:cxn ang="0">
                <a:pos x="722" y="412"/>
              </a:cxn>
              <a:cxn ang="0">
                <a:pos x="777" y="540"/>
              </a:cxn>
              <a:cxn ang="0">
                <a:pos x="1095" y="405"/>
              </a:cxn>
              <a:cxn ang="0">
                <a:pos x="1040" y="276"/>
              </a:cxn>
              <a:cxn ang="0">
                <a:pos x="1145" y="187"/>
              </a:cxn>
              <a:cxn ang="0">
                <a:pos x="956" y="0"/>
              </a:cxn>
              <a:cxn ang="0">
                <a:pos x="784" y="117"/>
              </a:cxn>
              <a:cxn ang="0">
                <a:pos x="573" y="160"/>
              </a:cxn>
              <a:cxn ang="0">
                <a:pos x="189" y="0"/>
              </a:cxn>
              <a:cxn ang="0">
                <a:pos x="0" y="187"/>
              </a:cxn>
            </a:cxnLst>
            <a:rect l="0" t="0" r="r" b="b"/>
            <a:pathLst>
              <a:path w="1145" h="544">
                <a:moveTo>
                  <a:pt x="0" y="187"/>
                </a:moveTo>
                <a:cubicBezTo>
                  <a:pt x="36" y="224"/>
                  <a:pt x="76" y="257"/>
                  <a:pt x="119" y="286"/>
                </a:cubicBezTo>
                <a:cubicBezTo>
                  <a:pt x="67" y="415"/>
                  <a:pt x="67" y="415"/>
                  <a:pt x="67" y="415"/>
                </a:cubicBezTo>
                <a:cubicBezTo>
                  <a:pt x="387" y="544"/>
                  <a:pt x="387" y="544"/>
                  <a:pt x="387" y="544"/>
                </a:cubicBezTo>
                <a:cubicBezTo>
                  <a:pt x="440" y="415"/>
                  <a:pt x="440" y="415"/>
                  <a:pt x="440" y="415"/>
                </a:cubicBezTo>
                <a:cubicBezTo>
                  <a:pt x="533" y="430"/>
                  <a:pt x="629" y="429"/>
                  <a:pt x="722" y="412"/>
                </a:cubicBezTo>
                <a:cubicBezTo>
                  <a:pt x="777" y="540"/>
                  <a:pt x="777" y="540"/>
                  <a:pt x="777" y="540"/>
                </a:cubicBezTo>
                <a:cubicBezTo>
                  <a:pt x="1095" y="405"/>
                  <a:pt x="1095" y="405"/>
                  <a:pt x="1095" y="405"/>
                </a:cubicBezTo>
                <a:cubicBezTo>
                  <a:pt x="1040" y="276"/>
                  <a:pt x="1040" y="276"/>
                  <a:pt x="1040" y="276"/>
                </a:cubicBezTo>
                <a:cubicBezTo>
                  <a:pt x="1078" y="249"/>
                  <a:pt x="1113" y="220"/>
                  <a:pt x="1145" y="187"/>
                </a:cubicBezTo>
                <a:cubicBezTo>
                  <a:pt x="956" y="0"/>
                  <a:pt x="956" y="0"/>
                  <a:pt x="956" y="0"/>
                </a:cubicBezTo>
                <a:cubicBezTo>
                  <a:pt x="908" y="49"/>
                  <a:pt x="850" y="89"/>
                  <a:pt x="784" y="117"/>
                </a:cubicBezTo>
                <a:cubicBezTo>
                  <a:pt x="717" y="146"/>
                  <a:pt x="646" y="160"/>
                  <a:pt x="573" y="160"/>
                </a:cubicBezTo>
                <a:cubicBezTo>
                  <a:pt x="426" y="160"/>
                  <a:pt x="289" y="101"/>
                  <a:pt x="189" y="0"/>
                </a:cubicBezTo>
                <a:lnTo>
                  <a:pt x="0" y="187"/>
                </a:lnTo>
                <a:close/>
              </a:path>
            </a:pathLst>
          </a:custGeom>
          <a:solidFill>
            <a:srgbClr val="239BD3"/>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5" name="Group 74"/>
          <p:cNvGrpSpPr/>
          <p:nvPr/>
        </p:nvGrpSpPr>
        <p:grpSpPr>
          <a:xfrm>
            <a:off x="2358312" y="1868110"/>
            <a:ext cx="2516200" cy="2516200"/>
            <a:chOff x="1943100" y="1830388"/>
            <a:chExt cx="1408113" cy="1408113"/>
          </a:xfrm>
          <a:effectLst>
            <a:outerShdw blurRad="63500" sx="102000" sy="102000" algn="ctr" rotWithShape="0">
              <a:prstClr val="black">
                <a:alpha val="40000"/>
              </a:prstClr>
            </a:outerShdw>
          </a:effectLst>
        </p:grpSpPr>
        <p:sp>
          <p:nvSpPr>
            <p:cNvPr id="4105" name="Oval 9"/>
            <p:cNvSpPr>
              <a:spLocks noChangeArrowheads="1"/>
            </p:cNvSpPr>
            <p:nvPr/>
          </p:nvSpPr>
          <p:spPr bwMode="auto">
            <a:xfrm flipH="1">
              <a:off x="1943100" y="1830388"/>
              <a:ext cx="1408113" cy="1408113"/>
            </a:xfrm>
            <a:prstGeom prst="ellipse">
              <a:avLst/>
            </a:pr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39" name="Group 520"/>
            <p:cNvGrpSpPr/>
            <p:nvPr/>
          </p:nvGrpSpPr>
          <p:grpSpPr>
            <a:xfrm>
              <a:off x="2326954" y="2213196"/>
              <a:ext cx="640404" cy="642497"/>
              <a:chOff x="4240213" y="511175"/>
              <a:chExt cx="485775" cy="487363"/>
            </a:xfrm>
            <a:solidFill>
              <a:schemeClr val="tx1">
                <a:lumMod val="75000"/>
                <a:lumOff val="25000"/>
              </a:schemeClr>
            </a:solidFill>
          </p:grpSpPr>
          <p:sp>
            <p:nvSpPr>
              <p:cNvPr id="40" name="Freeform 64"/>
              <p:cNvSpPr>
                <a:spLocks/>
              </p:cNvSpPr>
              <p:nvPr/>
            </p:nvSpPr>
            <p:spPr bwMode="auto">
              <a:xfrm>
                <a:off x="4579938" y="511175"/>
                <a:ext cx="146050" cy="487363"/>
              </a:xfrm>
              <a:custGeom>
                <a:avLst/>
                <a:gdLst/>
                <a:ahLst/>
                <a:cxnLst>
                  <a:cxn ang="0">
                    <a:pos x="137" y="0"/>
                  </a:cxn>
                  <a:cxn ang="0">
                    <a:pos x="0" y="300"/>
                  </a:cxn>
                  <a:cxn ang="0">
                    <a:pos x="36" y="327"/>
                  </a:cxn>
                  <a:cxn ang="0">
                    <a:pos x="137" y="118"/>
                  </a:cxn>
                  <a:cxn ang="0">
                    <a:pos x="248" y="478"/>
                  </a:cxn>
                  <a:cxn ang="0">
                    <a:pos x="137" y="837"/>
                  </a:cxn>
                  <a:cxn ang="0">
                    <a:pos x="36" y="629"/>
                  </a:cxn>
                  <a:cxn ang="0">
                    <a:pos x="0" y="655"/>
                  </a:cxn>
                  <a:cxn ang="0">
                    <a:pos x="137" y="955"/>
                  </a:cxn>
                  <a:cxn ang="0">
                    <a:pos x="284" y="478"/>
                  </a:cxn>
                  <a:cxn ang="0">
                    <a:pos x="137" y="0"/>
                  </a:cxn>
                </a:cxnLst>
                <a:rect l="0" t="0" r="r" b="b"/>
                <a:pathLst>
                  <a:path w="284" h="955">
                    <a:moveTo>
                      <a:pt x="137" y="0"/>
                    </a:moveTo>
                    <a:cubicBezTo>
                      <a:pt x="75" y="0"/>
                      <a:pt x="22" y="124"/>
                      <a:pt x="0" y="300"/>
                    </a:cubicBezTo>
                    <a:cubicBezTo>
                      <a:pt x="13" y="308"/>
                      <a:pt x="25" y="317"/>
                      <a:pt x="36" y="327"/>
                    </a:cubicBezTo>
                    <a:cubicBezTo>
                      <a:pt x="54" y="204"/>
                      <a:pt x="92" y="118"/>
                      <a:pt x="137" y="118"/>
                    </a:cubicBezTo>
                    <a:cubicBezTo>
                      <a:pt x="198" y="118"/>
                      <a:pt x="248" y="279"/>
                      <a:pt x="248" y="478"/>
                    </a:cubicBezTo>
                    <a:cubicBezTo>
                      <a:pt x="248" y="676"/>
                      <a:pt x="198" y="837"/>
                      <a:pt x="137" y="837"/>
                    </a:cubicBezTo>
                    <a:cubicBezTo>
                      <a:pt x="92" y="837"/>
                      <a:pt x="54" y="752"/>
                      <a:pt x="36" y="629"/>
                    </a:cubicBezTo>
                    <a:cubicBezTo>
                      <a:pt x="25" y="638"/>
                      <a:pt x="13" y="647"/>
                      <a:pt x="0" y="655"/>
                    </a:cubicBezTo>
                    <a:cubicBezTo>
                      <a:pt x="22" y="831"/>
                      <a:pt x="75" y="955"/>
                      <a:pt x="137" y="955"/>
                    </a:cubicBezTo>
                    <a:cubicBezTo>
                      <a:pt x="218" y="955"/>
                      <a:pt x="284" y="741"/>
                      <a:pt x="284" y="478"/>
                    </a:cubicBezTo>
                    <a:cubicBezTo>
                      <a:pt x="284" y="214"/>
                      <a:pt x="218" y="0"/>
                      <a:pt x="137"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65"/>
              <p:cNvSpPr>
                <a:spLocks/>
              </p:cNvSpPr>
              <p:nvPr/>
            </p:nvSpPr>
            <p:spPr bwMode="auto">
              <a:xfrm>
                <a:off x="4613276" y="615950"/>
                <a:ext cx="80963" cy="277813"/>
              </a:xfrm>
              <a:custGeom>
                <a:avLst/>
                <a:gdLst/>
                <a:ahLst/>
                <a:cxnLst>
                  <a:cxn ang="0">
                    <a:pos x="0" y="397"/>
                  </a:cxn>
                  <a:cxn ang="0">
                    <a:pos x="74" y="542"/>
                  </a:cxn>
                  <a:cxn ang="0">
                    <a:pos x="158" y="271"/>
                  </a:cxn>
                  <a:cxn ang="0">
                    <a:pos x="74" y="0"/>
                  </a:cxn>
                  <a:cxn ang="0">
                    <a:pos x="0" y="144"/>
                  </a:cxn>
                  <a:cxn ang="0">
                    <a:pos x="26" y="174"/>
                  </a:cxn>
                  <a:cxn ang="0">
                    <a:pos x="74" y="88"/>
                  </a:cxn>
                  <a:cxn ang="0">
                    <a:pos x="130" y="271"/>
                  </a:cxn>
                  <a:cxn ang="0">
                    <a:pos x="74" y="453"/>
                  </a:cxn>
                  <a:cxn ang="0">
                    <a:pos x="26" y="368"/>
                  </a:cxn>
                  <a:cxn ang="0">
                    <a:pos x="0" y="397"/>
                  </a:cxn>
                </a:cxnLst>
                <a:rect l="0" t="0" r="r" b="b"/>
                <a:pathLst>
                  <a:path w="158" h="542">
                    <a:moveTo>
                      <a:pt x="0" y="397"/>
                    </a:moveTo>
                    <a:cubicBezTo>
                      <a:pt x="14" y="483"/>
                      <a:pt x="42" y="542"/>
                      <a:pt x="74" y="542"/>
                    </a:cubicBezTo>
                    <a:cubicBezTo>
                      <a:pt x="120" y="542"/>
                      <a:pt x="158" y="420"/>
                      <a:pt x="158" y="271"/>
                    </a:cubicBezTo>
                    <a:cubicBezTo>
                      <a:pt x="158" y="121"/>
                      <a:pt x="120" y="0"/>
                      <a:pt x="74" y="0"/>
                    </a:cubicBezTo>
                    <a:cubicBezTo>
                      <a:pt x="42" y="0"/>
                      <a:pt x="14" y="58"/>
                      <a:pt x="0" y="144"/>
                    </a:cubicBezTo>
                    <a:cubicBezTo>
                      <a:pt x="10" y="153"/>
                      <a:pt x="18" y="163"/>
                      <a:pt x="26" y="174"/>
                    </a:cubicBezTo>
                    <a:cubicBezTo>
                      <a:pt x="36" y="122"/>
                      <a:pt x="54" y="88"/>
                      <a:pt x="74" y="88"/>
                    </a:cubicBezTo>
                    <a:cubicBezTo>
                      <a:pt x="105" y="88"/>
                      <a:pt x="130" y="170"/>
                      <a:pt x="130" y="271"/>
                    </a:cubicBezTo>
                    <a:cubicBezTo>
                      <a:pt x="130" y="371"/>
                      <a:pt x="105" y="453"/>
                      <a:pt x="74" y="453"/>
                    </a:cubicBezTo>
                    <a:cubicBezTo>
                      <a:pt x="54" y="453"/>
                      <a:pt x="36" y="419"/>
                      <a:pt x="26" y="368"/>
                    </a:cubicBezTo>
                    <a:cubicBezTo>
                      <a:pt x="18" y="378"/>
                      <a:pt x="10" y="388"/>
                      <a:pt x="0" y="3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66"/>
              <p:cNvSpPr>
                <a:spLocks/>
              </p:cNvSpPr>
              <p:nvPr/>
            </p:nvSpPr>
            <p:spPr bwMode="auto">
              <a:xfrm>
                <a:off x="4638676" y="706438"/>
                <a:ext cx="26988" cy="96838"/>
              </a:xfrm>
              <a:custGeom>
                <a:avLst/>
                <a:gdLst/>
                <a:ahLst/>
                <a:cxnLst>
                  <a:cxn ang="0">
                    <a:pos x="24" y="189"/>
                  </a:cxn>
                  <a:cxn ang="0">
                    <a:pos x="53" y="95"/>
                  </a:cxn>
                  <a:cxn ang="0">
                    <a:pos x="24" y="0"/>
                  </a:cxn>
                  <a:cxn ang="0">
                    <a:pos x="0" y="39"/>
                  </a:cxn>
                  <a:cxn ang="0">
                    <a:pos x="12" y="95"/>
                  </a:cxn>
                  <a:cxn ang="0">
                    <a:pos x="0" y="150"/>
                  </a:cxn>
                  <a:cxn ang="0">
                    <a:pos x="24" y="189"/>
                  </a:cxn>
                </a:cxnLst>
                <a:rect l="0" t="0" r="r" b="b"/>
                <a:pathLst>
                  <a:path w="53" h="189">
                    <a:moveTo>
                      <a:pt x="24" y="189"/>
                    </a:moveTo>
                    <a:cubicBezTo>
                      <a:pt x="40" y="189"/>
                      <a:pt x="53" y="146"/>
                      <a:pt x="53" y="95"/>
                    </a:cubicBezTo>
                    <a:cubicBezTo>
                      <a:pt x="53" y="43"/>
                      <a:pt x="40" y="0"/>
                      <a:pt x="24" y="0"/>
                    </a:cubicBezTo>
                    <a:cubicBezTo>
                      <a:pt x="14" y="0"/>
                      <a:pt x="6" y="16"/>
                      <a:pt x="0" y="39"/>
                    </a:cubicBezTo>
                    <a:cubicBezTo>
                      <a:pt x="8" y="57"/>
                      <a:pt x="12" y="76"/>
                      <a:pt x="12" y="95"/>
                    </a:cubicBezTo>
                    <a:cubicBezTo>
                      <a:pt x="12" y="114"/>
                      <a:pt x="8" y="132"/>
                      <a:pt x="0" y="150"/>
                    </a:cubicBezTo>
                    <a:cubicBezTo>
                      <a:pt x="6" y="173"/>
                      <a:pt x="14" y="189"/>
                      <a:pt x="24" y="18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67"/>
              <p:cNvSpPr>
                <a:spLocks/>
              </p:cNvSpPr>
              <p:nvPr/>
            </p:nvSpPr>
            <p:spPr bwMode="auto">
              <a:xfrm>
                <a:off x="4240213" y="687388"/>
                <a:ext cx="393700" cy="138113"/>
              </a:xfrm>
              <a:custGeom>
                <a:avLst/>
                <a:gdLst/>
                <a:ahLst/>
                <a:cxnLst>
                  <a:cxn ang="0">
                    <a:pos x="186" y="70"/>
                  </a:cxn>
                  <a:cxn ang="0">
                    <a:pos x="248" y="44"/>
                  </a:cxn>
                  <a:cxn ang="0">
                    <a:pos x="186" y="17"/>
                  </a:cxn>
                  <a:cxn ang="0">
                    <a:pos x="186" y="30"/>
                  </a:cxn>
                  <a:cxn ang="0">
                    <a:pos x="60" y="27"/>
                  </a:cxn>
                  <a:cxn ang="0">
                    <a:pos x="53" y="5"/>
                  </a:cxn>
                  <a:cxn ang="0">
                    <a:pos x="0" y="0"/>
                  </a:cxn>
                  <a:cxn ang="0">
                    <a:pos x="12" y="42"/>
                  </a:cxn>
                  <a:cxn ang="0">
                    <a:pos x="175" y="42"/>
                  </a:cxn>
                  <a:cxn ang="0">
                    <a:pos x="175" y="46"/>
                  </a:cxn>
                  <a:cxn ang="0">
                    <a:pos x="12" y="46"/>
                  </a:cxn>
                  <a:cxn ang="0">
                    <a:pos x="0" y="87"/>
                  </a:cxn>
                  <a:cxn ang="0">
                    <a:pos x="53" y="82"/>
                  </a:cxn>
                  <a:cxn ang="0">
                    <a:pos x="60" y="61"/>
                  </a:cxn>
                  <a:cxn ang="0">
                    <a:pos x="186" y="58"/>
                  </a:cxn>
                  <a:cxn ang="0">
                    <a:pos x="186" y="70"/>
                  </a:cxn>
                </a:cxnLst>
                <a:rect l="0" t="0" r="r" b="b"/>
                <a:pathLst>
                  <a:path w="248" h="87">
                    <a:moveTo>
                      <a:pt x="186" y="70"/>
                    </a:moveTo>
                    <a:lnTo>
                      <a:pt x="248" y="44"/>
                    </a:lnTo>
                    <a:lnTo>
                      <a:pt x="186" y="17"/>
                    </a:lnTo>
                    <a:lnTo>
                      <a:pt x="186" y="30"/>
                    </a:lnTo>
                    <a:lnTo>
                      <a:pt x="60" y="27"/>
                    </a:lnTo>
                    <a:lnTo>
                      <a:pt x="53" y="5"/>
                    </a:lnTo>
                    <a:lnTo>
                      <a:pt x="0" y="0"/>
                    </a:lnTo>
                    <a:lnTo>
                      <a:pt x="12" y="42"/>
                    </a:lnTo>
                    <a:lnTo>
                      <a:pt x="175" y="42"/>
                    </a:lnTo>
                    <a:lnTo>
                      <a:pt x="175" y="46"/>
                    </a:lnTo>
                    <a:lnTo>
                      <a:pt x="12" y="46"/>
                    </a:lnTo>
                    <a:lnTo>
                      <a:pt x="0" y="87"/>
                    </a:lnTo>
                    <a:lnTo>
                      <a:pt x="53" y="82"/>
                    </a:lnTo>
                    <a:lnTo>
                      <a:pt x="60" y="61"/>
                    </a:lnTo>
                    <a:lnTo>
                      <a:pt x="186" y="58"/>
                    </a:lnTo>
                    <a:lnTo>
                      <a:pt x="186" y="7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68"/>
              <p:cNvSpPr>
                <a:spLocks/>
              </p:cNvSpPr>
              <p:nvPr/>
            </p:nvSpPr>
            <p:spPr bwMode="auto">
              <a:xfrm>
                <a:off x="4408488" y="792163"/>
                <a:ext cx="211138" cy="136525"/>
              </a:xfrm>
              <a:custGeom>
                <a:avLst/>
                <a:gdLst/>
                <a:ahLst/>
                <a:cxnLst>
                  <a:cxn ang="0">
                    <a:pos x="97" y="9"/>
                  </a:cxn>
                  <a:cxn ang="0">
                    <a:pos x="100" y="13"/>
                  </a:cxn>
                  <a:cxn ang="0">
                    <a:pos x="35" y="49"/>
                  </a:cxn>
                  <a:cxn ang="0">
                    <a:pos x="28" y="45"/>
                  </a:cxn>
                  <a:cxn ang="0">
                    <a:pos x="0" y="58"/>
                  </a:cxn>
                  <a:cxn ang="0">
                    <a:pos x="14" y="68"/>
                  </a:cxn>
                  <a:cxn ang="0">
                    <a:pos x="96" y="20"/>
                  </a:cxn>
                  <a:cxn ang="0">
                    <a:pos x="97" y="21"/>
                  </a:cxn>
                  <a:cxn ang="0">
                    <a:pos x="14" y="69"/>
                  </a:cxn>
                  <a:cxn ang="0">
                    <a:pos x="16" y="86"/>
                  </a:cxn>
                  <a:cxn ang="0">
                    <a:pos x="42" y="68"/>
                  </a:cxn>
                  <a:cxn ang="0">
                    <a:pos x="41" y="60"/>
                  </a:cxn>
                  <a:cxn ang="0">
                    <a:pos x="105" y="22"/>
                  </a:cxn>
                  <a:cxn ang="0">
                    <a:pos x="107" y="26"/>
                  </a:cxn>
                  <a:cxn ang="0">
                    <a:pos x="133" y="0"/>
                  </a:cxn>
                  <a:cxn ang="0">
                    <a:pos x="97" y="9"/>
                  </a:cxn>
                </a:cxnLst>
                <a:rect l="0" t="0" r="r" b="b"/>
                <a:pathLst>
                  <a:path w="133" h="86">
                    <a:moveTo>
                      <a:pt x="97" y="9"/>
                    </a:moveTo>
                    <a:lnTo>
                      <a:pt x="100" y="13"/>
                    </a:lnTo>
                    <a:lnTo>
                      <a:pt x="35" y="49"/>
                    </a:lnTo>
                    <a:lnTo>
                      <a:pt x="28" y="45"/>
                    </a:lnTo>
                    <a:lnTo>
                      <a:pt x="0" y="58"/>
                    </a:lnTo>
                    <a:lnTo>
                      <a:pt x="14" y="68"/>
                    </a:lnTo>
                    <a:lnTo>
                      <a:pt x="96" y="20"/>
                    </a:lnTo>
                    <a:lnTo>
                      <a:pt x="97" y="21"/>
                    </a:lnTo>
                    <a:lnTo>
                      <a:pt x="14" y="69"/>
                    </a:lnTo>
                    <a:lnTo>
                      <a:pt x="16" y="86"/>
                    </a:lnTo>
                    <a:lnTo>
                      <a:pt x="42" y="68"/>
                    </a:lnTo>
                    <a:lnTo>
                      <a:pt x="41" y="60"/>
                    </a:lnTo>
                    <a:lnTo>
                      <a:pt x="105" y="22"/>
                    </a:lnTo>
                    <a:lnTo>
                      <a:pt x="107" y="26"/>
                    </a:lnTo>
                    <a:lnTo>
                      <a:pt x="133" y="0"/>
                    </a:lnTo>
                    <a:lnTo>
                      <a:pt x="97" y="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69"/>
              <p:cNvSpPr>
                <a:spLocks/>
              </p:cNvSpPr>
              <p:nvPr/>
            </p:nvSpPr>
            <p:spPr bwMode="auto">
              <a:xfrm>
                <a:off x="4406901" y="585788"/>
                <a:ext cx="211138" cy="136525"/>
              </a:xfrm>
              <a:custGeom>
                <a:avLst/>
                <a:gdLst/>
                <a:ahLst/>
                <a:cxnLst>
                  <a:cxn ang="0">
                    <a:pos x="35" y="36"/>
                  </a:cxn>
                  <a:cxn ang="0">
                    <a:pos x="99" y="72"/>
                  </a:cxn>
                  <a:cxn ang="0">
                    <a:pos x="97" y="76"/>
                  </a:cxn>
                  <a:cxn ang="0">
                    <a:pos x="133" y="86"/>
                  </a:cxn>
                  <a:cxn ang="0">
                    <a:pos x="106" y="60"/>
                  </a:cxn>
                  <a:cxn ang="0">
                    <a:pos x="104" y="63"/>
                  </a:cxn>
                  <a:cxn ang="0">
                    <a:pos x="41" y="26"/>
                  </a:cxn>
                  <a:cxn ang="0">
                    <a:pos x="41" y="17"/>
                  </a:cxn>
                  <a:cxn ang="0">
                    <a:pos x="15" y="0"/>
                  </a:cxn>
                  <a:cxn ang="0">
                    <a:pos x="14" y="16"/>
                  </a:cxn>
                  <a:cxn ang="0">
                    <a:pos x="96" y="64"/>
                  </a:cxn>
                  <a:cxn ang="0">
                    <a:pos x="96" y="65"/>
                  </a:cxn>
                  <a:cxn ang="0">
                    <a:pos x="13" y="17"/>
                  </a:cxn>
                  <a:cxn ang="0">
                    <a:pos x="0" y="27"/>
                  </a:cxn>
                  <a:cxn ang="0">
                    <a:pos x="27" y="41"/>
                  </a:cxn>
                  <a:cxn ang="0">
                    <a:pos x="35" y="36"/>
                  </a:cxn>
                </a:cxnLst>
                <a:rect l="0" t="0" r="r" b="b"/>
                <a:pathLst>
                  <a:path w="133" h="86">
                    <a:moveTo>
                      <a:pt x="35" y="36"/>
                    </a:moveTo>
                    <a:lnTo>
                      <a:pt x="99" y="72"/>
                    </a:lnTo>
                    <a:lnTo>
                      <a:pt x="97" y="76"/>
                    </a:lnTo>
                    <a:lnTo>
                      <a:pt x="133" y="86"/>
                    </a:lnTo>
                    <a:lnTo>
                      <a:pt x="106" y="60"/>
                    </a:lnTo>
                    <a:lnTo>
                      <a:pt x="104" y="63"/>
                    </a:lnTo>
                    <a:lnTo>
                      <a:pt x="41" y="26"/>
                    </a:lnTo>
                    <a:lnTo>
                      <a:pt x="41" y="17"/>
                    </a:lnTo>
                    <a:lnTo>
                      <a:pt x="15" y="0"/>
                    </a:lnTo>
                    <a:lnTo>
                      <a:pt x="14" y="16"/>
                    </a:lnTo>
                    <a:lnTo>
                      <a:pt x="96" y="64"/>
                    </a:lnTo>
                    <a:lnTo>
                      <a:pt x="96" y="65"/>
                    </a:lnTo>
                    <a:lnTo>
                      <a:pt x="13" y="17"/>
                    </a:lnTo>
                    <a:lnTo>
                      <a:pt x="0" y="27"/>
                    </a:lnTo>
                    <a:lnTo>
                      <a:pt x="27" y="41"/>
                    </a:lnTo>
                    <a:lnTo>
                      <a:pt x="35"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46" name="TextBox 45"/>
          <p:cNvSpPr txBox="1"/>
          <p:nvPr/>
        </p:nvSpPr>
        <p:spPr>
          <a:xfrm>
            <a:off x="3345667" y="1348237"/>
            <a:ext cx="585417" cy="523220"/>
          </a:xfrm>
          <a:prstGeom prst="rect">
            <a:avLst/>
          </a:prstGeom>
          <a:noFill/>
        </p:spPr>
        <p:txBody>
          <a:bodyPr wrap="none" rtlCol="0">
            <a:spAutoFit/>
          </a:bodyPr>
          <a:lstStyle/>
          <a:p>
            <a:pPr algn="ctr"/>
            <a:r>
              <a:rPr lang="en-US" sz="2800" dirty="0">
                <a:solidFill>
                  <a:schemeClr val="bg1"/>
                </a:solidFill>
                <a:latin typeface="Lato"/>
              </a:rPr>
              <a:t>01</a:t>
            </a:r>
          </a:p>
        </p:txBody>
      </p:sp>
      <p:sp>
        <p:nvSpPr>
          <p:cNvPr id="47" name="TextBox 46"/>
          <p:cNvSpPr txBox="1"/>
          <p:nvPr/>
        </p:nvSpPr>
        <p:spPr>
          <a:xfrm>
            <a:off x="4876495" y="2929430"/>
            <a:ext cx="585417" cy="523220"/>
          </a:xfrm>
          <a:prstGeom prst="rect">
            <a:avLst/>
          </a:prstGeom>
          <a:noFill/>
        </p:spPr>
        <p:txBody>
          <a:bodyPr wrap="none" rtlCol="0">
            <a:spAutoFit/>
          </a:bodyPr>
          <a:lstStyle/>
          <a:p>
            <a:pPr algn="ctr"/>
            <a:r>
              <a:rPr lang="en-US" sz="2800" dirty="0">
                <a:solidFill>
                  <a:schemeClr val="bg1"/>
                </a:solidFill>
                <a:latin typeface="Lato"/>
              </a:rPr>
              <a:t>02</a:t>
            </a:r>
          </a:p>
        </p:txBody>
      </p:sp>
      <p:sp>
        <p:nvSpPr>
          <p:cNvPr id="48" name="TextBox 47"/>
          <p:cNvSpPr txBox="1"/>
          <p:nvPr/>
        </p:nvSpPr>
        <p:spPr>
          <a:xfrm>
            <a:off x="3297485" y="4406570"/>
            <a:ext cx="585417" cy="523220"/>
          </a:xfrm>
          <a:prstGeom prst="rect">
            <a:avLst/>
          </a:prstGeom>
          <a:noFill/>
        </p:spPr>
        <p:txBody>
          <a:bodyPr wrap="none" rtlCol="0">
            <a:spAutoFit/>
          </a:bodyPr>
          <a:lstStyle/>
          <a:p>
            <a:pPr algn="ctr"/>
            <a:r>
              <a:rPr lang="en-US" sz="2800" dirty="0">
                <a:solidFill>
                  <a:schemeClr val="bg1"/>
                </a:solidFill>
                <a:latin typeface="Lato"/>
              </a:rPr>
              <a:t>03</a:t>
            </a:r>
          </a:p>
        </p:txBody>
      </p:sp>
      <p:sp>
        <p:nvSpPr>
          <p:cNvPr id="49" name="TextBox 48"/>
          <p:cNvSpPr txBox="1"/>
          <p:nvPr/>
        </p:nvSpPr>
        <p:spPr>
          <a:xfrm>
            <a:off x="1806559" y="2866997"/>
            <a:ext cx="585417" cy="523220"/>
          </a:xfrm>
          <a:prstGeom prst="rect">
            <a:avLst/>
          </a:prstGeom>
          <a:noFill/>
        </p:spPr>
        <p:txBody>
          <a:bodyPr wrap="none" rtlCol="0">
            <a:spAutoFit/>
          </a:bodyPr>
          <a:lstStyle/>
          <a:p>
            <a:pPr algn="ctr"/>
            <a:r>
              <a:rPr lang="en-US" sz="2800" dirty="0">
                <a:solidFill>
                  <a:schemeClr val="bg1"/>
                </a:solidFill>
                <a:latin typeface="Lato"/>
              </a:rPr>
              <a:t>04</a:t>
            </a:r>
          </a:p>
        </p:txBody>
      </p:sp>
      <p:grpSp>
        <p:nvGrpSpPr>
          <p:cNvPr id="76" name="Group 75"/>
          <p:cNvGrpSpPr/>
          <p:nvPr/>
        </p:nvGrpSpPr>
        <p:grpSpPr>
          <a:xfrm>
            <a:off x="5755734" y="429699"/>
            <a:ext cx="5819495" cy="1220579"/>
            <a:chOff x="612683" y="987213"/>
            <a:chExt cx="5819495" cy="1220579"/>
          </a:xfrm>
        </p:grpSpPr>
        <p:sp>
          <p:nvSpPr>
            <p:cNvPr id="77" name="TextBox 76"/>
            <p:cNvSpPr txBox="1"/>
            <p:nvPr/>
          </p:nvSpPr>
          <p:spPr>
            <a:xfrm>
              <a:off x="923200" y="987213"/>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78" name="TextBox 77"/>
            <p:cNvSpPr txBox="1"/>
            <p:nvPr/>
          </p:nvSpPr>
          <p:spPr>
            <a:xfrm>
              <a:off x="612683" y="1684572"/>
              <a:ext cx="5819495" cy="523220"/>
            </a:xfrm>
            <a:prstGeom prst="rect">
              <a:avLst/>
            </a:prstGeom>
            <a:noFill/>
          </p:spPr>
          <p:txBody>
            <a:bodyPr wrap="square" rtlCol="0">
              <a:spAutoFit/>
            </a:bodyPr>
            <a:lstStyle/>
            <a:p>
              <a:pPr algn="r"/>
              <a:r>
                <a:rPr lang="en-US" sz="1400" dirty="0">
                  <a:solidFill>
                    <a:srgbClr val="56595E"/>
                  </a:solidFill>
                  <a:latin typeface="Candara" panose="020E0502030303020204" pitchFamily="34" charset="0"/>
                </a:rPr>
                <a:t>Lorem ipsum dolor sit amet, consectetur adipiscing elit, sed do eiusmod tempor incididunt ut labore et dolore magna aliqua.</a:t>
              </a:r>
            </a:p>
          </p:txBody>
        </p:sp>
      </p:grpSp>
      <p:sp>
        <p:nvSpPr>
          <p:cNvPr id="92" name="Oval 10"/>
          <p:cNvSpPr>
            <a:spLocks noChangeAspect="1" noChangeArrowheads="1"/>
          </p:cNvSpPr>
          <p:nvPr/>
        </p:nvSpPr>
        <p:spPr bwMode="auto">
          <a:xfrm rot="16200000" flipH="1">
            <a:off x="7116007" y="2142118"/>
            <a:ext cx="888742" cy="914400"/>
          </a:xfrm>
          <a:prstGeom prst="ellipse">
            <a:avLst/>
          </a:prstGeom>
          <a:solidFill>
            <a:srgbClr val="44D7FB"/>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3" name="Oval 10"/>
          <p:cNvSpPr>
            <a:spLocks noChangeAspect="1" noChangeArrowheads="1"/>
          </p:cNvSpPr>
          <p:nvPr/>
        </p:nvSpPr>
        <p:spPr bwMode="auto">
          <a:xfrm rot="5400000">
            <a:off x="7098617" y="3275157"/>
            <a:ext cx="888742" cy="914400"/>
          </a:xfrm>
          <a:prstGeom prst="ellipse">
            <a:avLst/>
          </a:prstGeom>
          <a:solidFill>
            <a:srgbClr val="36B8E3"/>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Oval 10"/>
          <p:cNvSpPr>
            <a:spLocks noChangeAspect="1" noChangeArrowheads="1"/>
          </p:cNvSpPr>
          <p:nvPr/>
        </p:nvSpPr>
        <p:spPr bwMode="auto">
          <a:xfrm rot="5400000" flipH="1" flipV="1">
            <a:off x="7116007" y="4413664"/>
            <a:ext cx="888742" cy="914400"/>
          </a:xfrm>
          <a:prstGeom prst="ellipse">
            <a:avLst/>
          </a:prstGeom>
          <a:solidFill>
            <a:srgbClr val="239BD3"/>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Oval 10"/>
          <p:cNvSpPr>
            <a:spLocks noChangeAspect="1" noChangeArrowheads="1"/>
          </p:cNvSpPr>
          <p:nvPr/>
        </p:nvSpPr>
        <p:spPr bwMode="auto">
          <a:xfrm rot="16200000" flipV="1">
            <a:off x="7098617" y="5552172"/>
            <a:ext cx="888742" cy="914400"/>
          </a:xfrm>
          <a:prstGeom prst="ellipse">
            <a:avLst/>
          </a:prstGeom>
          <a:solidFill>
            <a:srgbClr val="157EBF"/>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37"/>
          <p:cNvSpPr>
            <a:spLocks noChangeAspect="1" noEditPoints="1"/>
          </p:cNvSpPr>
          <p:nvPr/>
        </p:nvSpPr>
        <p:spPr bwMode="auto">
          <a:xfrm>
            <a:off x="7337741" y="2356999"/>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97" name="Freeform 172"/>
          <p:cNvSpPr>
            <a:spLocks noChangeAspect="1" noEditPoints="1"/>
          </p:cNvSpPr>
          <p:nvPr/>
        </p:nvSpPr>
        <p:spPr bwMode="auto">
          <a:xfrm>
            <a:off x="7357456" y="5753672"/>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98" name="Group 97"/>
          <p:cNvGrpSpPr>
            <a:grpSpLocks noChangeAspect="1"/>
          </p:cNvGrpSpPr>
          <p:nvPr/>
        </p:nvGrpSpPr>
        <p:grpSpPr>
          <a:xfrm>
            <a:off x="7313724" y="4631002"/>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9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7" name="Group 106"/>
          <p:cNvGrpSpPr>
            <a:grpSpLocks noChangeAspect="1"/>
          </p:cNvGrpSpPr>
          <p:nvPr/>
        </p:nvGrpSpPr>
        <p:grpSpPr>
          <a:xfrm>
            <a:off x="7357456" y="3490929"/>
            <a:ext cx="371062" cy="457200"/>
            <a:chOff x="4598988" y="3263900"/>
            <a:chExt cx="444500" cy="547688"/>
          </a:xfrm>
          <a:solidFill>
            <a:schemeClr val="bg1"/>
          </a:solidFill>
          <a:effectLst>
            <a:outerShdw blurRad="50800" dist="38100" dir="2700000" algn="tl" rotWithShape="0">
              <a:prstClr val="black">
                <a:alpha val="40000"/>
              </a:prstClr>
            </a:outerShdw>
          </a:effectLst>
        </p:grpSpPr>
        <p:sp>
          <p:nvSpPr>
            <p:cNvPr id="10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72" name="Picture 7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31204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wipe(left)">
                                      <p:cBhvr>
                                        <p:cTn id="7" dur="750"/>
                                        <p:tgtEl>
                                          <p:spTgt spid="76"/>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0-#ppt_w/2"/>
                                          </p:val>
                                        </p:tav>
                                        <p:tav tm="100000">
                                          <p:val>
                                            <p:strVal val="#ppt_x"/>
                                          </p:val>
                                        </p:tav>
                                      </p:tavLst>
                                    </p:anim>
                                    <p:anim calcmode="lin" valueType="num">
                                      <p:cBhvr additive="base">
                                        <p:cTn id="12" dur="500" fill="hold"/>
                                        <p:tgtEl>
                                          <p:spTgt spid="37"/>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53" presetClass="entr" presetSubtype="16" fill="hold" nodeType="afterEffect">
                                  <p:stCondLst>
                                    <p:cond delay="0"/>
                                  </p:stCondLst>
                                  <p:childTnLst>
                                    <p:set>
                                      <p:cBhvr>
                                        <p:cTn id="15" dur="1" fill="hold">
                                          <p:stCondLst>
                                            <p:cond delay="0"/>
                                          </p:stCondLst>
                                        </p:cTn>
                                        <p:tgtEl>
                                          <p:spTgt spid="75"/>
                                        </p:tgtEl>
                                        <p:attrNameLst>
                                          <p:attrName>style.visibility</p:attrName>
                                        </p:attrNameLst>
                                      </p:cBhvr>
                                      <p:to>
                                        <p:strVal val="visible"/>
                                      </p:to>
                                    </p:set>
                                    <p:anim calcmode="lin" valueType="num">
                                      <p:cBhvr>
                                        <p:cTn id="16" dur="500" fill="hold"/>
                                        <p:tgtEl>
                                          <p:spTgt spid="75"/>
                                        </p:tgtEl>
                                        <p:attrNameLst>
                                          <p:attrName>ppt_w</p:attrName>
                                        </p:attrNameLst>
                                      </p:cBhvr>
                                      <p:tavLst>
                                        <p:tav tm="0">
                                          <p:val>
                                            <p:fltVal val="0"/>
                                          </p:val>
                                        </p:tav>
                                        <p:tav tm="100000">
                                          <p:val>
                                            <p:strVal val="#ppt_w"/>
                                          </p:val>
                                        </p:tav>
                                      </p:tavLst>
                                    </p:anim>
                                    <p:anim calcmode="lin" valueType="num">
                                      <p:cBhvr>
                                        <p:cTn id="17" dur="500" fill="hold"/>
                                        <p:tgtEl>
                                          <p:spTgt spid="75"/>
                                        </p:tgtEl>
                                        <p:attrNameLst>
                                          <p:attrName>ppt_h</p:attrName>
                                        </p:attrNameLst>
                                      </p:cBhvr>
                                      <p:tavLst>
                                        <p:tav tm="0">
                                          <p:val>
                                            <p:fltVal val="0"/>
                                          </p:val>
                                        </p:tav>
                                        <p:tav tm="100000">
                                          <p:val>
                                            <p:strVal val="#ppt_h"/>
                                          </p:val>
                                        </p:tav>
                                      </p:tavLst>
                                    </p:anim>
                                    <p:animEffect transition="in" filter="fade">
                                      <p:cBhvr>
                                        <p:cTn id="18" dur="500"/>
                                        <p:tgtEl>
                                          <p:spTgt spid="75"/>
                                        </p:tgtEl>
                                      </p:cBhvr>
                                    </p:animEffect>
                                  </p:childTnLst>
                                </p:cTn>
                              </p:par>
                            </p:childTnLst>
                          </p:cTn>
                        </p:par>
                        <p:par>
                          <p:cTn id="19" fill="hold">
                            <p:stCondLst>
                              <p:cond delay="1750"/>
                            </p:stCondLst>
                            <p:childTnLst>
                              <p:par>
                                <p:cTn id="20" presetID="22" presetClass="entr" presetSubtype="4" fill="hold" grpId="0" nodeType="afterEffect">
                                  <p:stCondLst>
                                    <p:cond delay="0"/>
                                  </p:stCondLst>
                                  <p:childTnLst>
                                    <p:set>
                                      <p:cBhvr>
                                        <p:cTn id="21" dur="1" fill="hold">
                                          <p:stCondLst>
                                            <p:cond delay="0"/>
                                          </p:stCondLst>
                                        </p:cTn>
                                        <p:tgtEl>
                                          <p:spTgt spid="46"/>
                                        </p:tgtEl>
                                        <p:attrNameLst>
                                          <p:attrName>style.visibility</p:attrName>
                                        </p:attrNameLst>
                                      </p:cBhvr>
                                      <p:to>
                                        <p:strVal val="visible"/>
                                      </p:to>
                                    </p:set>
                                    <p:animEffect transition="in" filter="wipe(down)">
                                      <p:cBhvr>
                                        <p:cTn id="22" dur="500"/>
                                        <p:tgtEl>
                                          <p:spTgt spid="46"/>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4103"/>
                                        </p:tgtEl>
                                        <p:attrNameLst>
                                          <p:attrName>style.visibility</p:attrName>
                                        </p:attrNameLst>
                                      </p:cBhvr>
                                      <p:to>
                                        <p:strVal val="visible"/>
                                      </p:to>
                                    </p:set>
                                    <p:animEffect transition="in" filter="wipe(down)">
                                      <p:cBhvr>
                                        <p:cTn id="25" dur="500"/>
                                        <p:tgtEl>
                                          <p:spTgt spid="4103"/>
                                        </p:tgtEl>
                                      </p:cBhvr>
                                    </p:animEffect>
                                  </p:childTnLst>
                                </p:cTn>
                              </p:par>
                            </p:childTnLst>
                          </p:cTn>
                        </p:par>
                        <p:par>
                          <p:cTn id="26" fill="hold">
                            <p:stCondLst>
                              <p:cond delay="2250"/>
                            </p:stCondLst>
                            <p:childTnLst>
                              <p:par>
                                <p:cTn id="27" presetID="53" presetClass="entr" presetSubtype="528" fill="hold" grpId="0" nodeType="afterEffect">
                                  <p:stCondLst>
                                    <p:cond delay="0"/>
                                  </p:stCondLst>
                                  <p:childTnLst>
                                    <p:set>
                                      <p:cBhvr>
                                        <p:cTn id="28" dur="1" fill="hold">
                                          <p:stCondLst>
                                            <p:cond delay="0"/>
                                          </p:stCondLst>
                                        </p:cTn>
                                        <p:tgtEl>
                                          <p:spTgt spid="92"/>
                                        </p:tgtEl>
                                        <p:attrNameLst>
                                          <p:attrName>style.visibility</p:attrName>
                                        </p:attrNameLst>
                                      </p:cBhvr>
                                      <p:to>
                                        <p:strVal val="visible"/>
                                      </p:to>
                                    </p:set>
                                    <p:anim calcmode="lin" valueType="num">
                                      <p:cBhvr>
                                        <p:cTn id="29" dur="500" fill="hold"/>
                                        <p:tgtEl>
                                          <p:spTgt spid="92"/>
                                        </p:tgtEl>
                                        <p:attrNameLst>
                                          <p:attrName>ppt_w</p:attrName>
                                        </p:attrNameLst>
                                      </p:cBhvr>
                                      <p:tavLst>
                                        <p:tav tm="0">
                                          <p:val>
                                            <p:fltVal val="0"/>
                                          </p:val>
                                        </p:tav>
                                        <p:tav tm="100000">
                                          <p:val>
                                            <p:strVal val="#ppt_w"/>
                                          </p:val>
                                        </p:tav>
                                      </p:tavLst>
                                    </p:anim>
                                    <p:anim calcmode="lin" valueType="num">
                                      <p:cBhvr>
                                        <p:cTn id="30" dur="500" fill="hold"/>
                                        <p:tgtEl>
                                          <p:spTgt spid="92"/>
                                        </p:tgtEl>
                                        <p:attrNameLst>
                                          <p:attrName>ppt_h</p:attrName>
                                        </p:attrNameLst>
                                      </p:cBhvr>
                                      <p:tavLst>
                                        <p:tav tm="0">
                                          <p:val>
                                            <p:fltVal val="0"/>
                                          </p:val>
                                        </p:tav>
                                        <p:tav tm="100000">
                                          <p:val>
                                            <p:strVal val="#ppt_h"/>
                                          </p:val>
                                        </p:tav>
                                      </p:tavLst>
                                    </p:anim>
                                    <p:animEffect transition="in" filter="fade">
                                      <p:cBhvr>
                                        <p:cTn id="31" dur="500"/>
                                        <p:tgtEl>
                                          <p:spTgt spid="92"/>
                                        </p:tgtEl>
                                      </p:cBhvr>
                                    </p:animEffect>
                                    <p:anim calcmode="lin" valueType="num">
                                      <p:cBhvr>
                                        <p:cTn id="32" dur="500" fill="hold"/>
                                        <p:tgtEl>
                                          <p:spTgt spid="92"/>
                                        </p:tgtEl>
                                        <p:attrNameLst>
                                          <p:attrName>ppt_x</p:attrName>
                                        </p:attrNameLst>
                                      </p:cBhvr>
                                      <p:tavLst>
                                        <p:tav tm="0">
                                          <p:val>
                                            <p:fltVal val="0.5"/>
                                          </p:val>
                                        </p:tav>
                                        <p:tav tm="100000">
                                          <p:val>
                                            <p:strVal val="#ppt_x"/>
                                          </p:val>
                                        </p:tav>
                                      </p:tavLst>
                                    </p:anim>
                                    <p:anim calcmode="lin" valueType="num">
                                      <p:cBhvr>
                                        <p:cTn id="33" dur="500" fill="hold"/>
                                        <p:tgtEl>
                                          <p:spTgt spid="92"/>
                                        </p:tgtEl>
                                        <p:attrNameLst>
                                          <p:attrName>ppt_y</p:attrName>
                                        </p:attrNameLst>
                                      </p:cBhvr>
                                      <p:tavLst>
                                        <p:tav tm="0">
                                          <p:val>
                                            <p:fltVal val="0.5"/>
                                          </p:val>
                                        </p:tav>
                                        <p:tav tm="100000">
                                          <p:val>
                                            <p:strVal val="#ppt_y"/>
                                          </p:val>
                                        </p:tav>
                                      </p:tavLst>
                                    </p:anim>
                                  </p:childTnLst>
                                </p:cTn>
                              </p:par>
                            </p:childTnLst>
                          </p:cTn>
                        </p:par>
                        <p:par>
                          <p:cTn id="34" fill="hold">
                            <p:stCondLst>
                              <p:cond delay="2750"/>
                            </p:stCondLst>
                            <p:childTnLst>
                              <p:par>
                                <p:cTn id="35" presetID="53" presetClass="entr" presetSubtype="528" fill="hold" grpId="0" nodeType="afterEffect">
                                  <p:stCondLst>
                                    <p:cond delay="0"/>
                                  </p:stCondLst>
                                  <p:childTnLst>
                                    <p:set>
                                      <p:cBhvr>
                                        <p:cTn id="36" dur="1" fill="hold">
                                          <p:stCondLst>
                                            <p:cond delay="0"/>
                                          </p:stCondLst>
                                        </p:cTn>
                                        <p:tgtEl>
                                          <p:spTgt spid="96"/>
                                        </p:tgtEl>
                                        <p:attrNameLst>
                                          <p:attrName>style.visibility</p:attrName>
                                        </p:attrNameLst>
                                      </p:cBhvr>
                                      <p:to>
                                        <p:strVal val="visible"/>
                                      </p:to>
                                    </p:set>
                                    <p:anim calcmode="lin" valueType="num">
                                      <p:cBhvr>
                                        <p:cTn id="37" dur="500" fill="hold"/>
                                        <p:tgtEl>
                                          <p:spTgt spid="96"/>
                                        </p:tgtEl>
                                        <p:attrNameLst>
                                          <p:attrName>ppt_w</p:attrName>
                                        </p:attrNameLst>
                                      </p:cBhvr>
                                      <p:tavLst>
                                        <p:tav tm="0">
                                          <p:val>
                                            <p:fltVal val="0"/>
                                          </p:val>
                                        </p:tav>
                                        <p:tav tm="100000">
                                          <p:val>
                                            <p:strVal val="#ppt_w"/>
                                          </p:val>
                                        </p:tav>
                                      </p:tavLst>
                                    </p:anim>
                                    <p:anim calcmode="lin" valueType="num">
                                      <p:cBhvr>
                                        <p:cTn id="38" dur="500" fill="hold"/>
                                        <p:tgtEl>
                                          <p:spTgt spid="96"/>
                                        </p:tgtEl>
                                        <p:attrNameLst>
                                          <p:attrName>ppt_h</p:attrName>
                                        </p:attrNameLst>
                                      </p:cBhvr>
                                      <p:tavLst>
                                        <p:tav tm="0">
                                          <p:val>
                                            <p:fltVal val="0"/>
                                          </p:val>
                                        </p:tav>
                                        <p:tav tm="100000">
                                          <p:val>
                                            <p:strVal val="#ppt_h"/>
                                          </p:val>
                                        </p:tav>
                                      </p:tavLst>
                                    </p:anim>
                                    <p:animEffect transition="in" filter="fade">
                                      <p:cBhvr>
                                        <p:cTn id="39" dur="500"/>
                                        <p:tgtEl>
                                          <p:spTgt spid="96"/>
                                        </p:tgtEl>
                                      </p:cBhvr>
                                    </p:animEffect>
                                    <p:anim calcmode="lin" valueType="num">
                                      <p:cBhvr>
                                        <p:cTn id="40" dur="500" fill="hold"/>
                                        <p:tgtEl>
                                          <p:spTgt spid="96"/>
                                        </p:tgtEl>
                                        <p:attrNameLst>
                                          <p:attrName>ppt_x</p:attrName>
                                        </p:attrNameLst>
                                      </p:cBhvr>
                                      <p:tavLst>
                                        <p:tav tm="0">
                                          <p:val>
                                            <p:fltVal val="0.5"/>
                                          </p:val>
                                        </p:tav>
                                        <p:tav tm="100000">
                                          <p:val>
                                            <p:strVal val="#ppt_x"/>
                                          </p:val>
                                        </p:tav>
                                      </p:tavLst>
                                    </p:anim>
                                    <p:anim calcmode="lin" valueType="num">
                                      <p:cBhvr>
                                        <p:cTn id="41" dur="500" fill="hold"/>
                                        <p:tgtEl>
                                          <p:spTgt spid="96"/>
                                        </p:tgtEl>
                                        <p:attrNameLst>
                                          <p:attrName>ppt_y</p:attrName>
                                        </p:attrNameLst>
                                      </p:cBhvr>
                                      <p:tavLst>
                                        <p:tav tm="0">
                                          <p:val>
                                            <p:fltVal val="0.5"/>
                                          </p:val>
                                        </p:tav>
                                        <p:tav tm="100000">
                                          <p:val>
                                            <p:strVal val="#ppt_y"/>
                                          </p:val>
                                        </p:tav>
                                      </p:tavLst>
                                    </p:anim>
                                  </p:childTnLst>
                                </p:cTn>
                              </p:par>
                            </p:childTnLst>
                          </p:cTn>
                        </p:par>
                        <p:par>
                          <p:cTn id="42" fill="hold">
                            <p:stCondLst>
                              <p:cond delay="3250"/>
                            </p:stCondLst>
                            <p:childTnLst>
                              <p:par>
                                <p:cTn id="43" presetID="22" presetClass="entr" presetSubtype="8" fill="hold" grpId="0" nodeType="afterEffect">
                                  <p:stCondLst>
                                    <p:cond delay="0"/>
                                  </p:stCondLst>
                                  <p:childTnLst>
                                    <p:set>
                                      <p:cBhvr>
                                        <p:cTn id="44" dur="1" fill="hold">
                                          <p:stCondLst>
                                            <p:cond delay="0"/>
                                          </p:stCondLst>
                                        </p:cTn>
                                        <p:tgtEl>
                                          <p:spTgt spid="79"/>
                                        </p:tgtEl>
                                        <p:attrNameLst>
                                          <p:attrName>style.visibility</p:attrName>
                                        </p:attrNameLst>
                                      </p:cBhvr>
                                      <p:to>
                                        <p:strVal val="visible"/>
                                      </p:to>
                                    </p:set>
                                    <p:animEffect transition="in" filter="wipe(left)">
                                      <p:cBhvr>
                                        <p:cTn id="45" dur="500"/>
                                        <p:tgtEl>
                                          <p:spTgt spid="79"/>
                                        </p:tgtEl>
                                      </p:cBhvr>
                                    </p:animEffect>
                                  </p:childTnLst>
                                </p:cTn>
                              </p:par>
                            </p:childTnLst>
                          </p:cTn>
                        </p:par>
                        <p:par>
                          <p:cTn id="46" fill="hold">
                            <p:stCondLst>
                              <p:cond delay="3750"/>
                            </p:stCondLst>
                            <p:childTnLst>
                              <p:par>
                                <p:cTn id="47" presetID="22" presetClass="entr" presetSubtype="8" fill="hold" grpId="0" nodeType="afterEffect">
                                  <p:stCondLst>
                                    <p:cond delay="0"/>
                                  </p:stCondLst>
                                  <p:childTnLst>
                                    <p:set>
                                      <p:cBhvr>
                                        <p:cTn id="48" dur="1" fill="hold">
                                          <p:stCondLst>
                                            <p:cond delay="0"/>
                                          </p:stCondLst>
                                        </p:cTn>
                                        <p:tgtEl>
                                          <p:spTgt spid="4101"/>
                                        </p:tgtEl>
                                        <p:attrNameLst>
                                          <p:attrName>style.visibility</p:attrName>
                                        </p:attrNameLst>
                                      </p:cBhvr>
                                      <p:to>
                                        <p:strVal val="visible"/>
                                      </p:to>
                                    </p:set>
                                    <p:animEffect transition="in" filter="wipe(left)">
                                      <p:cBhvr>
                                        <p:cTn id="49" dur="500"/>
                                        <p:tgtEl>
                                          <p:spTgt spid="4101"/>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wipe(left)">
                                      <p:cBhvr>
                                        <p:cTn id="52" dur="500"/>
                                        <p:tgtEl>
                                          <p:spTgt spid="47"/>
                                        </p:tgtEl>
                                      </p:cBhvr>
                                    </p:animEffect>
                                  </p:childTnLst>
                                </p:cTn>
                              </p:par>
                            </p:childTnLst>
                          </p:cTn>
                        </p:par>
                        <p:par>
                          <p:cTn id="53" fill="hold">
                            <p:stCondLst>
                              <p:cond delay="4250"/>
                            </p:stCondLst>
                            <p:childTnLst>
                              <p:par>
                                <p:cTn id="54" presetID="53" presetClass="entr" presetSubtype="528" fill="hold" grpId="0" nodeType="afterEffect">
                                  <p:stCondLst>
                                    <p:cond delay="0"/>
                                  </p:stCondLst>
                                  <p:childTnLst>
                                    <p:set>
                                      <p:cBhvr>
                                        <p:cTn id="55" dur="1" fill="hold">
                                          <p:stCondLst>
                                            <p:cond delay="0"/>
                                          </p:stCondLst>
                                        </p:cTn>
                                        <p:tgtEl>
                                          <p:spTgt spid="93"/>
                                        </p:tgtEl>
                                        <p:attrNameLst>
                                          <p:attrName>style.visibility</p:attrName>
                                        </p:attrNameLst>
                                      </p:cBhvr>
                                      <p:to>
                                        <p:strVal val="visible"/>
                                      </p:to>
                                    </p:set>
                                    <p:anim calcmode="lin" valueType="num">
                                      <p:cBhvr>
                                        <p:cTn id="56" dur="500" fill="hold"/>
                                        <p:tgtEl>
                                          <p:spTgt spid="93"/>
                                        </p:tgtEl>
                                        <p:attrNameLst>
                                          <p:attrName>ppt_w</p:attrName>
                                        </p:attrNameLst>
                                      </p:cBhvr>
                                      <p:tavLst>
                                        <p:tav tm="0">
                                          <p:val>
                                            <p:fltVal val="0"/>
                                          </p:val>
                                        </p:tav>
                                        <p:tav tm="100000">
                                          <p:val>
                                            <p:strVal val="#ppt_w"/>
                                          </p:val>
                                        </p:tav>
                                      </p:tavLst>
                                    </p:anim>
                                    <p:anim calcmode="lin" valueType="num">
                                      <p:cBhvr>
                                        <p:cTn id="57" dur="500" fill="hold"/>
                                        <p:tgtEl>
                                          <p:spTgt spid="93"/>
                                        </p:tgtEl>
                                        <p:attrNameLst>
                                          <p:attrName>ppt_h</p:attrName>
                                        </p:attrNameLst>
                                      </p:cBhvr>
                                      <p:tavLst>
                                        <p:tav tm="0">
                                          <p:val>
                                            <p:fltVal val="0"/>
                                          </p:val>
                                        </p:tav>
                                        <p:tav tm="100000">
                                          <p:val>
                                            <p:strVal val="#ppt_h"/>
                                          </p:val>
                                        </p:tav>
                                      </p:tavLst>
                                    </p:anim>
                                    <p:animEffect transition="in" filter="fade">
                                      <p:cBhvr>
                                        <p:cTn id="58" dur="500"/>
                                        <p:tgtEl>
                                          <p:spTgt spid="93"/>
                                        </p:tgtEl>
                                      </p:cBhvr>
                                    </p:animEffect>
                                    <p:anim calcmode="lin" valueType="num">
                                      <p:cBhvr>
                                        <p:cTn id="59" dur="500" fill="hold"/>
                                        <p:tgtEl>
                                          <p:spTgt spid="93"/>
                                        </p:tgtEl>
                                        <p:attrNameLst>
                                          <p:attrName>ppt_x</p:attrName>
                                        </p:attrNameLst>
                                      </p:cBhvr>
                                      <p:tavLst>
                                        <p:tav tm="0">
                                          <p:val>
                                            <p:fltVal val="0.5"/>
                                          </p:val>
                                        </p:tav>
                                        <p:tav tm="100000">
                                          <p:val>
                                            <p:strVal val="#ppt_x"/>
                                          </p:val>
                                        </p:tav>
                                      </p:tavLst>
                                    </p:anim>
                                    <p:anim calcmode="lin" valueType="num">
                                      <p:cBhvr>
                                        <p:cTn id="60" dur="500" fill="hold"/>
                                        <p:tgtEl>
                                          <p:spTgt spid="93"/>
                                        </p:tgtEl>
                                        <p:attrNameLst>
                                          <p:attrName>ppt_y</p:attrName>
                                        </p:attrNameLst>
                                      </p:cBhvr>
                                      <p:tavLst>
                                        <p:tav tm="0">
                                          <p:val>
                                            <p:fltVal val="0.5"/>
                                          </p:val>
                                        </p:tav>
                                        <p:tav tm="100000">
                                          <p:val>
                                            <p:strVal val="#ppt_y"/>
                                          </p:val>
                                        </p:tav>
                                      </p:tavLst>
                                    </p:anim>
                                  </p:childTnLst>
                                </p:cTn>
                              </p:par>
                              <p:par>
                                <p:cTn id="61" presetID="53" presetClass="entr" presetSubtype="528" fill="hold" nodeType="withEffect">
                                  <p:stCondLst>
                                    <p:cond delay="0"/>
                                  </p:stCondLst>
                                  <p:childTnLst>
                                    <p:set>
                                      <p:cBhvr>
                                        <p:cTn id="62" dur="1" fill="hold">
                                          <p:stCondLst>
                                            <p:cond delay="0"/>
                                          </p:stCondLst>
                                        </p:cTn>
                                        <p:tgtEl>
                                          <p:spTgt spid="107"/>
                                        </p:tgtEl>
                                        <p:attrNameLst>
                                          <p:attrName>style.visibility</p:attrName>
                                        </p:attrNameLst>
                                      </p:cBhvr>
                                      <p:to>
                                        <p:strVal val="visible"/>
                                      </p:to>
                                    </p:set>
                                    <p:anim calcmode="lin" valueType="num">
                                      <p:cBhvr>
                                        <p:cTn id="63" dur="500" fill="hold"/>
                                        <p:tgtEl>
                                          <p:spTgt spid="107"/>
                                        </p:tgtEl>
                                        <p:attrNameLst>
                                          <p:attrName>ppt_w</p:attrName>
                                        </p:attrNameLst>
                                      </p:cBhvr>
                                      <p:tavLst>
                                        <p:tav tm="0">
                                          <p:val>
                                            <p:fltVal val="0"/>
                                          </p:val>
                                        </p:tav>
                                        <p:tav tm="100000">
                                          <p:val>
                                            <p:strVal val="#ppt_w"/>
                                          </p:val>
                                        </p:tav>
                                      </p:tavLst>
                                    </p:anim>
                                    <p:anim calcmode="lin" valueType="num">
                                      <p:cBhvr>
                                        <p:cTn id="64" dur="500" fill="hold"/>
                                        <p:tgtEl>
                                          <p:spTgt spid="107"/>
                                        </p:tgtEl>
                                        <p:attrNameLst>
                                          <p:attrName>ppt_h</p:attrName>
                                        </p:attrNameLst>
                                      </p:cBhvr>
                                      <p:tavLst>
                                        <p:tav tm="0">
                                          <p:val>
                                            <p:fltVal val="0"/>
                                          </p:val>
                                        </p:tav>
                                        <p:tav tm="100000">
                                          <p:val>
                                            <p:strVal val="#ppt_h"/>
                                          </p:val>
                                        </p:tav>
                                      </p:tavLst>
                                    </p:anim>
                                    <p:animEffect transition="in" filter="fade">
                                      <p:cBhvr>
                                        <p:cTn id="65" dur="500"/>
                                        <p:tgtEl>
                                          <p:spTgt spid="107"/>
                                        </p:tgtEl>
                                      </p:cBhvr>
                                    </p:animEffect>
                                    <p:anim calcmode="lin" valueType="num">
                                      <p:cBhvr>
                                        <p:cTn id="66" dur="500" fill="hold"/>
                                        <p:tgtEl>
                                          <p:spTgt spid="107"/>
                                        </p:tgtEl>
                                        <p:attrNameLst>
                                          <p:attrName>ppt_x</p:attrName>
                                        </p:attrNameLst>
                                      </p:cBhvr>
                                      <p:tavLst>
                                        <p:tav tm="0">
                                          <p:val>
                                            <p:fltVal val="0.5"/>
                                          </p:val>
                                        </p:tav>
                                        <p:tav tm="100000">
                                          <p:val>
                                            <p:strVal val="#ppt_x"/>
                                          </p:val>
                                        </p:tav>
                                      </p:tavLst>
                                    </p:anim>
                                    <p:anim calcmode="lin" valueType="num">
                                      <p:cBhvr>
                                        <p:cTn id="67" dur="500" fill="hold"/>
                                        <p:tgtEl>
                                          <p:spTgt spid="107"/>
                                        </p:tgtEl>
                                        <p:attrNameLst>
                                          <p:attrName>ppt_y</p:attrName>
                                        </p:attrNameLst>
                                      </p:cBhvr>
                                      <p:tavLst>
                                        <p:tav tm="0">
                                          <p:val>
                                            <p:fltVal val="0.5"/>
                                          </p:val>
                                        </p:tav>
                                        <p:tav tm="100000">
                                          <p:val>
                                            <p:strVal val="#ppt_y"/>
                                          </p:val>
                                        </p:tav>
                                      </p:tavLst>
                                    </p:anim>
                                  </p:childTnLst>
                                </p:cTn>
                              </p:par>
                            </p:childTnLst>
                          </p:cTn>
                        </p:par>
                        <p:par>
                          <p:cTn id="68" fill="hold">
                            <p:stCondLst>
                              <p:cond delay="4750"/>
                            </p:stCondLst>
                            <p:childTnLst>
                              <p:par>
                                <p:cTn id="69" presetID="22" presetClass="entr" presetSubtype="8" fill="hold" grpId="0" nodeType="afterEffect">
                                  <p:stCondLst>
                                    <p:cond delay="0"/>
                                  </p:stCondLst>
                                  <p:childTnLst>
                                    <p:set>
                                      <p:cBhvr>
                                        <p:cTn id="70" dur="1" fill="hold">
                                          <p:stCondLst>
                                            <p:cond delay="0"/>
                                          </p:stCondLst>
                                        </p:cTn>
                                        <p:tgtEl>
                                          <p:spTgt spid="80"/>
                                        </p:tgtEl>
                                        <p:attrNameLst>
                                          <p:attrName>style.visibility</p:attrName>
                                        </p:attrNameLst>
                                      </p:cBhvr>
                                      <p:to>
                                        <p:strVal val="visible"/>
                                      </p:to>
                                    </p:set>
                                    <p:animEffect transition="in" filter="wipe(left)">
                                      <p:cBhvr>
                                        <p:cTn id="71" dur="500"/>
                                        <p:tgtEl>
                                          <p:spTgt spid="80"/>
                                        </p:tgtEl>
                                      </p:cBhvr>
                                    </p:animEffect>
                                  </p:childTnLst>
                                </p:cTn>
                              </p:par>
                            </p:childTnLst>
                          </p:cTn>
                        </p:par>
                        <p:par>
                          <p:cTn id="72" fill="hold">
                            <p:stCondLst>
                              <p:cond delay="5250"/>
                            </p:stCondLst>
                            <p:childTnLst>
                              <p:par>
                                <p:cTn id="73" presetID="22" presetClass="entr" presetSubtype="1" fill="hold" grpId="0" nodeType="afterEffect">
                                  <p:stCondLst>
                                    <p:cond delay="0"/>
                                  </p:stCondLst>
                                  <p:childTnLst>
                                    <p:set>
                                      <p:cBhvr>
                                        <p:cTn id="74" dur="1" fill="hold">
                                          <p:stCondLst>
                                            <p:cond delay="0"/>
                                          </p:stCondLst>
                                        </p:cTn>
                                        <p:tgtEl>
                                          <p:spTgt spid="4104"/>
                                        </p:tgtEl>
                                        <p:attrNameLst>
                                          <p:attrName>style.visibility</p:attrName>
                                        </p:attrNameLst>
                                      </p:cBhvr>
                                      <p:to>
                                        <p:strVal val="visible"/>
                                      </p:to>
                                    </p:set>
                                    <p:animEffect transition="in" filter="wipe(up)">
                                      <p:cBhvr>
                                        <p:cTn id="75" dur="500"/>
                                        <p:tgtEl>
                                          <p:spTgt spid="4104"/>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wipe(up)">
                                      <p:cBhvr>
                                        <p:cTn id="78" dur="500"/>
                                        <p:tgtEl>
                                          <p:spTgt spid="48"/>
                                        </p:tgtEl>
                                      </p:cBhvr>
                                    </p:animEffect>
                                  </p:childTnLst>
                                </p:cTn>
                              </p:par>
                            </p:childTnLst>
                          </p:cTn>
                        </p:par>
                        <p:par>
                          <p:cTn id="79" fill="hold">
                            <p:stCondLst>
                              <p:cond delay="5750"/>
                            </p:stCondLst>
                            <p:childTnLst>
                              <p:par>
                                <p:cTn id="80" presetID="53" presetClass="entr" presetSubtype="528" fill="hold" grpId="0" nodeType="afterEffect">
                                  <p:stCondLst>
                                    <p:cond delay="0"/>
                                  </p:stCondLst>
                                  <p:childTnLst>
                                    <p:set>
                                      <p:cBhvr>
                                        <p:cTn id="81" dur="1" fill="hold">
                                          <p:stCondLst>
                                            <p:cond delay="0"/>
                                          </p:stCondLst>
                                        </p:cTn>
                                        <p:tgtEl>
                                          <p:spTgt spid="94"/>
                                        </p:tgtEl>
                                        <p:attrNameLst>
                                          <p:attrName>style.visibility</p:attrName>
                                        </p:attrNameLst>
                                      </p:cBhvr>
                                      <p:to>
                                        <p:strVal val="visible"/>
                                      </p:to>
                                    </p:set>
                                    <p:anim calcmode="lin" valueType="num">
                                      <p:cBhvr>
                                        <p:cTn id="82" dur="500" fill="hold"/>
                                        <p:tgtEl>
                                          <p:spTgt spid="94"/>
                                        </p:tgtEl>
                                        <p:attrNameLst>
                                          <p:attrName>ppt_w</p:attrName>
                                        </p:attrNameLst>
                                      </p:cBhvr>
                                      <p:tavLst>
                                        <p:tav tm="0">
                                          <p:val>
                                            <p:fltVal val="0"/>
                                          </p:val>
                                        </p:tav>
                                        <p:tav tm="100000">
                                          <p:val>
                                            <p:strVal val="#ppt_w"/>
                                          </p:val>
                                        </p:tav>
                                      </p:tavLst>
                                    </p:anim>
                                    <p:anim calcmode="lin" valueType="num">
                                      <p:cBhvr>
                                        <p:cTn id="83" dur="500" fill="hold"/>
                                        <p:tgtEl>
                                          <p:spTgt spid="94"/>
                                        </p:tgtEl>
                                        <p:attrNameLst>
                                          <p:attrName>ppt_h</p:attrName>
                                        </p:attrNameLst>
                                      </p:cBhvr>
                                      <p:tavLst>
                                        <p:tav tm="0">
                                          <p:val>
                                            <p:fltVal val="0"/>
                                          </p:val>
                                        </p:tav>
                                        <p:tav tm="100000">
                                          <p:val>
                                            <p:strVal val="#ppt_h"/>
                                          </p:val>
                                        </p:tav>
                                      </p:tavLst>
                                    </p:anim>
                                    <p:animEffect transition="in" filter="fade">
                                      <p:cBhvr>
                                        <p:cTn id="84" dur="500"/>
                                        <p:tgtEl>
                                          <p:spTgt spid="94"/>
                                        </p:tgtEl>
                                      </p:cBhvr>
                                    </p:animEffect>
                                    <p:anim calcmode="lin" valueType="num">
                                      <p:cBhvr>
                                        <p:cTn id="85" dur="500" fill="hold"/>
                                        <p:tgtEl>
                                          <p:spTgt spid="94"/>
                                        </p:tgtEl>
                                        <p:attrNameLst>
                                          <p:attrName>ppt_x</p:attrName>
                                        </p:attrNameLst>
                                      </p:cBhvr>
                                      <p:tavLst>
                                        <p:tav tm="0">
                                          <p:val>
                                            <p:fltVal val="0.5"/>
                                          </p:val>
                                        </p:tav>
                                        <p:tav tm="100000">
                                          <p:val>
                                            <p:strVal val="#ppt_x"/>
                                          </p:val>
                                        </p:tav>
                                      </p:tavLst>
                                    </p:anim>
                                    <p:anim calcmode="lin" valueType="num">
                                      <p:cBhvr>
                                        <p:cTn id="86" dur="500" fill="hold"/>
                                        <p:tgtEl>
                                          <p:spTgt spid="94"/>
                                        </p:tgtEl>
                                        <p:attrNameLst>
                                          <p:attrName>ppt_y</p:attrName>
                                        </p:attrNameLst>
                                      </p:cBhvr>
                                      <p:tavLst>
                                        <p:tav tm="0">
                                          <p:val>
                                            <p:fltVal val="0.5"/>
                                          </p:val>
                                        </p:tav>
                                        <p:tav tm="100000">
                                          <p:val>
                                            <p:strVal val="#ppt_y"/>
                                          </p:val>
                                        </p:tav>
                                      </p:tavLst>
                                    </p:anim>
                                  </p:childTnLst>
                                </p:cTn>
                              </p:par>
                            </p:childTnLst>
                          </p:cTn>
                        </p:par>
                        <p:par>
                          <p:cTn id="87" fill="hold">
                            <p:stCondLst>
                              <p:cond delay="6250"/>
                            </p:stCondLst>
                            <p:childTnLst>
                              <p:par>
                                <p:cTn id="88" presetID="53" presetClass="entr" presetSubtype="528" fill="hold" nodeType="afterEffect">
                                  <p:stCondLst>
                                    <p:cond delay="0"/>
                                  </p:stCondLst>
                                  <p:childTnLst>
                                    <p:set>
                                      <p:cBhvr>
                                        <p:cTn id="89" dur="1" fill="hold">
                                          <p:stCondLst>
                                            <p:cond delay="0"/>
                                          </p:stCondLst>
                                        </p:cTn>
                                        <p:tgtEl>
                                          <p:spTgt spid="98"/>
                                        </p:tgtEl>
                                        <p:attrNameLst>
                                          <p:attrName>style.visibility</p:attrName>
                                        </p:attrNameLst>
                                      </p:cBhvr>
                                      <p:to>
                                        <p:strVal val="visible"/>
                                      </p:to>
                                    </p:set>
                                    <p:anim calcmode="lin" valueType="num">
                                      <p:cBhvr>
                                        <p:cTn id="90" dur="500" fill="hold"/>
                                        <p:tgtEl>
                                          <p:spTgt spid="98"/>
                                        </p:tgtEl>
                                        <p:attrNameLst>
                                          <p:attrName>ppt_w</p:attrName>
                                        </p:attrNameLst>
                                      </p:cBhvr>
                                      <p:tavLst>
                                        <p:tav tm="0">
                                          <p:val>
                                            <p:fltVal val="0"/>
                                          </p:val>
                                        </p:tav>
                                        <p:tav tm="100000">
                                          <p:val>
                                            <p:strVal val="#ppt_w"/>
                                          </p:val>
                                        </p:tav>
                                      </p:tavLst>
                                    </p:anim>
                                    <p:anim calcmode="lin" valueType="num">
                                      <p:cBhvr>
                                        <p:cTn id="91" dur="500" fill="hold"/>
                                        <p:tgtEl>
                                          <p:spTgt spid="98"/>
                                        </p:tgtEl>
                                        <p:attrNameLst>
                                          <p:attrName>ppt_h</p:attrName>
                                        </p:attrNameLst>
                                      </p:cBhvr>
                                      <p:tavLst>
                                        <p:tav tm="0">
                                          <p:val>
                                            <p:fltVal val="0"/>
                                          </p:val>
                                        </p:tav>
                                        <p:tav tm="100000">
                                          <p:val>
                                            <p:strVal val="#ppt_h"/>
                                          </p:val>
                                        </p:tav>
                                      </p:tavLst>
                                    </p:anim>
                                    <p:animEffect transition="in" filter="fade">
                                      <p:cBhvr>
                                        <p:cTn id="92" dur="500"/>
                                        <p:tgtEl>
                                          <p:spTgt spid="98"/>
                                        </p:tgtEl>
                                      </p:cBhvr>
                                    </p:animEffect>
                                    <p:anim calcmode="lin" valueType="num">
                                      <p:cBhvr>
                                        <p:cTn id="93" dur="500" fill="hold"/>
                                        <p:tgtEl>
                                          <p:spTgt spid="98"/>
                                        </p:tgtEl>
                                        <p:attrNameLst>
                                          <p:attrName>ppt_x</p:attrName>
                                        </p:attrNameLst>
                                      </p:cBhvr>
                                      <p:tavLst>
                                        <p:tav tm="0">
                                          <p:val>
                                            <p:fltVal val="0.5"/>
                                          </p:val>
                                        </p:tav>
                                        <p:tav tm="100000">
                                          <p:val>
                                            <p:strVal val="#ppt_x"/>
                                          </p:val>
                                        </p:tav>
                                      </p:tavLst>
                                    </p:anim>
                                    <p:anim calcmode="lin" valueType="num">
                                      <p:cBhvr>
                                        <p:cTn id="94" dur="500" fill="hold"/>
                                        <p:tgtEl>
                                          <p:spTgt spid="98"/>
                                        </p:tgtEl>
                                        <p:attrNameLst>
                                          <p:attrName>ppt_y</p:attrName>
                                        </p:attrNameLst>
                                      </p:cBhvr>
                                      <p:tavLst>
                                        <p:tav tm="0">
                                          <p:val>
                                            <p:fltVal val="0.5"/>
                                          </p:val>
                                        </p:tav>
                                        <p:tav tm="100000">
                                          <p:val>
                                            <p:strVal val="#ppt_y"/>
                                          </p:val>
                                        </p:tav>
                                      </p:tavLst>
                                    </p:anim>
                                  </p:childTnLst>
                                </p:cTn>
                              </p:par>
                            </p:childTnLst>
                          </p:cTn>
                        </p:par>
                        <p:par>
                          <p:cTn id="95" fill="hold">
                            <p:stCondLst>
                              <p:cond delay="6750"/>
                            </p:stCondLst>
                            <p:childTnLst>
                              <p:par>
                                <p:cTn id="96" presetID="22" presetClass="entr" presetSubtype="8" fill="hold" grpId="0" nodeType="afterEffect">
                                  <p:stCondLst>
                                    <p:cond delay="0"/>
                                  </p:stCondLst>
                                  <p:childTnLst>
                                    <p:set>
                                      <p:cBhvr>
                                        <p:cTn id="97" dur="1" fill="hold">
                                          <p:stCondLst>
                                            <p:cond delay="0"/>
                                          </p:stCondLst>
                                        </p:cTn>
                                        <p:tgtEl>
                                          <p:spTgt spid="81"/>
                                        </p:tgtEl>
                                        <p:attrNameLst>
                                          <p:attrName>style.visibility</p:attrName>
                                        </p:attrNameLst>
                                      </p:cBhvr>
                                      <p:to>
                                        <p:strVal val="visible"/>
                                      </p:to>
                                    </p:set>
                                    <p:animEffect transition="in" filter="wipe(left)">
                                      <p:cBhvr>
                                        <p:cTn id="98" dur="500"/>
                                        <p:tgtEl>
                                          <p:spTgt spid="81"/>
                                        </p:tgtEl>
                                      </p:cBhvr>
                                    </p:animEffect>
                                  </p:childTnLst>
                                </p:cTn>
                              </p:par>
                            </p:childTnLst>
                          </p:cTn>
                        </p:par>
                        <p:par>
                          <p:cTn id="99" fill="hold">
                            <p:stCondLst>
                              <p:cond delay="7250"/>
                            </p:stCondLst>
                            <p:childTnLst>
                              <p:par>
                                <p:cTn id="100" presetID="22" presetClass="entr" presetSubtype="2" fill="hold" grpId="0" nodeType="afterEffect">
                                  <p:stCondLst>
                                    <p:cond delay="0"/>
                                  </p:stCondLst>
                                  <p:childTnLst>
                                    <p:set>
                                      <p:cBhvr>
                                        <p:cTn id="101" dur="1" fill="hold">
                                          <p:stCondLst>
                                            <p:cond delay="0"/>
                                          </p:stCondLst>
                                        </p:cTn>
                                        <p:tgtEl>
                                          <p:spTgt spid="4102"/>
                                        </p:tgtEl>
                                        <p:attrNameLst>
                                          <p:attrName>style.visibility</p:attrName>
                                        </p:attrNameLst>
                                      </p:cBhvr>
                                      <p:to>
                                        <p:strVal val="visible"/>
                                      </p:to>
                                    </p:set>
                                    <p:animEffect transition="in" filter="wipe(right)">
                                      <p:cBhvr>
                                        <p:cTn id="102" dur="500"/>
                                        <p:tgtEl>
                                          <p:spTgt spid="4102"/>
                                        </p:tgtEl>
                                      </p:cBhvr>
                                    </p:animEffect>
                                  </p:childTnLst>
                                </p:cTn>
                              </p:par>
                              <p:par>
                                <p:cTn id="103" presetID="22" presetClass="entr" presetSubtype="2" fill="hold" grpId="0" nodeType="withEffect">
                                  <p:stCondLst>
                                    <p:cond delay="0"/>
                                  </p:stCondLst>
                                  <p:childTnLst>
                                    <p:set>
                                      <p:cBhvr>
                                        <p:cTn id="104" dur="1" fill="hold">
                                          <p:stCondLst>
                                            <p:cond delay="0"/>
                                          </p:stCondLst>
                                        </p:cTn>
                                        <p:tgtEl>
                                          <p:spTgt spid="49"/>
                                        </p:tgtEl>
                                        <p:attrNameLst>
                                          <p:attrName>style.visibility</p:attrName>
                                        </p:attrNameLst>
                                      </p:cBhvr>
                                      <p:to>
                                        <p:strVal val="visible"/>
                                      </p:to>
                                    </p:set>
                                    <p:animEffect transition="in" filter="wipe(right)">
                                      <p:cBhvr>
                                        <p:cTn id="105" dur="500"/>
                                        <p:tgtEl>
                                          <p:spTgt spid="49"/>
                                        </p:tgtEl>
                                      </p:cBhvr>
                                    </p:animEffect>
                                  </p:childTnLst>
                                </p:cTn>
                              </p:par>
                            </p:childTnLst>
                          </p:cTn>
                        </p:par>
                        <p:par>
                          <p:cTn id="106" fill="hold">
                            <p:stCondLst>
                              <p:cond delay="7750"/>
                            </p:stCondLst>
                            <p:childTnLst>
                              <p:par>
                                <p:cTn id="107" presetID="53" presetClass="entr" presetSubtype="528" fill="hold" grpId="0" nodeType="afterEffect">
                                  <p:stCondLst>
                                    <p:cond delay="0"/>
                                  </p:stCondLst>
                                  <p:childTnLst>
                                    <p:set>
                                      <p:cBhvr>
                                        <p:cTn id="108" dur="1" fill="hold">
                                          <p:stCondLst>
                                            <p:cond delay="0"/>
                                          </p:stCondLst>
                                        </p:cTn>
                                        <p:tgtEl>
                                          <p:spTgt spid="95"/>
                                        </p:tgtEl>
                                        <p:attrNameLst>
                                          <p:attrName>style.visibility</p:attrName>
                                        </p:attrNameLst>
                                      </p:cBhvr>
                                      <p:to>
                                        <p:strVal val="visible"/>
                                      </p:to>
                                    </p:set>
                                    <p:anim calcmode="lin" valueType="num">
                                      <p:cBhvr>
                                        <p:cTn id="109" dur="500" fill="hold"/>
                                        <p:tgtEl>
                                          <p:spTgt spid="95"/>
                                        </p:tgtEl>
                                        <p:attrNameLst>
                                          <p:attrName>ppt_w</p:attrName>
                                        </p:attrNameLst>
                                      </p:cBhvr>
                                      <p:tavLst>
                                        <p:tav tm="0">
                                          <p:val>
                                            <p:fltVal val="0"/>
                                          </p:val>
                                        </p:tav>
                                        <p:tav tm="100000">
                                          <p:val>
                                            <p:strVal val="#ppt_w"/>
                                          </p:val>
                                        </p:tav>
                                      </p:tavLst>
                                    </p:anim>
                                    <p:anim calcmode="lin" valueType="num">
                                      <p:cBhvr>
                                        <p:cTn id="110" dur="500" fill="hold"/>
                                        <p:tgtEl>
                                          <p:spTgt spid="95"/>
                                        </p:tgtEl>
                                        <p:attrNameLst>
                                          <p:attrName>ppt_h</p:attrName>
                                        </p:attrNameLst>
                                      </p:cBhvr>
                                      <p:tavLst>
                                        <p:tav tm="0">
                                          <p:val>
                                            <p:fltVal val="0"/>
                                          </p:val>
                                        </p:tav>
                                        <p:tav tm="100000">
                                          <p:val>
                                            <p:strVal val="#ppt_h"/>
                                          </p:val>
                                        </p:tav>
                                      </p:tavLst>
                                    </p:anim>
                                    <p:animEffect transition="in" filter="fade">
                                      <p:cBhvr>
                                        <p:cTn id="111" dur="500"/>
                                        <p:tgtEl>
                                          <p:spTgt spid="95"/>
                                        </p:tgtEl>
                                      </p:cBhvr>
                                    </p:animEffect>
                                    <p:anim calcmode="lin" valueType="num">
                                      <p:cBhvr>
                                        <p:cTn id="112" dur="500" fill="hold"/>
                                        <p:tgtEl>
                                          <p:spTgt spid="95"/>
                                        </p:tgtEl>
                                        <p:attrNameLst>
                                          <p:attrName>ppt_x</p:attrName>
                                        </p:attrNameLst>
                                      </p:cBhvr>
                                      <p:tavLst>
                                        <p:tav tm="0">
                                          <p:val>
                                            <p:fltVal val="0.5"/>
                                          </p:val>
                                        </p:tav>
                                        <p:tav tm="100000">
                                          <p:val>
                                            <p:strVal val="#ppt_x"/>
                                          </p:val>
                                        </p:tav>
                                      </p:tavLst>
                                    </p:anim>
                                    <p:anim calcmode="lin" valueType="num">
                                      <p:cBhvr>
                                        <p:cTn id="113" dur="500" fill="hold"/>
                                        <p:tgtEl>
                                          <p:spTgt spid="95"/>
                                        </p:tgtEl>
                                        <p:attrNameLst>
                                          <p:attrName>ppt_y</p:attrName>
                                        </p:attrNameLst>
                                      </p:cBhvr>
                                      <p:tavLst>
                                        <p:tav tm="0">
                                          <p:val>
                                            <p:fltVal val="0.5"/>
                                          </p:val>
                                        </p:tav>
                                        <p:tav tm="100000">
                                          <p:val>
                                            <p:strVal val="#ppt_y"/>
                                          </p:val>
                                        </p:tav>
                                      </p:tavLst>
                                    </p:anim>
                                  </p:childTnLst>
                                </p:cTn>
                              </p:par>
                              <p:par>
                                <p:cTn id="114" presetID="53" presetClass="entr" presetSubtype="528" fill="hold" grpId="0" nodeType="withEffect">
                                  <p:stCondLst>
                                    <p:cond delay="0"/>
                                  </p:stCondLst>
                                  <p:childTnLst>
                                    <p:set>
                                      <p:cBhvr>
                                        <p:cTn id="115" dur="1" fill="hold">
                                          <p:stCondLst>
                                            <p:cond delay="0"/>
                                          </p:stCondLst>
                                        </p:cTn>
                                        <p:tgtEl>
                                          <p:spTgt spid="97"/>
                                        </p:tgtEl>
                                        <p:attrNameLst>
                                          <p:attrName>style.visibility</p:attrName>
                                        </p:attrNameLst>
                                      </p:cBhvr>
                                      <p:to>
                                        <p:strVal val="visible"/>
                                      </p:to>
                                    </p:set>
                                    <p:anim calcmode="lin" valueType="num">
                                      <p:cBhvr>
                                        <p:cTn id="116" dur="500" fill="hold"/>
                                        <p:tgtEl>
                                          <p:spTgt spid="97"/>
                                        </p:tgtEl>
                                        <p:attrNameLst>
                                          <p:attrName>ppt_w</p:attrName>
                                        </p:attrNameLst>
                                      </p:cBhvr>
                                      <p:tavLst>
                                        <p:tav tm="0">
                                          <p:val>
                                            <p:fltVal val="0"/>
                                          </p:val>
                                        </p:tav>
                                        <p:tav tm="100000">
                                          <p:val>
                                            <p:strVal val="#ppt_w"/>
                                          </p:val>
                                        </p:tav>
                                      </p:tavLst>
                                    </p:anim>
                                    <p:anim calcmode="lin" valueType="num">
                                      <p:cBhvr>
                                        <p:cTn id="117" dur="500" fill="hold"/>
                                        <p:tgtEl>
                                          <p:spTgt spid="97"/>
                                        </p:tgtEl>
                                        <p:attrNameLst>
                                          <p:attrName>ppt_h</p:attrName>
                                        </p:attrNameLst>
                                      </p:cBhvr>
                                      <p:tavLst>
                                        <p:tav tm="0">
                                          <p:val>
                                            <p:fltVal val="0"/>
                                          </p:val>
                                        </p:tav>
                                        <p:tav tm="100000">
                                          <p:val>
                                            <p:strVal val="#ppt_h"/>
                                          </p:val>
                                        </p:tav>
                                      </p:tavLst>
                                    </p:anim>
                                    <p:animEffect transition="in" filter="fade">
                                      <p:cBhvr>
                                        <p:cTn id="118" dur="500"/>
                                        <p:tgtEl>
                                          <p:spTgt spid="97"/>
                                        </p:tgtEl>
                                      </p:cBhvr>
                                    </p:animEffect>
                                    <p:anim calcmode="lin" valueType="num">
                                      <p:cBhvr>
                                        <p:cTn id="119" dur="500" fill="hold"/>
                                        <p:tgtEl>
                                          <p:spTgt spid="97"/>
                                        </p:tgtEl>
                                        <p:attrNameLst>
                                          <p:attrName>ppt_x</p:attrName>
                                        </p:attrNameLst>
                                      </p:cBhvr>
                                      <p:tavLst>
                                        <p:tav tm="0">
                                          <p:val>
                                            <p:fltVal val="0.5"/>
                                          </p:val>
                                        </p:tav>
                                        <p:tav tm="100000">
                                          <p:val>
                                            <p:strVal val="#ppt_x"/>
                                          </p:val>
                                        </p:tav>
                                      </p:tavLst>
                                    </p:anim>
                                    <p:anim calcmode="lin" valueType="num">
                                      <p:cBhvr>
                                        <p:cTn id="120" dur="500" fill="hold"/>
                                        <p:tgtEl>
                                          <p:spTgt spid="97"/>
                                        </p:tgtEl>
                                        <p:attrNameLst>
                                          <p:attrName>ppt_y</p:attrName>
                                        </p:attrNameLst>
                                      </p:cBhvr>
                                      <p:tavLst>
                                        <p:tav tm="0">
                                          <p:val>
                                            <p:fltVal val="0.5"/>
                                          </p:val>
                                        </p:tav>
                                        <p:tav tm="100000">
                                          <p:val>
                                            <p:strVal val="#ppt_y"/>
                                          </p:val>
                                        </p:tav>
                                      </p:tavLst>
                                    </p:anim>
                                  </p:childTnLst>
                                </p:cTn>
                              </p:par>
                            </p:childTnLst>
                          </p:cTn>
                        </p:par>
                        <p:par>
                          <p:cTn id="121" fill="hold">
                            <p:stCondLst>
                              <p:cond delay="8250"/>
                            </p:stCondLst>
                            <p:childTnLst>
                              <p:par>
                                <p:cTn id="122" presetID="22" presetClass="entr" presetSubtype="8" fill="hold" grpId="0" nodeType="afterEffect">
                                  <p:stCondLst>
                                    <p:cond delay="0"/>
                                  </p:stCondLst>
                                  <p:childTnLst>
                                    <p:set>
                                      <p:cBhvr>
                                        <p:cTn id="123" dur="1" fill="hold">
                                          <p:stCondLst>
                                            <p:cond delay="0"/>
                                          </p:stCondLst>
                                        </p:cTn>
                                        <p:tgtEl>
                                          <p:spTgt spid="82"/>
                                        </p:tgtEl>
                                        <p:attrNameLst>
                                          <p:attrName>style.visibility</p:attrName>
                                        </p:attrNameLst>
                                      </p:cBhvr>
                                      <p:to>
                                        <p:strVal val="visible"/>
                                      </p:to>
                                    </p:set>
                                    <p:animEffect transition="in" filter="wipe(left)">
                                      <p:cBhvr>
                                        <p:cTn id="124"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p:bldP spid="80" grpId="0"/>
      <p:bldP spid="81" grpId="0"/>
      <p:bldP spid="82" grpId="0"/>
      <p:bldP spid="4101" grpId="0" animBg="1"/>
      <p:bldP spid="4102" grpId="0" animBg="1"/>
      <p:bldP spid="4103" grpId="0" animBg="1"/>
      <p:bldP spid="4104" grpId="0" animBg="1"/>
      <p:bldP spid="46" grpId="0"/>
      <p:bldP spid="47" grpId="0"/>
      <p:bldP spid="48" grpId="0"/>
      <p:bldP spid="49" grpId="0"/>
      <p:bldP spid="92" grpId="0" animBg="1"/>
      <p:bldP spid="93" grpId="0" animBg="1"/>
      <p:bldP spid="94" grpId="0" animBg="1"/>
      <p:bldP spid="95" grpId="0" animBg="1"/>
      <p:bldP spid="96" grpId="0" animBg="1"/>
      <p:bldP spid="9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2016-10-24T21:10:56Z</dcterms:modified>
</cp:coreProperties>
</file>