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189A80"/>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EF9D27"/>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34738D"/>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chemeClr val="bg1">
                <a:lumMod val="5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34738D"/>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345491"/>
            <a:chOff x="1295283" y="1086042"/>
            <a:chExt cx="1712184" cy="1241582"/>
          </a:xfrm>
        </p:grpSpPr>
        <p:sp>
          <p:nvSpPr>
            <p:cNvPr id="33" name="TextBox 32"/>
            <p:cNvSpPr txBox="1"/>
            <p:nvPr/>
          </p:nvSpPr>
          <p:spPr>
            <a:xfrm>
              <a:off x="1295283" y="1447200"/>
              <a:ext cx="1712184" cy="880424"/>
            </a:xfrm>
            <a:prstGeom prst="rect">
              <a:avLst/>
            </a:prstGeom>
            <a:noFill/>
          </p:spPr>
          <p:txBody>
            <a:bodyPr wrap="square" rtlCol="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12408"/>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189A8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345491"/>
            <a:chOff x="1295283" y="1086042"/>
            <a:chExt cx="1712184" cy="1241582"/>
          </a:xfrm>
        </p:grpSpPr>
        <p:sp>
          <p:nvSpPr>
            <p:cNvPr id="55" name="TextBox 54"/>
            <p:cNvSpPr txBox="1"/>
            <p:nvPr/>
          </p:nvSpPr>
          <p:spPr>
            <a:xfrm>
              <a:off x="1295283" y="1447200"/>
              <a:ext cx="1712184" cy="880424"/>
            </a:xfrm>
            <a:prstGeom prst="rect">
              <a:avLst/>
            </a:prstGeom>
            <a:noFill/>
          </p:spPr>
          <p:txBody>
            <a:bodyPr wrap="square" rtlCol="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12408"/>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EF9D27"/>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345490"/>
            <a:chOff x="1295283" y="1086042"/>
            <a:chExt cx="1712184" cy="1241581"/>
          </a:xfrm>
        </p:grpSpPr>
        <p:sp>
          <p:nvSpPr>
            <p:cNvPr id="59" name="TextBox 58"/>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12408"/>
            </a:xfrm>
            <a:prstGeom prst="rect">
              <a:avLst/>
            </a:prstGeom>
            <a:solidFill>
              <a:srgbClr val="EF9D27"/>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67681" y="2457175"/>
            <a:ext cx="2103120" cy="365760"/>
          </a:xfrm>
          <a:prstGeom prst="rect">
            <a:avLst/>
          </a:prstGeom>
          <a:solidFill>
            <a:schemeClr val="bg1">
              <a:alpha val="5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2">
                    <a:lumMod val="10000"/>
                  </a:schemeClr>
                </a:solidFill>
                <a:ea typeface="Open Sans" pitchFamily="34" charset="0"/>
                <a:cs typeface="Open Sans" pitchFamily="34" charset="0"/>
              </a:rPr>
              <a:t>Lorem Ipsum Dolor</a:t>
            </a:r>
          </a:p>
        </p:txBody>
      </p:sp>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1477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50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200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300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67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617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1252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2016-10-19T23:17:45Z</dcterms:modified>
</cp:coreProperties>
</file>