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2644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543BD5D6-F3AC-4DA3-8586-10E4E3ABFAF5}"/>
              </a:ext>
            </a:extLst>
          </p:cNvPr>
          <p:cNvSpPr/>
          <p:nvPr/>
        </p:nvSpPr>
        <p:spPr>
          <a:xfrm>
            <a:off x="5295899" y="3057837"/>
            <a:ext cx="1371600" cy="762000"/>
          </a:xfrm>
          <a:custGeom>
            <a:avLst/>
            <a:gdLst>
              <a:gd name="connsiteX0" fmla="*/ 0 w 1371600"/>
              <a:gd name="connsiteY0" fmla="*/ 0 h 762000"/>
              <a:gd name="connsiteX1" fmla="*/ 1367452 w 1371600"/>
              <a:gd name="connsiteY1" fmla="*/ 0 h 762000"/>
              <a:gd name="connsiteX2" fmla="*/ 1143001 w 1371600"/>
              <a:gd name="connsiteY2" fmla="*/ 368356 h 762000"/>
              <a:gd name="connsiteX3" fmla="*/ 1371600 w 1371600"/>
              <a:gd name="connsiteY3" fmla="*/ 743520 h 762000"/>
              <a:gd name="connsiteX4" fmla="*/ 1371600 w 1371600"/>
              <a:gd name="connsiteY4" fmla="*/ 762000 h 762000"/>
              <a:gd name="connsiteX5" fmla="*/ 0 w 1371600"/>
              <a:gd name="connsiteY5"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0" h="762000">
                <a:moveTo>
                  <a:pt x="0" y="0"/>
                </a:moveTo>
                <a:lnTo>
                  <a:pt x="1367452" y="0"/>
                </a:lnTo>
                <a:lnTo>
                  <a:pt x="1143001" y="368356"/>
                </a:lnTo>
                <a:lnTo>
                  <a:pt x="1371600" y="743520"/>
                </a:lnTo>
                <a:lnTo>
                  <a:pt x="1371600" y="762000"/>
                </a:lnTo>
                <a:lnTo>
                  <a:pt x="0" y="762000"/>
                </a:lnTo>
                <a:close/>
              </a:path>
            </a:pathLst>
          </a:custGeom>
          <a:solidFill>
            <a:srgbClr val="AC7E7E"/>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379798" y="232261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latin typeface="Bernard MT Condensed" panose="02050806060905020404" pitchFamily="18" charset="0"/>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122085" y="4367278"/>
            <a:ext cx="1507035" cy="30777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Bernard MT Condensed" panose="02050806060905020404" pitchFamily="18" charset="0"/>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326348"/>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latin typeface="Bernard MT Condensed" panose="02050806060905020404" pitchFamily="18" charset="0"/>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37258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latin typeface="Bernard MT Condensed" panose="02050806060905020404" pitchFamily="18" charset="0"/>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447505" y="3159801"/>
            <a:ext cx="952499" cy="553998"/>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a:t>
            </a:r>
          </a:p>
          <a:p>
            <a:pPr algn="ctr"/>
            <a:r>
              <a:rPr lang="en-US" sz="1600" dirty="0">
                <a:solidFill>
                  <a:schemeClr val="bg1"/>
                </a:solidFill>
                <a:latin typeface="Bernard MT Condensed" panose="02050806060905020404" pitchFamily="18" charset="0"/>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dirty="0">
                <a:solidFill>
                  <a:srgbClr val="BF2500"/>
                </a:solidFill>
                <a:latin typeface="Bernard MT Condensed" panose="02050806060905020404" pitchFamily="18" charset="0"/>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645A8142-ED70-4114-AC26-430D6D072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1949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animEffect transition="in" filter="fade">
                                      <p:cBhvr>
                                        <p:cTn id="23" dur="500"/>
                                        <p:tgtEl>
                                          <p:spTgt spid="30"/>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1500"/>
                            </p:stCondLst>
                            <p:childTnLst>
                              <p:par>
                                <p:cTn id="29" presetID="53" presetClass="entr" presetSubtype="16"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000"/>
                            </p:stCondLst>
                            <p:childTnLst>
                              <p:par>
                                <p:cTn id="35" presetID="22" presetClass="entr" presetSubtype="2"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500"/>
                            </p:stCondLst>
                            <p:childTnLst>
                              <p:par>
                                <p:cTn id="55" presetID="22" presetClass="entr" presetSubtype="4"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down)">
                                      <p:cBhvr>
                                        <p:cTn id="57" dur="500"/>
                                        <p:tgtEl>
                                          <p:spTgt spid="29"/>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fade">
                                      <p:cBhvr>
                                        <p:cTn id="61" dur="1000"/>
                                        <p:tgtEl>
                                          <p:spTgt spid="31"/>
                                        </p:tgtEl>
                                      </p:cBhvr>
                                    </p:animEffect>
                                    <p:anim calcmode="lin" valueType="num">
                                      <p:cBhvr>
                                        <p:cTn id="62" dur="1000" fill="hold"/>
                                        <p:tgtEl>
                                          <p:spTgt spid="31"/>
                                        </p:tgtEl>
                                        <p:attrNameLst>
                                          <p:attrName>ppt_x</p:attrName>
                                        </p:attrNameLst>
                                      </p:cBhvr>
                                      <p:tavLst>
                                        <p:tav tm="0">
                                          <p:val>
                                            <p:strVal val="#ppt_x"/>
                                          </p:val>
                                        </p:tav>
                                        <p:tav tm="100000">
                                          <p:val>
                                            <p:strVal val="#ppt_x"/>
                                          </p:val>
                                        </p:tav>
                                      </p:tavLst>
                                    </p:anim>
                                    <p:anim calcmode="lin" valueType="num">
                                      <p:cBhvr>
                                        <p:cTn id="63" dur="1000" fill="hold"/>
                                        <p:tgtEl>
                                          <p:spTgt spid="31"/>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2" presetClass="entr" presetSubtype="2"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right)">
                                      <p:cBhvr>
                                        <p:cTn id="67" dur="500"/>
                                        <p:tgtEl>
                                          <p:spTgt spid="9"/>
                                        </p:tgtEl>
                                      </p:cBhvr>
                                    </p:animEffect>
                                  </p:childTnLst>
                                </p:cTn>
                              </p:par>
                            </p:childTnLst>
                          </p:cTn>
                        </p:par>
                        <p:par>
                          <p:cTn id="68" fill="hold">
                            <p:stCondLst>
                              <p:cond delay="6500"/>
                            </p:stCondLst>
                            <p:childTnLst>
                              <p:par>
                                <p:cTn id="69" presetID="53" presetClass="entr" presetSubtype="16"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22" presetClass="entr" presetSubtype="4"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450"/>
                                        <p:tgtEl>
                                          <p:spTgt spid="15"/>
                                        </p:tgtEl>
                                      </p:cBhvr>
                                    </p:animEffect>
                                  </p:childTnLst>
                                </p:cTn>
                              </p:par>
                            </p:childTnLst>
                          </p:cTn>
                        </p:par>
                        <p:par>
                          <p:cTn id="88" fill="hold">
                            <p:stCondLst>
                              <p:cond delay="8950"/>
                            </p:stCondLst>
                            <p:childTnLst>
                              <p:par>
                                <p:cTn id="89" presetID="22" presetClass="entr" presetSubtype="4"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
                                        <p:tgtEl>
                                          <p:spTgt spid="20"/>
                                        </p:tgtEl>
                                      </p:cBhvr>
                                    </p:animEffect>
                                  </p:childTnLst>
                                </p:cTn>
                              </p:par>
                            </p:childTnLst>
                          </p:cTn>
                        </p:par>
                        <p:par>
                          <p:cTn id="92" fill="hold">
                            <p:stCondLst>
                              <p:cond delay="9000"/>
                            </p:stCondLst>
                            <p:childTnLst>
                              <p:par>
                                <p:cTn id="93" presetID="53" presetClass="entr" presetSubtype="16"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p:cTn id="95" dur="500" fill="hold"/>
                                        <p:tgtEl>
                                          <p:spTgt spid="24"/>
                                        </p:tgtEl>
                                        <p:attrNameLst>
                                          <p:attrName>ppt_w</p:attrName>
                                        </p:attrNameLst>
                                      </p:cBhvr>
                                      <p:tavLst>
                                        <p:tav tm="0">
                                          <p:val>
                                            <p:fltVal val="0"/>
                                          </p:val>
                                        </p:tav>
                                        <p:tav tm="100000">
                                          <p:val>
                                            <p:strVal val="#ppt_w"/>
                                          </p:val>
                                        </p:tav>
                                      </p:tavLst>
                                    </p:anim>
                                    <p:anim calcmode="lin" valueType="num">
                                      <p:cBhvr>
                                        <p:cTn id="96" dur="500" fill="hold"/>
                                        <p:tgtEl>
                                          <p:spTgt spid="24"/>
                                        </p:tgtEl>
                                        <p:attrNameLst>
                                          <p:attrName>ppt_h</p:attrName>
                                        </p:attrNameLst>
                                      </p:cBhvr>
                                      <p:tavLst>
                                        <p:tav tm="0">
                                          <p:val>
                                            <p:fltVal val="0"/>
                                          </p:val>
                                        </p:tav>
                                        <p:tav tm="100000">
                                          <p:val>
                                            <p:strVal val="#ppt_h"/>
                                          </p:val>
                                        </p:tav>
                                      </p:tavLst>
                                    </p:anim>
                                    <p:animEffect transition="in" filter="fade">
                                      <p:cBhvr>
                                        <p:cTn id="97" dur="500"/>
                                        <p:tgtEl>
                                          <p:spTgt spid="24"/>
                                        </p:tgtEl>
                                      </p:cBhvr>
                                    </p:animEffect>
                                  </p:childTnLst>
                                </p:cTn>
                              </p:par>
                            </p:childTnLst>
                          </p:cTn>
                        </p:par>
                        <p:par>
                          <p:cTn id="98" fill="hold">
                            <p:stCondLst>
                              <p:cond delay="9500"/>
                            </p:stCondLst>
                            <p:childTnLst>
                              <p:par>
                                <p:cTn id="99" presetID="22" presetClass="entr" presetSubtype="1"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up)">
                                      <p:cBhvr>
                                        <p:cTn id="101" dur="500"/>
                                        <p:tgtEl>
                                          <p:spTgt spid="28"/>
                                        </p:tgtEl>
                                      </p:cBhvr>
                                    </p:animEffect>
                                  </p:childTnLst>
                                </p:cTn>
                              </p:par>
                            </p:childTnLst>
                          </p:cTn>
                        </p:par>
                        <p:par>
                          <p:cTn id="102" fill="hold">
                            <p:stCondLst>
                              <p:cond delay="10000"/>
                            </p:stCondLst>
                            <p:childTnLst>
                              <p:par>
                                <p:cTn id="103" presetID="42"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5" grpId="0" animBg="1"/>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1426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2019-06-22T17:54:30Z</dcterms:modified>
</cp:coreProperties>
</file>