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156448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Parallelogram 18"/>
            <p:cNvSpPr/>
            <p:nvPr/>
          </p:nvSpPr>
          <p:spPr bwMode="auto">
            <a:xfrm>
              <a:off x="3201007"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5" name="Parallelogram 18"/>
            <p:cNvSpPr/>
            <p:nvPr/>
          </p:nvSpPr>
          <p:spPr bwMode="auto">
            <a:xfrm>
              <a:off x="3430214"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Parallelogram 18"/>
            <p:cNvSpPr/>
            <p:nvPr/>
          </p:nvSpPr>
          <p:spPr bwMode="auto">
            <a:xfrm>
              <a:off x="3659421"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7" name="Parallelogram 18"/>
            <p:cNvSpPr/>
            <p:nvPr/>
          </p:nvSpPr>
          <p:spPr bwMode="auto">
            <a:xfrm>
              <a:off x="3888628"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Parallelogram 18"/>
            <p:cNvSpPr/>
            <p:nvPr/>
          </p:nvSpPr>
          <p:spPr bwMode="auto">
            <a:xfrm>
              <a:off x="4117835"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Parallelogram 18"/>
            <p:cNvSpPr/>
            <p:nvPr/>
          </p:nvSpPr>
          <p:spPr bwMode="auto">
            <a:xfrm>
              <a:off x="4347038"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0" name="Parallelogram 18"/>
            <p:cNvSpPr/>
            <p:nvPr/>
          </p:nvSpPr>
          <p:spPr bwMode="auto">
            <a:xfrm>
              <a:off x="4576244" y="1799903"/>
              <a:ext cx="211868" cy="213112"/>
            </a:xfrm>
            <a:prstGeom prst="ellipse">
              <a:avLst/>
            </a:prstGeom>
            <a:solidFill>
              <a:srgbClr val="34738D"/>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3" name="TextBox 62"/>
          <p:cNvSpPr txBox="1"/>
          <p:nvPr/>
        </p:nvSpPr>
        <p:spPr>
          <a:xfrm>
            <a:off x="3950353" y="2445800"/>
            <a:ext cx="1292213" cy="338554"/>
          </a:xfrm>
          <a:prstGeom prst="rect">
            <a:avLst/>
          </a:prstGeom>
          <a:noFill/>
        </p:spPr>
        <p:txBody>
          <a:bodyPr wrap="none" rtlCol="0">
            <a:spAutoFit/>
          </a:bodyPr>
          <a:lstStyle/>
          <a:p>
            <a:r>
              <a:rPr lang="en-US" sz="1600" b="1" dirty="0">
                <a:solidFill>
                  <a:schemeClr val="bg2">
                    <a:lumMod val="50000"/>
                  </a:schemeClr>
                </a:solidFill>
              </a:rPr>
              <a:t>Lorem Ipsum</a:t>
            </a:r>
          </a:p>
        </p:txBody>
      </p:sp>
      <p:sp>
        <p:nvSpPr>
          <p:cNvPr id="75" name="TextBox 74"/>
          <p:cNvSpPr txBox="1"/>
          <p:nvPr/>
        </p:nvSpPr>
        <p:spPr>
          <a:xfrm>
            <a:off x="3950353" y="3127323"/>
            <a:ext cx="1292213" cy="338554"/>
          </a:xfrm>
          <a:prstGeom prst="rect">
            <a:avLst/>
          </a:prstGeom>
          <a:noFill/>
        </p:spPr>
        <p:txBody>
          <a:bodyPr wrap="none" rtlCol="0">
            <a:spAutoFit/>
          </a:bodyPr>
          <a:lstStyle/>
          <a:p>
            <a:r>
              <a:rPr lang="en-US" sz="1600" b="1" dirty="0">
                <a:solidFill>
                  <a:schemeClr val="bg2">
                    <a:lumMod val="50000"/>
                  </a:schemeClr>
                </a:solidFill>
              </a:rPr>
              <a:t>Lorem Ipsum</a:t>
            </a:r>
          </a:p>
        </p:txBody>
      </p:sp>
      <p:sp>
        <p:nvSpPr>
          <p:cNvPr id="87" name="TextBox 86"/>
          <p:cNvSpPr txBox="1"/>
          <p:nvPr/>
        </p:nvSpPr>
        <p:spPr>
          <a:xfrm>
            <a:off x="3950353" y="3808845"/>
            <a:ext cx="1292213" cy="338554"/>
          </a:xfrm>
          <a:prstGeom prst="rect">
            <a:avLst/>
          </a:prstGeom>
          <a:noFill/>
        </p:spPr>
        <p:txBody>
          <a:bodyPr wrap="none" rtlCol="0">
            <a:spAutoFit/>
          </a:bodyPr>
          <a:lstStyle/>
          <a:p>
            <a:r>
              <a:rPr lang="en-US" sz="1600" b="1" dirty="0">
                <a:solidFill>
                  <a:schemeClr val="bg2">
                    <a:lumMod val="50000"/>
                  </a:schemeClr>
                </a:solidFill>
              </a:rPr>
              <a:t>Lorem Ipsum</a:t>
            </a:r>
          </a:p>
        </p:txBody>
      </p:sp>
      <p:sp>
        <p:nvSpPr>
          <p:cNvPr id="99" name="TextBox 98"/>
          <p:cNvSpPr txBox="1"/>
          <p:nvPr/>
        </p:nvSpPr>
        <p:spPr>
          <a:xfrm>
            <a:off x="3950353" y="4490369"/>
            <a:ext cx="1292213" cy="338554"/>
          </a:xfrm>
          <a:prstGeom prst="rect">
            <a:avLst/>
          </a:prstGeom>
          <a:noFill/>
        </p:spPr>
        <p:txBody>
          <a:bodyPr wrap="none" rtlCol="0">
            <a:spAutoFit/>
          </a:bodyPr>
          <a:lstStyle/>
          <a:p>
            <a:r>
              <a:rPr lang="en-US" sz="1600" b="1" dirty="0">
                <a:solidFill>
                  <a:schemeClr val="bg2">
                    <a:lumMod val="50000"/>
                  </a:schemeClr>
                </a:solidFill>
              </a:rPr>
              <a:t>Lorem Ipsum</a:t>
            </a:r>
          </a:p>
        </p:txBody>
      </p:sp>
      <p:grpSp>
        <p:nvGrpSpPr>
          <p:cNvPr id="119" name="Group 16"/>
          <p:cNvGrpSpPr/>
          <p:nvPr/>
        </p:nvGrpSpPr>
        <p:grpSpPr>
          <a:xfrm>
            <a:off x="8200803" y="1854137"/>
            <a:ext cx="3228503" cy="1104200"/>
            <a:chOff x="5638262" y="1516826"/>
            <a:chExt cx="3034077" cy="828150"/>
          </a:xfrm>
        </p:grpSpPr>
        <p:sp>
          <p:nvSpPr>
            <p:cNvPr id="120" name="TextBox 119"/>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34738D"/>
                  </a:solidFill>
                  <a:latin typeface="Candara" panose="020E0502030303020204" pitchFamily="34" charset="0"/>
                </a:rPr>
                <a:t>Title Goes Here</a:t>
              </a:r>
            </a:p>
          </p:txBody>
        </p:sp>
        <p:sp>
          <p:nvSpPr>
            <p:cNvPr id="121" name="TextBox 120"/>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2" name="Group 16"/>
          <p:cNvGrpSpPr/>
          <p:nvPr/>
        </p:nvGrpSpPr>
        <p:grpSpPr>
          <a:xfrm>
            <a:off x="8200803" y="3036748"/>
            <a:ext cx="3228503" cy="1104200"/>
            <a:chOff x="5638262" y="1516826"/>
            <a:chExt cx="3034077" cy="828150"/>
          </a:xfrm>
        </p:grpSpPr>
        <p:sp>
          <p:nvSpPr>
            <p:cNvPr id="123" name="TextBox 122"/>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189A80"/>
                  </a:solidFill>
                  <a:latin typeface="Candara" panose="020E0502030303020204" pitchFamily="34" charset="0"/>
                </a:rPr>
                <a:t>Title Goes Here</a:t>
              </a:r>
            </a:p>
          </p:txBody>
        </p:sp>
        <p:sp>
          <p:nvSpPr>
            <p:cNvPr id="124" name="TextBox 123"/>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5" name="Group 16"/>
          <p:cNvGrpSpPr/>
          <p:nvPr/>
        </p:nvGrpSpPr>
        <p:grpSpPr>
          <a:xfrm>
            <a:off x="8200803" y="4229997"/>
            <a:ext cx="3228503" cy="1104200"/>
            <a:chOff x="5638262" y="1516826"/>
            <a:chExt cx="3034077" cy="828150"/>
          </a:xfrm>
        </p:grpSpPr>
        <p:sp>
          <p:nvSpPr>
            <p:cNvPr id="126" name="TextBox 125"/>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EF9D27"/>
                  </a:solidFill>
                  <a:latin typeface="Candara" panose="020E0502030303020204" pitchFamily="34" charset="0"/>
                </a:rPr>
                <a:t>Title Goes Here</a:t>
              </a:r>
            </a:p>
          </p:txBody>
        </p:sp>
        <p:sp>
          <p:nvSpPr>
            <p:cNvPr id="127" name="TextBox 126"/>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128" name="Group 16"/>
          <p:cNvGrpSpPr/>
          <p:nvPr/>
        </p:nvGrpSpPr>
        <p:grpSpPr>
          <a:xfrm>
            <a:off x="8200803" y="5423257"/>
            <a:ext cx="3228503" cy="1104200"/>
            <a:chOff x="5638262" y="1516826"/>
            <a:chExt cx="3034077" cy="828150"/>
          </a:xfrm>
        </p:grpSpPr>
        <p:sp>
          <p:nvSpPr>
            <p:cNvPr id="129" name="TextBox 128"/>
            <p:cNvSpPr txBox="1"/>
            <p:nvPr/>
          </p:nvSpPr>
          <p:spPr>
            <a:xfrm>
              <a:off x="5638262" y="1516826"/>
              <a:ext cx="1260914" cy="184666"/>
            </a:xfrm>
            <a:prstGeom prst="rect">
              <a:avLst/>
            </a:prstGeom>
            <a:noFill/>
          </p:spPr>
          <p:txBody>
            <a:bodyPr wrap="none" lIns="0" tIns="0" rIns="0" bIns="0" rtlCol="0" anchor="ctr">
              <a:spAutoFit/>
            </a:bodyPr>
            <a:lstStyle/>
            <a:p>
              <a:r>
                <a:rPr lang="en-US" sz="1600" b="1" dirty="0">
                  <a:solidFill>
                    <a:srgbClr val="D34132"/>
                  </a:solidFill>
                  <a:latin typeface="Candara" panose="020E0502030303020204" pitchFamily="34" charset="0"/>
                </a:rPr>
                <a:t>Title Goes Here</a:t>
              </a:r>
            </a:p>
          </p:txBody>
        </p:sp>
        <p:sp>
          <p:nvSpPr>
            <p:cNvPr id="130" name="TextBox 129"/>
            <p:cNvSpPr txBox="1"/>
            <p:nvPr/>
          </p:nvSpPr>
          <p:spPr>
            <a:xfrm>
              <a:off x="5638262" y="1698645"/>
              <a:ext cx="3034077"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189A8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4" name="Parallelogram 18"/>
            <p:cNvSpPr/>
            <p:nvPr/>
          </p:nvSpPr>
          <p:spPr bwMode="auto">
            <a:xfrm>
              <a:off x="3201007" y="1799903"/>
              <a:ext cx="211868" cy="213112"/>
            </a:xfrm>
            <a:prstGeom prst="ellipse">
              <a:avLst/>
            </a:prstGeom>
            <a:solidFill>
              <a:srgbClr val="189A8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5" name="Parallelogram 18"/>
            <p:cNvSpPr/>
            <p:nvPr/>
          </p:nvSpPr>
          <p:spPr bwMode="auto">
            <a:xfrm>
              <a:off x="3430214" y="1799903"/>
              <a:ext cx="211868" cy="213112"/>
            </a:xfrm>
            <a:prstGeom prst="ellipse">
              <a:avLst/>
            </a:prstGeom>
            <a:solidFill>
              <a:srgbClr val="189A80"/>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6" name="Parallelogram 18"/>
            <p:cNvSpPr/>
            <p:nvPr/>
          </p:nvSpPr>
          <p:spPr bwMode="auto">
            <a:xfrm>
              <a:off x="3659421"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7"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8"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9"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0"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5" name="Parallelogram 18"/>
            <p:cNvSpPr/>
            <p:nvPr/>
          </p:nvSpPr>
          <p:spPr bwMode="auto">
            <a:xfrm>
              <a:off x="3201007"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Parallelogram 18"/>
            <p:cNvSpPr/>
            <p:nvPr/>
          </p:nvSpPr>
          <p:spPr bwMode="auto">
            <a:xfrm>
              <a:off x="3430214"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7" name="Parallelogram 18"/>
            <p:cNvSpPr/>
            <p:nvPr/>
          </p:nvSpPr>
          <p:spPr bwMode="auto">
            <a:xfrm>
              <a:off x="3659421"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8" name="Parallelogram 18"/>
            <p:cNvSpPr/>
            <p:nvPr/>
          </p:nvSpPr>
          <p:spPr bwMode="auto">
            <a:xfrm>
              <a:off x="3888628"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Parallelogram 18"/>
            <p:cNvSpPr/>
            <p:nvPr/>
          </p:nvSpPr>
          <p:spPr bwMode="auto">
            <a:xfrm>
              <a:off x="4117835" y="1799903"/>
              <a:ext cx="211868" cy="213112"/>
            </a:xfrm>
            <a:prstGeom prst="ellipse">
              <a:avLst/>
            </a:prstGeom>
            <a:solidFill>
              <a:srgbClr val="EF9D27"/>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D34132"/>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Parallelogram 18"/>
            <p:cNvSpPr/>
            <p:nvPr/>
          </p:nvSpPr>
          <p:spPr bwMode="auto">
            <a:xfrm>
              <a:off x="3201007" y="1799903"/>
              <a:ext cx="211868" cy="213112"/>
            </a:xfrm>
            <a:prstGeom prst="ellipse">
              <a:avLst/>
            </a:prstGeom>
            <a:solidFill>
              <a:srgbClr val="D34132"/>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7" name="Parallelogram 18"/>
            <p:cNvSpPr/>
            <p:nvPr/>
          </p:nvSpPr>
          <p:spPr bwMode="auto">
            <a:xfrm>
              <a:off x="3430214" y="1799903"/>
              <a:ext cx="211868" cy="213112"/>
            </a:xfrm>
            <a:prstGeom prst="ellipse">
              <a:avLst/>
            </a:prstGeom>
            <a:solidFill>
              <a:srgbClr val="D34132"/>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8" name="Parallelogram 18"/>
            <p:cNvSpPr/>
            <p:nvPr/>
          </p:nvSpPr>
          <p:spPr bwMode="auto">
            <a:xfrm>
              <a:off x="3659421" y="1799903"/>
              <a:ext cx="211868" cy="213112"/>
            </a:xfrm>
            <a:prstGeom prst="ellipse">
              <a:avLst/>
            </a:prstGeom>
            <a:solidFill>
              <a:srgbClr val="D34132"/>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9"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0"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1"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2"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3"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64"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2" name="Group 11"/>
          <p:cNvGrpSpPr/>
          <p:nvPr/>
        </p:nvGrpSpPr>
        <p:grpSpPr>
          <a:xfrm>
            <a:off x="1034945" y="5939047"/>
            <a:ext cx="2114814" cy="372724"/>
            <a:chOff x="721269" y="5939047"/>
            <a:chExt cx="2114814" cy="372724"/>
          </a:xfrm>
          <a:solidFill>
            <a:schemeClr val="bg2">
              <a:lumMod val="50000"/>
            </a:schemeClr>
          </a:solidFill>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chemeClr val="bg1">
                    <a:lumMod val="65000"/>
                  </a:schemeClr>
                </a:solidFill>
              </a:rPr>
              <a:t>James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rgbClr val="4C4F54"/>
                </a:solidFill>
              </a:rPr>
              <a:t>Lorem Ipsum Dolor</a:t>
            </a:r>
          </a:p>
        </p:txBody>
      </p:sp>
      <p:cxnSp>
        <p:nvCxnSpPr>
          <p:cNvPr id="183" name="Straight Connector 182"/>
          <p:cNvCxnSpPr/>
          <p:nvPr/>
        </p:nvCxnSpPr>
        <p:spPr>
          <a:xfrm>
            <a:off x="971617" y="4806768"/>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p:grpSpPr>
        <p:sp>
          <p:nvSpPr>
            <p:cNvPr id="111" name="Rounded Rectangle 110"/>
            <p:cNvSpPr/>
            <p:nvPr/>
          </p:nvSpPr>
          <p:spPr bwMode="auto">
            <a:xfrm>
              <a:off x="7399940" y="4161132"/>
              <a:ext cx="620407" cy="620407"/>
            </a:xfrm>
            <a:prstGeom prst="roundRect">
              <a:avLst/>
            </a:prstGeom>
            <a:solidFill>
              <a:srgbClr val="EF9D27"/>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6" name="Group 15"/>
          <p:cNvGrpSpPr/>
          <p:nvPr/>
        </p:nvGrpSpPr>
        <p:grpSpPr>
          <a:xfrm>
            <a:off x="7399953" y="1870330"/>
            <a:ext cx="620408" cy="620408"/>
            <a:chOff x="7399953" y="2284999"/>
            <a:chExt cx="620408" cy="620408"/>
          </a:xfrm>
        </p:grpSpPr>
        <p:sp>
          <p:nvSpPr>
            <p:cNvPr id="101" name="Rounded Rectangle 100"/>
            <p:cNvSpPr/>
            <p:nvPr/>
          </p:nvSpPr>
          <p:spPr bwMode="auto">
            <a:xfrm>
              <a:off x="7399953" y="2284999"/>
              <a:ext cx="620408" cy="620408"/>
            </a:xfrm>
            <a:prstGeom prst="roundRect">
              <a:avLst/>
            </a:prstGeom>
            <a:solidFill>
              <a:srgbClr val="34738D"/>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7" name="Group 16"/>
          <p:cNvGrpSpPr/>
          <p:nvPr/>
        </p:nvGrpSpPr>
        <p:grpSpPr>
          <a:xfrm>
            <a:off x="7399953" y="3052940"/>
            <a:ext cx="620408" cy="620408"/>
            <a:chOff x="7399953" y="3223068"/>
            <a:chExt cx="620408" cy="620408"/>
          </a:xfrm>
        </p:grpSpPr>
        <p:sp>
          <p:nvSpPr>
            <p:cNvPr id="114" name="Rounded Rectangle 113"/>
            <p:cNvSpPr/>
            <p:nvPr/>
          </p:nvSpPr>
          <p:spPr bwMode="auto">
            <a:xfrm>
              <a:off x="7399953" y="3223068"/>
              <a:ext cx="620408" cy="620408"/>
            </a:xfrm>
            <a:prstGeom prst="roundRect">
              <a:avLst/>
            </a:prstGeom>
            <a:solidFill>
              <a:srgbClr val="189A80"/>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9" name="Group 18"/>
          <p:cNvGrpSpPr/>
          <p:nvPr/>
        </p:nvGrpSpPr>
        <p:grpSpPr>
          <a:xfrm>
            <a:off x="7411117" y="5439449"/>
            <a:ext cx="620408" cy="620408"/>
            <a:chOff x="7411117" y="5099205"/>
            <a:chExt cx="620408" cy="620408"/>
          </a:xfrm>
        </p:grpSpPr>
        <p:sp>
          <p:nvSpPr>
            <p:cNvPr id="104" name="Rounded Rectangle 103"/>
            <p:cNvSpPr/>
            <p:nvPr/>
          </p:nvSpPr>
          <p:spPr bwMode="auto">
            <a:xfrm>
              <a:off x="7411117" y="5099205"/>
              <a:ext cx="620408" cy="620408"/>
            </a:xfrm>
            <a:prstGeom prst="roundRect">
              <a:avLst/>
            </a:prstGeom>
            <a:solidFill>
              <a:srgbClr val="D34132"/>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85" name="Group 84"/>
          <p:cNvGrpSpPr/>
          <p:nvPr/>
        </p:nvGrpSpPr>
        <p:grpSpPr>
          <a:xfrm>
            <a:off x="3341511" y="258228"/>
            <a:ext cx="5508978" cy="954108"/>
            <a:chOff x="3341511" y="258228"/>
            <a:chExt cx="5508978" cy="954108"/>
          </a:xfrm>
        </p:grpSpPr>
        <p:sp>
          <p:nvSpPr>
            <p:cNvPr id="86" name="TextBox 8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8" name="TextBox 8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89" name="Picture 8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71747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750"/>
                                        <p:tgtEl>
                                          <p:spTgt spid="85"/>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81">
                                            <p:txEl>
                                              <p:pRg st="0" end="0"/>
                                            </p:txEl>
                                          </p:spTgt>
                                        </p:tgtEl>
                                        <p:attrNameLst>
                                          <p:attrName>style.visibility</p:attrName>
                                        </p:attrNameLst>
                                      </p:cBhvr>
                                      <p:to>
                                        <p:strVal val="visible"/>
                                      </p:to>
                                    </p:set>
                                    <p:animEffect transition="in" filter="fade">
                                      <p:cBhvr>
                                        <p:cTn id="11" dur="1000"/>
                                        <p:tgtEl>
                                          <p:spTgt spid="181">
                                            <p:txEl>
                                              <p:pRg st="0" end="0"/>
                                            </p:txEl>
                                          </p:spTgt>
                                        </p:tgtEl>
                                      </p:cBhvr>
                                    </p:animEffect>
                                    <p:anim calcmode="lin" valueType="num">
                                      <p:cBhvr>
                                        <p:cTn id="12"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1000"/>
                                        <p:tgtEl>
                                          <p:spTgt spid="183"/>
                                        </p:tgtEl>
                                      </p:cBhvr>
                                    </p:animEffect>
                                    <p:anim calcmode="lin" valueType="num">
                                      <p:cBhvr>
                                        <p:cTn id="18" dur="1000" fill="hold"/>
                                        <p:tgtEl>
                                          <p:spTgt spid="183"/>
                                        </p:tgtEl>
                                        <p:attrNameLst>
                                          <p:attrName>ppt_x</p:attrName>
                                        </p:attrNameLst>
                                      </p:cBhvr>
                                      <p:tavLst>
                                        <p:tav tm="0">
                                          <p:val>
                                            <p:strVal val="#ppt_x"/>
                                          </p:val>
                                        </p:tav>
                                        <p:tav tm="100000">
                                          <p:val>
                                            <p:strVal val="#ppt_x"/>
                                          </p:val>
                                        </p:tav>
                                      </p:tavLst>
                                    </p:anim>
                                    <p:anim calcmode="lin" valueType="num">
                                      <p:cBhvr>
                                        <p:cTn id="19" dur="1000" fill="hold"/>
                                        <p:tgtEl>
                                          <p:spTgt spid="183"/>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182">
                                            <p:txEl>
                                              <p:pRg st="0" end="0"/>
                                            </p:txEl>
                                          </p:spTgt>
                                        </p:tgtEl>
                                        <p:attrNameLst>
                                          <p:attrName>style.visibility</p:attrName>
                                        </p:attrNameLst>
                                      </p:cBhvr>
                                      <p:to>
                                        <p:strVal val="visible"/>
                                      </p:to>
                                    </p:set>
                                    <p:animEffect transition="in" filter="fade">
                                      <p:cBhvr>
                                        <p:cTn id="23" dur="1000"/>
                                        <p:tgtEl>
                                          <p:spTgt spid="182">
                                            <p:txEl>
                                              <p:pRg st="0" end="0"/>
                                            </p:txEl>
                                          </p:spTgt>
                                        </p:tgtEl>
                                      </p:cBhvr>
                                    </p:animEffect>
                                    <p:anim calcmode="lin" valueType="num">
                                      <p:cBhvr>
                                        <p:cTn id="24"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184">
                                            <p:txEl>
                                              <p:pRg st="0" end="0"/>
                                            </p:txEl>
                                          </p:spTgt>
                                        </p:tgtEl>
                                        <p:attrNameLst>
                                          <p:attrName>style.visibility</p:attrName>
                                        </p:attrNameLst>
                                      </p:cBhvr>
                                      <p:to>
                                        <p:strVal val="visible"/>
                                      </p:to>
                                    </p:set>
                                    <p:animEffect transition="in" filter="fade">
                                      <p:cBhvr>
                                        <p:cTn id="29" dur="1000"/>
                                        <p:tgtEl>
                                          <p:spTgt spid="184">
                                            <p:txEl>
                                              <p:pRg st="0" end="0"/>
                                            </p:txEl>
                                          </p:spTgt>
                                        </p:tgtEl>
                                      </p:cBhvr>
                                    </p:animEffect>
                                    <p:anim calcmode="lin" valueType="num">
                                      <p:cBhvr>
                                        <p:cTn id="30"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1000"/>
                                        <p:tgtEl>
                                          <p:spTgt spid="63"/>
                                        </p:tgtEl>
                                      </p:cBhvr>
                                    </p:animEffect>
                                    <p:anim calcmode="lin" valueType="num">
                                      <p:cBhvr>
                                        <p:cTn id="42" dur="1000" fill="hold"/>
                                        <p:tgtEl>
                                          <p:spTgt spid="63"/>
                                        </p:tgtEl>
                                        <p:attrNameLst>
                                          <p:attrName>ppt_x</p:attrName>
                                        </p:attrNameLst>
                                      </p:cBhvr>
                                      <p:tavLst>
                                        <p:tav tm="0">
                                          <p:val>
                                            <p:strVal val="#ppt_x"/>
                                          </p:val>
                                        </p:tav>
                                        <p:tav tm="100000">
                                          <p:val>
                                            <p:strVal val="#ppt_x"/>
                                          </p:val>
                                        </p:tav>
                                      </p:tavLst>
                                    </p:anim>
                                    <p:anim calcmode="lin" valueType="num">
                                      <p:cBhvr>
                                        <p:cTn id="43" dur="1000" fill="hold"/>
                                        <p:tgtEl>
                                          <p:spTgt spid="63"/>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2" presetClass="entr" presetSubtype="8"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childTnLst>
                          </p:cTn>
                        </p:par>
                        <p:par>
                          <p:cTn id="48" fill="hold">
                            <p:stCondLst>
                              <p:cond delay="7250"/>
                            </p:stCondLst>
                            <p:childTnLst>
                              <p:par>
                                <p:cTn id="49" presetID="2" presetClass="entr" presetSubtype="2"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childTnLst>
                          </p:cTn>
                        </p:par>
                        <p:par>
                          <p:cTn id="53" fill="hold">
                            <p:stCondLst>
                              <p:cond delay="7750"/>
                            </p:stCondLst>
                            <p:childTnLst>
                              <p:par>
                                <p:cTn id="54" presetID="22" presetClass="entr" presetSubtype="2" fill="hold" nodeType="afterEffect">
                                  <p:stCondLst>
                                    <p:cond delay="0"/>
                                  </p:stCondLst>
                                  <p:childTnLst>
                                    <p:set>
                                      <p:cBhvr>
                                        <p:cTn id="55" dur="1" fill="hold">
                                          <p:stCondLst>
                                            <p:cond delay="0"/>
                                          </p:stCondLst>
                                        </p:cTn>
                                        <p:tgtEl>
                                          <p:spTgt spid="119"/>
                                        </p:tgtEl>
                                        <p:attrNameLst>
                                          <p:attrName>style.visibility</p:attrName>
                                        </p:attrNameLst>
                                      </p:cBhvr>
                                      <p:to>
                                        <p:strVal val="visible"/>
                                      </p:to>
                                    </p:set>
                                    <p:animEffect transition="in" filter="wipe(right)">
                                      <p:cBhvr>
                                        <p:cTn id="56" dur="500"/>
                                        <p:tgtEl>
                                          <p:spTgt spid="119"/>
                                        </p:tgtEl>
                                      </p:cBhvr>
                                    </p:animEffect>
                                  </p:childTnLst>
                                </p:cTn>
                              </p:par>
                            </p:childTnLst>
                          </p:cTn>
                        </p:par>
                        <p:par>
                          <p:cTn id="57" fill="hold">
                            <p:stCondLst>
                              <p:cond delay="8250"/>
                            </p:stCondLst>
                            <p:childTnLst>
                              <p:par>
                                <p:cTn id="58" presetID="42" presetClass="entr" presetSubtype="0" fill="hold" grpId="0" nodeType="after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childTnLst>
                          </p:cTn>
                        </p:par>
                        <p:par>
                          <p:cTn id="63" fill="hold">
                            <p:stCondLst>
                              <p:cond delay="9250"/>
                            </p:stCondLst>
                            <p:childTnLst>
                              <p:par>
                                <p:cTn id="64" presetID="22" presetClass="entr" presetSubtype="8"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Effect transition="in" filter="wipe(left)">
                                      <p:cBhvr>
                                        <p:cTn id="66" dur="500"/>
                                        <p:tgtEl>
                                          <p:spTgt spid="131"/>
                                        </p:tgtEl>
                                      </p:cBhvr>
                                    </p:animEffect>
                                  </p:childTnLst>
                                </p:cTn>
                              </p:par>
                            </p:childTnLst>
                          </p:cTn>
                        </p:par>
                        <p:par>
                          <p:cTn id="67" fill="hold">
                            <p:stCondLst>
                              <p:cond delay="9750"/>
                            </p:stCondLst>
                            <p:childTnLst>
                              <p:par>
                                <p:cTn id="68" presetID="2" presetClass="entr" presetSubtype="2" fill="hold"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1+#ppt_w/2"/>
                                          </p:val>
                                        </p:tav>
                                        <p:tav tm="100000">
                                          <p:val>
                                            <p:strVal val="#ppt_x"/>
                                          </p:val>
                                        </p:tav>
                                      </p:tavLst>
                                    </p:anim>
                                    <p:anim calcmode="lin" valueType="num">
                                      <p:cBhvr additive="base">
                                        <p:cTn id="71" dur="500" fill="hold"/>
                                        <p:tgtEl>
                                          <p:spTgt spid="17"/>
                                        </p:tgtEl>
                                        <p:attrNameLst>
                                          <p:attrName>ppt_y</p:attrName>
                                        </p:attrNameLst>
                                      </p:cBhvr>
                                      <p:tavLst>
                                        <p:tav tm="0">
                                          <p:val>
                                            <p:strVal val="#ppt_y"/>
                                          </p:val>
                                        </p:tav>
                                        <p:tav tm="100000">
                                          <p:val>
                                            <p:strVal val="#ppt_y"/>
                                          </p:val>
                                        </p:tav>
                                      </p:tavLst>
                                    </p:anim>
                                  </p:childTnLst>
                                </p:cTn>
                              </p:par>
                            </p:childTnLst>
                          </p:cTn>
                        </p:par>
                        <p:par>
                          <p:cTn id="72" fill="hold">
                            <p:stCondLst>
                              <p:cond delay="10250"/>
                            </p:stCondLst>
                            <p:childTnLst>
                              <p:par>
                                <p:cTn id="73" presetID="22" presetClass="entr" presetSubtype="2"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right)">
                                      <p:cBhvr>
                                        <p:cTn id="75" dur="500"/>
                                        <p:tgtEl>
                                          <p:spTgt spid="122"/>
                                        </p:tgtEl>
                                      </p:cBhvr>
                                    </p:animEffect>
                                  </p:childTnLst>
                                </p:cTn>
                              </p:par>
                            </p:childTnLst>
                          </p:cTn>
                        </p:par>
                        <p:par>
                          <p:cTn id="76" fill="hold">
                            <p:stCondLst>
                              <p:cond delay="10750"/>
                            </p:stCondLst>
                            <p:childTnLst>
                              <p:par>
                                <p:cTn id="77" presetID="42" presetClass="entr" presetSubtype="0" fill="hold" grpId="0" nodeType="after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fade">
                                      <p:cBhvr>
                                        <p:cTn id="79" dur="1000"/>
                                        <p:tgtEl>
                                          <p:spTgt spid="87"/>
                                        </p:tgtEl>
                                      </p:cBhvr>
                                    </p:animEffect>
                                    <p:anim calcmode="lin" valueType="num">
                                      <p:cBhvr>
                                        <p:cTn id="80" dur="1000" fill="hold"/>
                                        <p:tgtEl>
                                          <p:spTgt spid="87"/>
                                        </p:tgtEl>
                                        <p:attrNameLst>
                                          <p:attrName>ppt_x</p:attrName>
                                        </p:attrNameLst>
                                      </p:cBhvr>
                                      <p:tavLst>
                                        <p:tav tm="0">
                                          <p:val>
                                            <p:strVal val="#ppt_x"/>
                                          </p:val>
                                        </p:tav>
                                        <p:tav tm="100000">
                                          <p:val>
                                            <p:strVal val="#ppt_x"/>
                                          </p:val>
                                        </p:tav>
                                      </p:tavLst>
                                    </p:anim>
                                    <p:anim calcmode="lin" valueType="num">
                                      <p:cBhvr>
                                        <p:cTn id="81" dur="1000" fill="hold"/>
                                        <p:tgtEl>
                                          <p:spTgt spid="87"/>
                                        </p:tgtEl>
                                        <p:attrNameLst>
                                          <p:attrName>ppt_y</p:attrName>
                                        </p:attrNameLst>
                                      </p:cBhvr>
                                      <p:tavLst>
                                        <p:tav tm="0">
                                          <p:val>
                                            <p:strVal val="#ppt_y+.1"/>
                                          </p:val>
                                        </p:tav>
                                        <p:tav tm="100000">
                                          <p:val>
                                            <p:strVal val="#ppt_y"/>
                                          </p:val>
                                        </p:tav>
                                      </p:tavLst>
                                    </p:anim>
                                  </p:childTnLst>
                                </p:cTn>
                              </p:par>
                            </p:childTnLst>
                          </p:cTn>
                        </p:par>
                        <p:par>
                          <p:cTn id="82" fill="hold">
                            <p:stCondLst>
                              <p:cond delay="11750"/>
                            </p:stCondLst>
                            <p:childTnLst>
                              <p:par>
                                <p:cTn id="83" presetID="22" presetClass="entr" presetSubtype="8" fill="hold" nodeType="afterEffect">
                                  <p:stCondLst>
                                    <p:cond delay="0"/>
                                  </p:stCondLst>
                                  <p:childTnLst>
                                    <p:set>
                                      <p:cBhvr>
                                        <p:cTn id="84" dur="1" fill="hold">
                                          <p:stCondLst>
                                            <p:cond delay="0"/>
                                          </p:stCondLst>
                                        </p:cTn>
                                        <p:tgtEl>
                                          <p:spTgt spid="143"/>
                                        </p:tgtEl>
                                        <p:attrNameLst>
                                          <p:attrName>style.visibility</p:attrName>
                                        </p:attrNameLst>
                                      </p:cBhvr>
                                      <p:to>
                                        <p:strVal val="visible"/>
                                      </p:to>
                                    </p:set>
                                    <p:animEffect transition="in" filter="wipe(left)">
                                      <p:cBhvr>
                                        <p:cTn id="85" dur="500"/>
                                        <p:tgtEl>
                                          <p:spTgt spid="143"/>
                                        </p:tgtEl>
                                      </p:cBhvr>
                                    </p:animEffect>
                                  </p:childTnLst>
                                </p:cTn>
                              </p:par>
                            </p:childTnLst>
                          </p:cTn>
                        </p:par>
                        <p:par>
                          <p:cTn id="86" fill="hold">
                            <p:stCondLst>
                              <p:cond delay="12250"/>
                            </p:stCondLst>
                            <p:childTnLst>
                              <p:par>
                                <p:cTn id="87" presetID="2" presetClass="entr" presetSubtype="2"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1+#ppt_w/2"/>
                                          </p:val>
                                        </p:tav>
                                        <p:tav tm="100000">
                                          <p:val>
                                            <p:strVal val="#ppt_x"/>
                                          </p:val>
                                        </p:tav>
                                      </p:tavLst>
                                    </p:anim>
                                    <p:anim calcmode="lin" valueType="num">
                                      <p:cBhvr additive="base">
                                        <p:cTn id="90" dur="500" fill="hold"/>
                                        <p:tgtEl>
                                          <p:spTgt spid="18"/>
                                        </p:tgtEl>
                                        <p:attrNameLst>
                                          <p:attrName>ppt_y</p:attrName>
                                        </p:attrNameLst>
                                      </p:cBhvr>
                                      <p:tavLst>
                                        <p:tav tm="0">
                                          <p:val>
                                            <p:strVal val="#ppt_y"/>
                                          </p:val>
                                        </p:tav>
                                        <p:tav tm="100000">
                                          <p:val>
                                            <p:strVal val="#ppt_y"/>
                                          </p:val>
                                        </p:tav>
                                      </p:tavLst>
                                    </p:anim>
                                  </p:childTnLst>
                                </p:cTn>
                              </p:par>
                            </p:childTnLst>
                          </p:cTn>
                        </p:par>
                        <p:par>
                          <p:cTn id="91" fill="hold">
                            <p:stCondLst>
                              <p:cond delay="12750"/>
                            </p:stCondLst>
                            <p:childTnLst>
                              <p:par>
                                <p:cTn id="92" presetID="22" presetClass="entr" presetSubtype="2" fill="hold" nodeType="after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wipe(right)">
                                      <p:cBhvr>
                                        <p:cTn id="94" dur="500"/>
                                        <p:tgtEl>
                                          <p:spTgt spid="125"/>
                                        </p:tgtEl>
                                      </p:cBhvr>
                                    </p:animEffect>
                                  </p:childTnLst>
                                </p:cTn>
                              </p:par>
                            </p:childTnLst>
                          </p:cTn>
                        </p:par>
                        <p:par>
                          <p:cTn id="95" fill="hold">
                            <p:stCondLst>
                              <p:cond delay="13250"/>
                            </p:stCondLst>
                            <p:childTnLst>
                              <p:par>
                                <p:cTn id="96" presetID="42" presetClass="entr" presetSubtype="0" fill="hold" grpId="0" nodeType="afterEffect">
                                  <p:stCondLst>
                                    <p:cond delay="0"/>
                                  </p:stCondLst>
                                  <p:childTnLst>
                                    <p:set>
                                      <p:cBhvr>
                                        <p:cTn id="97" dur="1" fill="hold">
                                          <p:stCondLst>
                                            <p:cond delay="0"/>
                                          </p:stCondLst>
                                        </p:cTn>
                                        <p:tgtEl>
                                          <p:spTgt spid="99"/>
                                        </p:tgtEl>
                                        <p:attrNameLst>
                                          <p:attrName>style.visibility</p:attrName>
                                        </p:attrNameLst>
                                      </p:cBhvr>
                                      <p:to>
                                        <p:strVal val="visible"/>
                                      </p:to>
                                    </p:set>
                                    <p:animEffect transition="in" filter="fade">
                                      <p:cBhvr>
                                        <p:cTn id="98" dur="1000"/>
                                        <p:tgtEl>
                                          <p:spTgt spid="99"/>
                                        </p:tgtEl>
                                      </p:cBhvr>
                                    </p:animEffect>
                                    <p:anim calcmode="lin" valueType="num">
                                      <p:cBhvr>
                                        <p:cTn id="99" dur="1000" fill="hold"/>
                                        <p:tgtEl>
                                          <p:spTgt spid="99"/>
                                        </p:tgtEl>
                                        <p:attrNameLst>
                                          <p:attrName>ppt_x</p:attrName>
                                        </p:attrNameLst>
                                      </p:cBhvr>
                                      <p:tavLst>
                                        <p:tav tm="0">
                                          <p:val>
                                            <p:strVal val="#ppt_x"/>
                                          </p:val>
                                        </p:tav>
                                        <p:tav tm="100000">
                                          <p:val>
                                            <p:strVal val="#ppt_x"/>
                                          </p:val>
                                        </p:tav>
                                      </p:tavLst>
                                    </p:anim>
                                    <p:anim calcmode="lin" valueType="num">
                                      <p:cBhvr>
                                        <p:cTn id="100" dur="1000" fill="hold"/>
                                        <p:tgtEl>
                                          <p:spTgt spid="99"/>
                                        </p:tgtEl>
                                        <p:attrNameLst>
                                          <p:attrName>ppt_y</p:attrName>
                                        </p:attrNameLst>
                                      </p:cBhvr>
                                      <p:tavLst>
                                        <p:tav tm="0">
                                          <p:val>
                                            <p:strVal val="#ppt_y+.1"/>
                                          </p:val>
                                        </p:tav>
                                        <p:tav tm="100000">
                                          <p:val>
                                            <p:strVal val="#ppt_y"/>
                                          </p:val>
                                        </p:tav>
                                      </p:tavLst>
                                    </p:anim>
                                  </p:childTnLst>
                                </p:cTn>
                              </p:par>
                            </p:childTnLst>
                          </p:cTn>
                        </p:par>
                        <p:par>
                          <p:cTn id="101" fill="hold">
                            <p:stCondLst>
                              <p:cond delay="14250"/>
                            </p:stCondLst>
                            <p:childTnLst>
                              <p:par>
                                <p:cTn id="102" presetID="22" presetClass="entr" presetSubtype="8" fill="hold"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14750"/>
                            </p:stCondLst>
                            <p:childTnLst>
                              <p:par>
                                <p:cTn id="106" presetID="2" presetClass="entr" presetSubtype="2"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 calcmode="lin" valueType="num">
                                      <p:cBhvr additive="base">
                                        <p:cTn id="108" dur="500" fill="hold"/>
                                        <p:tgtEl>
                                          <p:spTgt spid="19"/>
                                        </p:tgtEl>
                                        <p:attrNameLst>
                                          <p:attrName>ppt_x</p:attrName>
                                        </p:attrNameLst>
                                      </p:cBhvr>
                                      <p:tavLst>
                                        <p:tav tm="0">
                                          <p:val>
                                            <p:strVal val="1+#ppt_w/2"/>
                                          </p:val>
                                        </p:tav>
                                        <p:tav tm="100000">
                                          <p:val>
                                            <p:strVal val="#ppt_x"/>
                                          </p:val>
                                        </p:tav>
                                      </p:tavLst>
                                    </p:anim>
                                    <p:anim calcmode="lin" valueType="num">
                                      <p:cBhvr additive="base">
                                        <p:cTn id="109" dur="500" fill="hold"/>
                                        <p:tgtEl>
                                          <p:spTgt spid="19"/>
                                        </p:tgtEl>
                                        <p:attrNameLst>
                                          <p:attrName>ppt_y</p:attrName>
                                        </p:attrNameLst>
                                      </p:cBhvr>
                                      <p:tavLst>
                                        <p:tav tm="0">
                                          <p:val>
                                            <p:strVal val="#ppt_y"/>
                                          </p:val>
                                        </p:tav>
                                        <p:tav tm="100000">
                                          <p:val>
                                            <p:strVal val="#ppt_y"/>
                                          </p:val>
                                        </p:tav>
                                      </p:tavLst>
                                    </p:anim>
                                  </p:childTnLst>
                                </p:cTn>
                              </p:par>
                            </p:childTnLst>
                          </p:cTn>
                        </p:par>
                        <p:par>
                          <p:cTn id="110" fill="hold">
                            <p:stCondLst>
                              <p:cond delay="15250"/>
                            </p:stCondLst>
                            <p:childTnLst>
                              <p:par>
                                <p:cTn id="111" presetID="22" presetClass="entr" presetSubtype="2" fill="hold" nodeType="afterEffect">
                                  <p:stCondLst>
                                    <p:cond delay="0"/>
                                  </p:stCondLst>
                                  <p:childTnLst>
                                    <p:set>
                                      <p:cBhvr>
                                        <p:cTn id="112" dur="1" fill="hold">
                                          <p:stCondLst>
                                            <p:cond delay="0"/>
                                          </p:stCondLst>
                                        </p:cTn>
                                        <p:tgtEl>
                                          <p:spTgt spid="128"/>
                                        </p:tgtEl>
                                        <p:attrNameLst>
                                          <p:attrName>style.visibility</p:attrName>
                                        </p:attrNameLst>
                                      </p:cBhvr>
                                      <p:to>
                                        <p:strVal val="visible"/>
                                      </p:to>
                                    </p:set>
                                    <p:animEffect transition="in" filter="wipe(right)">
                                      <p:cBhvr>
                                        <p:cTn id="113"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1307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2016-10-19T23:13:46Z</dcterms:modified>
</cp:coreProperties>
</file>