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flipH="1">
            <a:off x="3336781" y="0"/>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4981663" y="1678957"/>
            <a:ext cx="526258" cy="519289"/>
          </a:xfrm>
          <a:prstGeom prst="rect">
            <a:avLst/>
          </a:prstGeom>
          <a:solidFill>
            <a:srgbClr val="34738D"/>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8011674" y="4661093"/>
            <a:ext cx="526258" cy="519289"/>
          </a:xfrm>
          <a:prstGeom prst="rect">
            <a:avLst/>
          </a:prstGeom>
          <a:solidFill>
            <a:srgbClr val="D34132"/>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5107903" y="1822771"/>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8137913" y="4790868"/>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855939" y="1674173"/>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34738D"/>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2316334" y="3173013"/>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189A80"/>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3875144" y="4639724"/>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D34132"/>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22" name="Rectangle 21"/>
          <p:cNvSpPr/>
          <p:nvPr/>
        </p:nvSpPr>
        <p:spPr>
          <a:xfrm rot="2669719">
            <a:off x="6495800" y="3169355"/>
            <a:ext cx="526258" cy="519289"/>
          </a:xfrm>
          <a:prstGeom prst="rect">
            <a:avLst/>
          </a:prstGeom>
          <a:solidFill>
            <a:srgbClr val="189A80"/>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5"/>
          <p:cNvSpPr>
            <a:spLocks noChangeArrowheads="1"/>
          </p:cNvSpPr>
          <p:nvPr/>
        </p:nvSpPr>
        <p:spPr bwMode="auto">
          <a:xfrm>
            <a:off x="6622039"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pic>
        <p:nvPicPr>
          <p:cNvPr id="14" name="Picture 1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08116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righ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500"/>
                            </p:stCondLst>
                            <p:childTnLst>
                              <p:par>
                                <p:cTn id="20" presetID="22" presetClass="entr" presetSubtype="2"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right)">
                                      <p:cBhvr>
                                        <p:cTn id="22" dur="500"/>
                                        <p:tgtEl>
                                          <p:spTgt spid="1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animEffect transition="in" filter="fade">
                                      <p:cBhvr>
                                        <p:cTn id="33" dur="500"/>
                                        <p:tgtEl>
                                          <p:spTgt spid="23"/>
                                        </p:tgtEl>
                                      </p:cBhvr>
                                    </p:animEffect>
                                  </p:childTnLst>
                                </p:cTn>
                              </p:par>
                            </p:childTnLst>
                          </p:cTn>
                        </p:par>
                        <p:par>
                          <p:cTn id="34" fill="hold">
                            <p:stCondLst>
                              <p:cond delay="2500"/>
                            </p:stCondLst>
                            <p:childTnLst>
                              <p:par>
                                <p:cTn id="35" presetID="22" presetClass="entr" presetSubtype="2"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right)">
                                      <p:cBhvr>
                                        <p:cTn id="37" dur="500"/>
                                        <p:tgtEl>
                                          <p:spTgt spid="17"/>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childTnLst>
                          </p:cTn>
                        </p:par>
                        <p:par>
                          <p:cTn id="49" fill="hold">
                            <p:stCondLst>
                              <p:cond delay="3500"/>
                            </p:stCondLst>
                            <p:childTnLst>
                              <p:par>
                                <p:cTn id="50" presetID="22" presetClass="entr" presetSubtype="2"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righ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2" grpId="0" animBg="1"/>
      <p:bldP spid="13" grpId="0" animBg="1"/>
      <p:bldP spid="15" grpId="0" animBg="1"/>
      <p:bldP spid="16" grpId="0"/>
      <p:bldP spid="17" grpId="0"/>
      <p:bldP spid="18" grpId="0"/>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1217</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2016-10-19T23:12:45Z</dcterms:modified>
</cp:coreProperties>
</file>