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0"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569944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1" name="Freeform 11"/>
          <p:cNvSpPr>
            <a:spLocks/>
          </p:cNvSpPr>
          <p:nvPr/>
        </p:nvSpPr>
        <p:spPr bwMode="auto">
          <a:xfrm>
            <a:off x="4840818" y="4732868"/>
            <a:ext cx="757767" cy="2144184"/>
          </a:xfrm>
          <a:custGeom>
            <a:avLst/>
            <a:gdLst/>
            <a:ahLst/>
            <a:cxnLst>
              <a:cxn ang="0">
                <a:pos x="49" y="275"/>
              </a:cxn>
              <a:cxn ang="0">
                <a:pos x="61" y="119"/>
              </a:cxn>
              <a:cxn ang="0">
                <a:pos x="63" y="90"/>
              </a:cxn>
              <a:cxn ang="0">
                <a:pos x="64" y="76"/>
              </a:cxn>
              <a:cxn ang="0">
                <a:pos x="64" y="69"/>
              </a:cxn>
              <a:cxn ang="0">
                <a:pos x="64" y="63"/>
              </a:cxn>
              <a:cxn ang="0">
                <a:pos x="61" y="38"/>
              </a:cxn>
              <a:cxn ang="0">
                <a:pos x="49" y="19"/>
              </a:cxn>
              <a:cxn ang="0">
                <a:pos x="32" y="7"/>
              </a:cxn>
              <a:cxn ang="0">
                <a:pos x="16" y="2"/>
              </a:cxn>
              <a:cxn ang="0">
                <a:pos x="4" y="0"/>
              </a:cxn>
              <a:cxn ang="0">
                <a:pos x="0" y="0"/>
              </a:cxn>
              <a:cxn ang="0">
                <a:pos x="4" y="0"/>
              </a:cxn>
              <a:cxn ang="0">
                <a:pos x="16" y="0"/>
              </a:cxn>
              <a:cxn ang="0">
                <a:pos x="34" y="3"/>
              </a:cxn>
              <a:cxn ang="0">
                <a:pos x="55" y="14"/>
              </a:cxn>
              <a:cxn ang="0">
                <a:pos x="72" y="34"/>
              </a:cxn>
              <a:cxn ang="0">
                <a:pos x="81" y="61"/>
              </a:cxn>
              <a:cxn ang="0">
                <a:pos x="84" y="90"/>
              </a:cxn>
              <a:cxn ang="0">
                <a:pos x="86" y="119"/>
              </a:cxn>
              <a:cxn ang="0">
                <a:pos x="97" y="275"/>
              </a:cxn>
              <a:cxn ang="0">
                <a:pos x="49" y="275"/>
              </a:cxn>
            </a:cxnLst>
            <a:rect l="0" t="0" r="r" b="b"/>
            <a:pathLst>
              <a:path w="97" h="275">
                <a:moveTo>
                  <a:pt x="49" y="275"/>
                </a:moveTo>
                <a:cubicBezTo>
                  <a:pt x="49" y="275"/>
                  <a:pt x="55" y="197"/>
                  <a:pt x="61" y="119"/>
                </a:cubicBezTo>
                <a:cubicBezTo>
                  <a:pt x="61" y="110"/>
                  <a:pt x="62" y="100"/>
                  <a:pt x="63" y="90"/>
                </a:cubicBezTo>
                <a:cubicBezTo>
                  <a:pt x="63" y="85"/>
                  <a:pt x="64" y="81"/>
                  <a:pt x="64" y="76"/>
                </a:cubicBezTo>
                <a:cubicBezTo>
                  <a:pt x="64" y="74"/>
                  <a:pt x="64" y="71"/>
                  <a:pt x="64" y="69"/>
                </a:cubicBezTo>
                <a:cubicBezTo>
                  <a:pt x="64" y="67"/>
                  <a:pt x="64" y="65"/>
                  <a:pt x="64" y="63"/>
                </a:cubicBezTo>
                <a:cubicBezTo>
                  <a:pt x="64" y="54"/>
                  <a:pt x="63" y="46"/>
                  <a:pt x="61" y="38"/>
                </a:cubicBezTo>
                <a:cubicBezTo>
                  <a:pt x="58" y="31"/>
                  <a:pt x="54" y="24"/>
                  <a:pt x="49" y="19"/>
                </a:cubicBezTo>
                <a:cubicBezTo>
                  <a:pt x="44" y="14"/>
                  <a:pt x="38" y="10"/>
                  <a:pt x="32" y="7"/>
                </a:cubicBezTo>
                <a:cubicBezTo>
                  <a:pt x="26" y="4"/>
                  <a:pt x="20" y="3"/>
                  <a:pt x="16" y="2"/>
                </a:cubicBezTo>
                <a:cubicBezTo>
                  <a:pt x="11" y="1"/>
                  <a:pt x="7" y="1"/>
                  <a:pt x="4" y="0"/>
                </a:cubicBezTo>
                <a:cubicBezTo>
                  <a:pt x="2" y="0"/>
                  <a:pt x="0" y="0"/>
                  <a:pt x="0" y="0"/>
                </a:cubicBezTo>
                <a:cubicBezTo>
                  <a:pt x="0" y="0"/>
                  <a:pt x="2" y="0"/>
                  <a:pt x="4" y="0"/>
                </a:cubicBezTo>
                <a:cubicBezTo>
                  <a:pt x="7" y="0"/>
                  <a:pt x="11" y="0"/>
                  <a:pt x="16" y="0"/>
                </a:cubicBezTo>
                <a:cubicBezTo>
                  <a:pt x="21" y="1"/>
                  <a:pt x="27" y="1"/>
                  <a:pt x="34" y="3"/>
                </a:cubicBezTo>
                <a:cubicBezTo>
                  <a:pt x="41" y="5"/>
                  <a:pt x="48" y="9"/>
                  <a:pt x="55" y="14"/>
                </a:cubicBezTo>
                <a:cubicBezTo>
                  <a:pt x="62" y="19"/>
                  <a:pt x="68" y="26"/>
                  <a:pt x="72" y="34"/>
                </a:cubicBezTo>
                <a:cubicBezTo>
                  <a:pt x="76" y="43"/>
                  <a:pt x="79" y="52"/>
                  <a:pt x="81" y="61"/>
                </a:cubicBezTo>
                <a:cubicBezTo>
                  <a:pt x="83" y="71"/>
                  <a:pt x="83" y="81"/>
                  <a:pt x="84" y="90"/>
                </a:cubicBezTo>
                <a:cubicBezTo>
                  <a:pt x="85" y="100"/>
                  <a:pt x="85" y="110"/>
                  <a:pt x="86" y="119"/>
                </a:cubicBezTo>
                <a:cubicBezTo>
                  <a:pt x="92" y="197"/>
                  <a:pt x="97" y="275"/>
                  <a:pt x="97" y="275"/>
                </a:cubicBezTo>
                <a:lnTo>
                  <a:pt x="49" y="275"/>
                </a:lnTo>
                <a:close/>
              </a:path>
            </a:pathLst>
          </a:custGeom>
          <a:solidFill>
            <a:srgbClr val="34738D"/>
          </a:solidFill>
          <a:ln w="635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2" name="Freeform 12"/>
          <p:cNvSpPr>
            <a:spLocks/>
          </p:cNvSpPr>
          <p:nvPr/>
        </p:nvSpPr>
        <p:spPr bwMode="auto">
          <a:xfrm>
            <a:off x="6623051" y="4311651"/>
            <a:ext cx="759884" cy="2565400"/>
          </a:xfrm>
          <a:custGeom>
            <a:avLst/>
            <a:gdLst/>
            <a:ahLst/>
            <a:cxnLst>
              <a:cxn ang="0">
                <a:pos x="0" y="329"/>
              </a:cxn>
              <a:cxn ang="0">
                <a:pos x="11" y="144"/>
              </a:cxn>
              <a:cxn ang="0">
                <a:pos x="13" y="109"/>
              </a:cxn>
              <a:cxn ang="0">
                <a:pos x="16" y="75"/>
              </a:cxn>
              <a:cxn ang="0">
                <a:pos x="25" y="43"/>
              </a:cxn>
              <a:cxn ang="0">
                <a:pos x="41" y="18"/>
              </a:cxn>
              <a:cxn ang="0">
                <a:pos x="62" y="4"/>
              </a:cxn>
              <a:cxn ang="0">
                <a:pos x="81" y="0"/>
              </a:cxn>
              <a:cxn ang="0">
                <a:pos x="93" y="0"/>
              </a:cxn>
              <a:cxn ang="0">
                <a:pos x="97" y="0"/>
              </a:cxn>
              <a:cxn ang="0">
                <a:pos x="93" y="1"/>
              </a:cxn>
              <a:cxn ang="0">
                <a:pos x="81" y="3"/>
              </a:cxn>
              <a:cxn ang="0">
                <a:pos x="64" y="9"/>
              </a:cxn>
              <a:cxn ang="0">
                <a:pos x="47" y="23"/>
              </a:cxn>
              <a:cxn ang="0">
                <a:pos x="36" y="47"/>
              </a:cxn>
              <a:cxn ang="0">
                <a:pos x="33" y="76"/>
              </a:cxn>
              <a:cxn ang="0">
                <a:pos x="33" y="84"/>
              </a:cxn>
              <a:cxn ang="0">
                <a:pos x="33" y="92"/>
              </a:cxn>
              <a:cxn ang="0">
                <a:pos x="34" y="109"/>
              </a:cxn>
              <a:cxn ang="0">
                <a:pos x="36" y="144"/>
              </a:cxn>
              <a:cxn ang="0">
                <a:pos x="48" y="329"/>
              </a:cxn>
              <a:cxn ang="0">
                <a:pos x="0" y="329"/>
              </a:cxn>
            </a:cxnLst>
            <a:rect l="0" t="0" r="r" b="b"/>
            <a:pathLst>
              <a:path w="97" h="329">
                <a:moveTo>
                  <a:pt x="0" y="329"/>
                </a:moveTo>
                <a:cubicBezTo>
                  <a:pt x="0" y="329"/>
                  <a:pt x="5" y="237"/>
                  <a:pt x="11" y="144"/>
                </a:cubicBezTo>
                <a:cubicBezTo>
                  <a:pt x="12" y="132"/>
                  <a:pt x="12" y="120"/>
                  <a:pt x="13" y="109"/>
                </a:cubicBezTo>
                <a:cubicBezTo>
                  <a:pt x="14" y="97"/>
                  <a:pt x="14" y="87"/>
                  <a:pt x="16" y="75"/>
                </a:cubicBezTo>
                <a:cubicBezTo>
                  <a:pt x="18" y="63"/>
                  <a:pt x="20" y="52"/>
                  <a:pt x="25" y="43"/>
                </a:cubicBezTo>
                <a:cubicBezTo>
                  <a:pt x="29" y="33"/>
                  <a:pt x="34" y="24"/>
                  <a:pt x="41" y="18"/>
                </a:cubicBezTo>
                <a:cubicBezTo>
                  <a:pt x="48" y="11"/>
                  <a:pt x="55" y="7"/>
                  <a:pt x="62" y="4"/>
                </a:cubicBezTo>
                <a:cubicBezTo>
                  <a:pt x="69" y="2"/>
                  <a:pt x="76" y="1"/>
                  <a:pt x="81" y="0"/>
                </a:cubicBezTo>
                <a:cubicBezTo>
                  <a:pt x="86" y="0"/>
                  <a:pt x="90" y="0"/>
                  <a:pt x="93" y="0"/>
                </a:cubicBezTo>
                <a:cubicBezTo>
                  <a:pt x="95" y="0"/>
                  <a:pt x="97" y="0"/>
                  <a:pt x="97" y="0"/>
                </a:cubicBezTo>
                <a:cubicBezTo>
                  <a:pt x="97" y="0"/>
                  <a:pt x="95" y="0"/>
                  <a:pt x="93" y="1"/>
                </a:cubicBezTo>
                <a:cubicBezTo>
                  <a:pt x="90" y="1"/>
                  <a:pt x="86" y="1"/>
                  <a:pt x="81" y="3"/>
                </a:cubicBezTo>
                <a:cubicBezTo>
                  <a:pt x="76" y="4"/>
                  <a:pt x="70" y="6"/>
                  <a:pt x="64" y="9"/>
                </a:cubicBezTo>
                <a:cubicBezTo>
                  <a:pt x="58" y="12"/>
                  <a:pt x="52" y="17"/>
                  <a:pt x="47" y="23"/>
                </a:cubicBezTo>
                <a:cubicBezTo>
                  <a:pt x="42" y="30"/>
                  <a:pt x="39" y="38"/>
                  <a:pt x="36" y="47"/>
                </a:cubicBezTo>
                <a:cubicBezTo>
                  <a:pt x="34" y="56"/>
                  <a:pt x="33" y="66"/>
                  <a:pt x="33" y="76"/>
                </a:cubicBezTo>
                <a:cubicBezTo>
                  <a:pt x="33" y="79"/>
                  <a:pt x="33" y="81"/>
                  <a:pt x="33" y="84"/>
                </a:cubicBezTo>
                <a:cubicBezTo>
                  <a:pt x="33" y="86"/>
                  <a:pt x="33" y="89"/>
                  <a:pt x="33" y="92"/>
                </a:cubicBezTo>
                <a:cubicBezTo>
                  <a:pt x="34" y="98"/>
                  <a:pt x="34" y="103"/>
                  <a:pt x="34" y="109"/>
                </a:cubicBezTo>
                <a:cubicBezTo>
                  <a:pt x="35" y="120"/>
                  <a:pt x="36" y="132"/>
                  <a:pt x="36" y="144"/>
                </a:cubicBezTo>
                <a:cubicBezTo>
                  <a:pt x="42" y="237"/>
                  <a:pt x="48" y="329"/>
                  <a:pt x="48" y="329"/>
                </a:cubicBezTo>
                <a:lnTo>
                  <a:pt x="0" y="329"/>
                </a:lnTo>
                <a:close/>
              </a:path>
            </a:pathLst>
          </a:custGeom>
          <a:solidFill>
            <a:srgbClr val="686868"/>
          </a:solidFill>
          <a:ln w="6350">
            <a:solidFill>
              <a:schemeClr val="bg1"/>
            </a:solid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3" name="Freeform 13"/>
          <p:cNvSpPr>
            <a:spLocks/>
          </p:cNvSpPr>
          <p:nvPr/>
        </p:nvSpPr>
        <p:spPr bwMode="auto">
          <a:xfrm>
            <a:off x="4857751" y="3695702"/>
            <a:ext cx="1094317" cy="3181351"/>
          </a:xfrm>
          <a:custGeom>
            <a:avLst/>
            <a:gdLst/>
            <a:ahLst/>
            <a:cxnLst>
              <a:cxn ang="0">
                <a:pos x="92" y="408"/>
              </a:cxn>
              <a:cxn ang="0">
                <a:pos x="104" y="168"/>
              </a:cxn>
              <a:cxn ang="0">
                <a:pos x="106" y="123"/>
              </a:cxn>
              <a:cxn ang="0">
                <a:pos x="107" y="112"/>
              </a:cxn>
              <a:cxn ang="0">
                <a:pos x="107" y="107"/>
              </a:cxn>
              <a:cxn ang="0">
                <a:pos x="107" y="102"/>
              </a:cxn>
              <a:cxn ang="0">
                <a:pos x="105" y="81"/>
              </a:cxn>
              <a:cxn ang="0">
                <a:pos x="101" y="62"/>
              </a:cxn>
              <a:cxn ang="0">
                <a:pos x="93" y="46"/>
              </a:cxn>
              <a:cxn ang="0">
                <a:pos x="70" y="21"/>
              </a:cxn>
              <a:cxn ang="0">
                <a:pos x="43" y="8"/>
              </a:cxn>
              <a:cxn ang="0">
                <a:pos x="20" y="3"/>
              </a:cxn>
              <a:cxn ang="0">
                <a:pos x="5" y="1"/>
              </a:cxn>
              <a:cxn ang="0">
                <a:pos x="0" y="1"/>
              </a:cxn>
              <a:cxn ang="0">
                <a:pos x="5" y="1"/>
              </a:cxn>
              <a:cxn ang="0">
                <a:pos x="20" y="1"/>
              </a:cxn>
              <a:cxn ang="0">
                <a:pos x="44" y="4"/>
              </a:cxn>
              <a:cxn ang="0">
                <a:pos x="74" y="14"/>
              </a:cxn>
              <a:cxn ang="0">
                <a:pos x="103" y="39"/>
              </a:cxn>
              <a:cxn ang="0">
                <a:pos x="114" y="57"/>
              </a:cxn>
              <a:cxn ang="0">
                <a:pos x="121" y="78"/>
              </a:cxn>
              <a:cxn ang="0">
                <a:pos x="125" y="101"/>
              </a:cxn>
              <a:cxn ang="0">
                <a:pos x="125" y="106"/>
              </a:cxn>
              <a:cxn ang="0">
                <a:pos x="126" y="112"/>
              </a:cxn>
              <a:cxn ang="0">
                <a:pos x="126" y="123"/>
              </a:cxn>
              <a:cxn ang="0">
                <a:pos x="128" y="168"/>
              </a:cxn>
              <a:cxn ang="0">
                <a:pos x="140" y="408"/>
              </a:cxn>
              <a:cxn ang="0">
                <a:pos x="92" y="408"/>
              </a:cxn>
            </a:cxnLst>
            <a:rect l="0" t="0" r="r" b="b"/>
            <a:pathLst>
              <a:path w="140" h="408">
                <a:moveTo>
                  <a:pt x="92" y="408"/>
                </a:moveTo>
                <a:cubicBezTo>
                  <a:pt x="92" y="408"/>
                  <a:pt x="98" y="288"/>
                  <a:pt x="104" y="168"/>
                </a:cubicBezTo>
                <a:cubicBezTo>
                  <a:pt x="105" y="153"/>
                  <a:pt x="105" y="138"/>
                  <a:pt x="106" y="123"/>
                </a:cubicBezTo>
                <a:cubicBezTo>
                  <a:pt x="106" y="119"/>
                  <a:pt x="106" y="116"/>
                  <a:pt x="107" y="112"/>
                </a:cubicBezTo>
                <a:cubicBezTo>
                  <a:pt x="107" y="107"/>
                  <a:pt x="107" y="107"/>
                  <a:pt x="107" y="107"/>
                </a:cubicBezTo>
                <a:cubicBezTo>
                  <a:pt x="107" y="105"/>
                  <a:pt x="107" y="103"/>
                  <a:pt x="107" y="102"/>
                </a:cubicBezTo>
                <a:cubicBezTo>
                  <a:pt x="107" y="95"/>
                  <a:pt x="106" y="88"/>
                  <a:pt x="105" y="81"/>
                </a:cubicBezTo>
                <a:cubicBezTo>
                  <a:pt x="104" y="75"/>
                  <a:pt x="103" y="68"/>
                  <a:pt x="101" y="62"/>
                </a:cubicBezTo>
                <a:cubicBezTo>
                  <a:pt x="99" y="56"/>
                  <a:pt x="96" y="51"/>
                  <a:pt x="93" y="46"/>
                </a:cubicBezTo>
                <a:cubicBezTo>
                  <a:pt x="87" y="35"/>
                  <a:pt x="79" y="27"/>
                  <a:pt x="70" y="21"/>
                </a:cubicBezTo>
                <a:cubicBezTo>
                  <a:pt x="61" y="15"/>
                  <a:pt x="52" y="11"/>
                  <a:pt x="43" y="8"/>
                </a:cubicBezTo>
                <a:cubicBezTo>
                  <a:pt x="34" y="5"/>
                  <a:pt x="27" y="4"/>
                  <a:pt x="20" y="3"/>
                </a:cubicBezTo>
                <a:cubicBezTo>
                  <a:pt x="14" y="2"/>
                  <a:pt x="9" y="1"/>
                  <a:pt x="5" y="1"/>
                </a:cubicBezTo>
                <a:cubicBezTo>
                  <a:pt x="2" y="1"/>
                  <a:pt x="0" y="1"/>
                  <a:pt x="0" y="1"/>
                </a:cubicBezTo>
                <a:cubicBezTo>
                  <a:pt x="0" y="1"/>
                  <a:pt x="2" y="1"/>
                  <a:pt x="5" y="1"/>
                </a:cubicBezTo>
                <a:cubicBezTo>
                  <a:pt x="9" y="0"/>
                  <a:pt x="14" y="0"/>
                  <a:pt x="20" y="1"/>
                </a:cubicBezTo>
                <a:cubicBezTo>
                  <a:pt x="27" y="1"/>
                  <a:pt x="35" y="2"/>
                  <a:pt x="44" y="4"/>
                </a:cubicBezTo>
                <a:cubicBezTo>
                  <a:pt x="53" y="6"/>
                  <a:pt x="64" y="9"/>
                  <a:pt x="74" y="14"/>
                </a:cubicBezTo>
                <a:cubicBezTo>
                  <a:pt x="84" y="20"/>
                  <a:pt x="95" y="28"/>
                  <a:pt x="103" y="39"/>
                </a:cubicBezTo>
                <a:cubicBezTo>
                  <a:pt x="107" y="45"/>
                  <a:pt x="111" y="51"/>
                  <a:pt x="114" y="57"/>
                </a:cubicBezTo>
                <a:cubicBezTo>
                  <a:pt x="117" y="64"/>
                  <a:pt x="119" y="71"/>
                  <a:pt x="121" y="78"/>
                </a:cubicBezTo>
                <a:cubicBezTo>
                  <a:pt x="123" y="86"/>
                  <a:pt x="124" y="93"/>
                  <a:pt x="125" y="101"/>
                </a:cubicBezTo>
                <a:cubicBezTo>
                  <a:pt x="125" y="103"/>
                  <a:pt x="125" y="105"/>
                  <a:pt x="125" y="106"/>
                </a:cubicBezTo>
                <a:cubicBezTo>
                  <a:pt x="126" y="112"/>
                  <a:pt x="126" y="112"/>
                  <a:pt x="126" y="112"/>
                </a:cubicBezTo>
                <a:cubicBezTo>
                  <a:pt x="126" y="116"/>
                  <a:pt x="126" y="119"/>
                  <a:pt x="126" y="123"/>
                </a:cubicBezTo>
                <a:cubicBezTo>
                  <a:pt x="127" y="138"/>
                  <a:pt x="128" y="153"/>
                  <a:pt x="128" y="168"/>
                </a:cubicBezTo>
                <a:cubicBezTo>
                  <a:pt x="134" y="288"/>
                  <a:pt x="140" y="408"/>
                  <a:pt x="140" y="408"/>
                </a:cubicBezTo>
                <a:lnTo>
                  <a:pt x="92" y="408"/>
                </a:lnTo>
                <a:close/>
              </a:path>
            </a:pathLst>
          </a:custGeom>
          <a:solidFill>
            <a:srgbClr val="189A80"/>
          </a:solidFill>
          <a:ln w="635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4" name="Freeform 14"/>
          <p:cNvSpPr>
            <a:spLocks/>
          </p:cNvSpPr>
          <p:nvPr/>
        </p:nvSpPr>
        <p:spPr bwMode="auto">
          <a:xfrm>
            <a:off x="6271684" y="2937935"/>
            <a:ext cx="1094317" cy="3939117"/>
          </a:xfrm>
          <a:custGeom>
            <a:avLst/>
            <a:gdLst/>
            <a:ahLst/>
            <a:cxnLst>
              <a:cxn ang="0">
                <a:pos x="0" y="505"/>
              </a:cxn>
              <a:cxn ang="0">
                <a:pos x="11" y="218"/>
              </a:cxn>
              <a:cxn ang="0">
                <a:pos x="13" y="165"/>
              </a:cxn>
              <a:cxn ang="0">
                <a:pos x="14" y="139"/>
              </a:cxn>
              <a:cxn ang="0">
                <a:pos x="15" y="125"/>
              </a:cxn>
              <a:cxn ang="0">
                <a:pos x="17" y="112"/>
              </a:cxn>
              <a:cxn ang="0">
                <a:pos x="30" y="64"/>
              </a:cxn>
              <a:cxn ang="0">
                <a:pos x="55" y="26"/>
              </a:cxn>
              <a:cxn ang="0">
                <a:pos x="88" y="7"/>
              </a:cxn>
              <a:cxn ang="0">
                <a:pos x="116" y="0"/>
              </a:cxn>
              <a:cxn ang="0">
                <a:pos x="134" y="0"/>
              </a:cxn>
              <a:cxn ang="0">
                <a:pos x="140" y="0"/>
              </a:cxn>
              <a:cxn ang="0">
                <a:pos x="134" y="0"/>
              </a:cxn>
              <a:cxn ang="0">
                <a:pos x="116" y="3"/>
              </a:cxn>
              <a:cxn ang="0">
                <a:pos x="90" y="11"/>
              </a:cxn>
              <a:cxn ang="0">
                <a:pos x="61" y="32"/>
              </a:cxn>
              <a:cxn ang="0">
                <a:pos x="41" y="68"/>
              </a:cxn>
              <a:cxn ang="0">
                <a:pos x="33" y="114"/>
              </a:cxn>
              <a:cxn ang="0">
                <a:pos x="33" y="126"/>
              </a:cxn>
              <a:cxn ang="0">
                <a:pos x="34" y="139"/>
              </a:cxn>
              <a:cxn ang="0">
                <a:pos x="35" y="165"/>
              </a:cxn>
              <a:cxn ang="0">
                <a:pos x="37" y="218"/>
              </a:cxn>
              <a:cxn ang="0">
                <a:pos x="48" y="505"/>
              </a:cxn>
              <a:cxn ang="0">
                <a:pos x="0" y="505"/>
              </a:cxn>
            </a:cxnLst>
            <a:rect l="0" t="0" r="r" b="b"/>
            <a:pathLst>
              <a:path w="140" h="505">
                <a:moveTo>
                  <a:pt x="0" y="505"/>
                </a:moveTo>
                <a:cubicBezTo>
                  <a:pt x="0" y="505"/>
                  <a:pt x="6" y="362"/>
                  <a:pt x="11" y="218"/>
                </a:cubicBezTo>
                <a:cubicBezTo>
                  <a:pt x="12" y="200"/>
                  <a:pt x="13" y="182"/>
                  <a:pt x="13" y="165"/>
                </a:cubicBezTo>
                <a:cubicBezTo>
                  <a:pt x="14" y="156"/>
                  <a:pt x="14" y="147"/>
                  <a:pt x="14" y="139"/>
                </a:cubicBezTo>
                <a:cubicBezTo>
                  <a:pt x="15" y="134"/>
                  <a:pt x="15" y="130"/>
                  <a:pt x="15" y="125"/>
                </a:cubicBezTo>
                <a:cubicBezTo>
                  <a:pt x="16" y="121"/>
                  <a:pt x="16" y="116"/>
                  <a:pt x="17" y="112"/>
                </a:cubicBezTo>
                <a:cubicBezTo>
                  <a:pt x="19" y="95"/>
                  <a:pt x="23" y="78"/>
                  <a:pt x="30" y="64"/>
                </a:cubicBezTo>
                <a:cubicBezTo>
                  <a:pt x="36" y="49"/>
                  <a:pt x="45" y="36"/>
                  <a:pt x="55" y="26"/>
                </a:cubicBezTo>
                <a:cubicBezTo>
                  <a:pt x="66" y="17"/>
                  <a:pt x="77" y="10"/>
                  <a:pt x="88" y="7"/>
                </a:cubicBezTo>
                <a:cubicBezTo>
                  <a:pt x="98" y="3"/>
                  <a:pt x="108" y="1"/>
                  <a:pt x="116" y="0"/>
                </a:cubicBezTo>
                <a:cubicBezTo>
                  <a:pt x="124" y="0"/>
                  <a:pt x="130" y="0"/>
                  <a:pt x="134" y="0"/>
                </a:cubicBezTo>
                <a:cubicBezTo>
                  <a:pt x="138" y="0"/>
                  <a:pt x="140" y="0"/>
                  <a:pt x="140" y="0"/>
                </a:cubicBezTo>
                <a:cubicBezTo>
                  <a:pt x="140" y="0"/>
                  <a:pt x="138" y="0"/>
                  <a:pt x="134" y="0"/>
                </a:cubicBezTo>
                <a:cubicBezTo>
                  <a:pt x="130" y="1"/>
                  <a:pt x="124" y="1"/>
                  <a:pt x="116" y="3"/>
                </a:cubicBezTo>
                <a:cubicBezTo>
                  <a:pt x="108" y="4"/>
                  <a:pt x="99" y="7"/>
                  <a:pt x="90" y="11"/>
                </a:cubicBezTo>
                <a:cubicBezTo>
                  <a:pt x="80" y="16"/>
                  <a:pt x="70" y="23"/>
                  <a:pt x="61" y="32"/>
                </a:cubicBezTo>
                <a:cubicBezTo>
                  <a:pt x="53" y="42"/>
                  <a:pt x="46" y="54"/>
                  <a:pt x="41" y="68"/>
                </a:cubicBezTo>
                <a:cubicBezTo>
                  <a:pt x="37" y="82"/>
                  <a:pt x="34" y="97"/>
                  <a:pt x="33" y="114"/>
                </a:cubicBezTo>
                <a:cubicBezTo>
                  <a:pt x="33" y="118"/>
                  <a:pt x="33" y="122"/>
                  <a:pt x="33" y="126"/>
                </a:cubicBezTo>
                <a:cubicBezTo>
                  <a:pt x="33" y="130"/>
                  <a:pt x="33" y="135"/>
                  <a:pt x="34" y="139"/>
                </a:cubicBezTo>
                <a:cubicBezTo>
                  <a:pt x="34" y="147"/>
                  <a:pt x="34" y="156"/>
                  <a:pt x="35" y="165"/>
                </a:cubicBezTo>
                <a:cubicBezTo>
                  <a:pt x="35" y="182"/>
                  <a:pt x="36" y="200"/>
                  <a:pt x="37" y="218"/>
                </a:cubicBezTo>
                <a:cubicBezTo>
                  <a:pt x="42" y="362"/>
                  <a:pt x="48" y="505"/>
                  <a:pt x="48" y="505"/>
                </a:cubicBezTo>
                <a:lnTo>
                  <a:pt x="0" y="505"/>
                </a:lnTo>
                <a:close/>
              </a:path>
            </a:pathLst>
          </a:custGeom>
          <a:solidFill>
            <a:srgbClr val="D34132"/>
          </a:solidFill>
          <a:ln w="6350">
            <a:solidFill>
              <a:schemeClr val="bg1"/>
            </a:solid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5" name="Freeform 15"/>
          <p:cNvSpPr>
            <a:spLocks/>
          </p:cNvSpPr>
          <p:nvPr/>
        </p:nvSpPr>
        <p:spPr bwMode="auto">
          <a:xfrm>
            <a:off x="4809067" y="2438401"/>
            <a:ext cx="1494367" cy="4438651"/>
          </a:xfrm>
          <a:custGeom>
            <a:avLst/>
            <a:gdLst/>
            <a:ahLst/>
            <a:cxnLst>
              <a:cxn ang="0">
                <a:pos x="143" y="569"/>
              </a:cxn>
              <a:cxn ang="0">
                <a:pos x="155" y="232"/>
              </a:cxn>
              <a:cxn ang="0">
                <a:pos x="157" y="169"/>
              </a:cxn>
              <a:cxn ang="0">
                <a:pos x="157" y="161"/>
              </a:cxn>
              <a:cxn ang="0">
                <a:pos x="157" y="158"/>
              </a:cxn>
              <a:cxn ang="0">
                <a:pos x="157" y="154"/>
              </a:cxn>
              <a:cxn ang="0">
                <a:pos x="157" y="139"/>
              </a:cxn>
              <a:cxn ang="0">
                <a:pos x="155" y="110"/>
              </a:cxn>
              <a:cxn ang="0">
                <a:pos x="135" y="60"/>
              </a:cxn>
              <a:cxn ang="0">
                <a:pos x="119" y="41"/>
              </a:cxn>
              <a:cxn ang="0">
                <a:pos x="100" y="26"/>
              </a:cxn>
              <a:cxn ang="0">
                <a:pos x="62" y="9"/>
              </a:cxn>
              <a:cxn ang="0">
                <a:pos x="29" y="3"/>
              </a:cxn>
              <a:cxn ang="0">
                <a:pos x="8" y="1"/>
              </a:cxn>
              <a:cxn ang="0">
                <a:pos x="0" y="0"/>
              </a:cxn>
              <a:cxn ang="0">
                <a:pos x="8" y="0"/>
              </a:cxn>
              <a:cxn ang="0">
                <a:pos x="29" y="1"/>
              </a:cxn>
              <a:cxn ang="0">
                <a:pos x="63" y="5"/>
              </a:cxn>
              <a:cxn ang="0">
                <a:pos x="83" y="10"/>
              </a:cxn>
              <a:cxn ang="0">
                <a:pos x="104" y="20"/>
              </a:cxn>
              <a:cxn ang="0">
                <a:pos x="125" y="34"/>
              </a:cxn>
              <a:cxn ang="0">
                <a:pos x="144" y="53"/>
              </a:cxn>
              <a:cxn ang="0">
                <a:pos x="170" y="107"/>
              </a:cxn>
              <a:cxn ang="0">
                <a:pos x="175" y="138"/>
              </a:cxn>
              <a:cxn ang="0">
                <a:pos x="176" y="154"/>
              </a:cxn>
              <a:cxn ang="0">
                <a:pos x="176" y="155"/>
              </a:cxn>
              <a:cxn ang="0">
                <a:pos x="176" y="158"/>
              </a:cxn>
              <a:cxn ang="0">
                <a:pos x="177" y="161"/>
              </a:cxn>
              <a:cxn ang="0">
                <a:pos x="177" y="169"/>
              </a:cxn>
              <a:cxn ang="0">
                <a:pos x="179" y="232"/>
              </a:cxn>
              <a:cxn ang="0">
                <a:pos x="191" y="569"/>
              </a:cxn>
              <a:cxn ang="0">
                <a:pos x="143" y="569"/>
              </a:cxn>
            </a:cxnLst>
            <a:rect l="0" t="0" r="r" b="b"/>
            <a:pathLst>
              <a:path w="191" h="569">
                <a:moveTo>
                  <a:pt x="143" y="569"/>
                </a:moveTo>
                <a:cubicBezTo>
                  <a:pt x="143" y="569"/>
                  <a:pt x="149" y="401"/>
                  <a:pt x="155" y="232"/>
                </a:cubicBezTo>
                <a:cubicBezTo>
                  <a:pt x="156" y="211"/>
                  <a:pt x="156" y="190"/>
                  <a:pt x="157" y="169"/>
                </a:cubicBezTo>
                <a:cubicBezTo>
                  <a:pt x="157" y="161"/>
                  <a:pt x="157" y="161"/>
                  <a:pt x="157" y="161"/>
                </a:cubicBezTo>
                <a:cubicBezTo>
                  <a:pt x="157" y="158"/>
                  <a:pt x="157" y="158"/>
                  <a:pt x="157" y="158"/>
                </a:cubicBezTo>
                <a:cubicBezTo>
                  <a:pt x="157" y="154"/>
                  <a:pt x="157" y="154"/>
                  <a:pt x="157" y="154"/>
                </a:cubicBezTo>
                <a:cubicBezTo>
                  <a:pt x="158" y="149"/>
                  <a:pt x="158" y="144"/>
                  <a:pt x="157" y="139"/>
                </a:cubicBezTo>
                <a:cubicBezTo>
                  <a:pt x="157" y="129"/>
                  <a:pt x="156" y="120"/>
                  <a:pt x="155" y="110"/>
                </a:cubicBezTo>
                <a:cubicBezTo>
                  <a:pt x="151" y="92"/>
                  <a:pt x="145" y="74"/>
                  <a:pt x="135" y="60"/>
                </a:cubicBezTo>
                <a:cubicBezTo>
                  <a:pt x="130" y="53"/>
                  <a:pt x="125" y="46"/>
                  <a:pt x="119" y="41"/>
                </a:cubicBezTo>
                <a:cubicBezTo>
                  <a:pt x="113" y="35"/>
                  <a:pt x="107" y="30"/>
                  <a:pt x="100" y="26"/>
                </a:cubicBezTo>
                <a:cubicBezTo>
                  <a:pt x="87" y="18"/>
                  <a:pt x="74" y="13"/>
                  <a:pt x="62" y="9"/>
                </a:cubicBezTo>
                <a:cubicBezTo>
                  <a:pt x="49" y="6"/>
                  <a:pt x="38" y="4"/>
                  <a:pt x="29" y="3"/>
                </a:cubicBezTo>
                <a:cubicBezTo>
                  <a:pt x="20" y="2"/>
                  <a:pt x="13" y="1"/>
                  <a:pt x="8" y="1"/>
                </a:cubicBezTo>
                <a:cubicBezTo>
                  <a:pt x="3" y="1"/>
                  <a:pt x="0" y="0"/>
                  <a:pt x="0" y="0"/>
                </a:cubicBezTo>
                <a:cubicBezTo>
                  <a:pt x="0" y="0"/>
                  <a:pt x="3" y="0"/>
                  <a:pt x="8" y="0"/>
                </a:cubicBezTo>
                <a:cubicBezTo>
                  <a:pt x="13" y="0"/>
                  <a:pt x="20" y="0"/>
                  <a:pt x="29" y="1"/>
                </a:cubicBezTo>
                <a:cubicBezTo>
                  <a:pt x="39" y="1"/>
                  <a:pt x="50" y="2"/>
                  <a:pt x="63" y="5"/>
                </a:cubicBezTo>
                <a:cubicBezTo>
                  <a:pt x="69" y="6"/>
                  <a:pt x="76" y="8"/>
                  <a:pt x="83" y="10"/>
                </a:cubicBezTo>
                <a:cubicBezTo>
                  <a:pt x="90" y="13"/>
                  <a:pt x="97" y="16"/>
                  <a:pt x="104" y="20"/>
                </a:cubicBezTo>
                <a:cubicBezTo>
                  <a:pt x="111" y="23"/>
                  <a:pt x="118" y="28"/>
                  <a:pt x="125" y="34"/>
                </a:cubicBezTo>
                <a:cubicBezTo>
                  <a:pt x="132" y="39"/>
                  <a:pt x="139" y="46"/>
                  <a:pt x="144" y="53"/>
                </a:cubicBezTo>
                <a:cubicBezTo>
                  <a:pt x="156" y="68"/>
                  <a:pt x="165" y="87"/>
                  <a:pt x="170" y="107"/>
                </a:cubicBezTo>
                <a:cubicBezTo>
                  <a:pt x="172" y="117"/>
                  <a:pt x="174" y="127"/>
                  <a:pt x="175" y="138"/>
                </a:cubicBezTo>
                <a:cubicBezTo>
                  <a:pt x="176" y="143"/>
                  <a:pt x="176" y="148"/>
                  <a:pt x="176" y="154"/>
                </a:cubicBezTo>
                <a:cubicBezTo>
                  <a:pt x="176" y="155"/>
                  <a:pt x="176" y="155"/>
                  <a:pt x="176" y="155"/>
                </a:cubicBezTo>
                <a:cubicBezTo>
                  <a:pt x="176" y="158"/>
                  <a:pt x="176" y="158"/>
                  <a:pt x="176" y="158"/>
                </a:cubicBezTo>
                <a:cubicBezTo>
                  <a:pt x="177" y="161"/>
                  <a:pt x="177" y="161"/>
                  <a:pt x="177" y="161"/>
                </a:cubicBezTo>
                <a:cubicBezTo>
                  <a:pt x="177" y="169"/>
                  <a:pt x="177" y="169"/>
                  <a:pt x="177" y="169"/>
                </a:cubicBezTo>
                <a:cubicBezTo>
                  <a:pt x="178" y="190"/>
                  <a:pt x="178" y="211"/>
                  <a:pt x="179" y="232"/>
                </a:cubicBezTo>
                <a:cubicBezTo>
                  <a:pt x="185" y="401"/>
                  <a:pt x="191" y="569"/>
                  <a:pt x="191" y="569"/>
                </a:cubicBezTo>
                <a:lnTo>
                  <a:pt x="143" y="569"/>
                </a:lnTo>
                <a:close/>
              </a:path>
            </a:pathLst>
          </a:custGeom>
          <a:solidFill>
            <a:srgbClr val="EF9D27"/>
          </a:solidFill>
          <a:ln w="635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6" name="Oval 16"/>
          <p:cNvSpPr>
            <a:spLocks noChangeArrowheads="1"/>
          </p:cNvSpPr>
          <p:nvPr/>
        </p:nvSpPr>
        <p:spPr bwMode="auto">
          <a:xfrm>
            <a:off x="7023100" y="3960284"/>
            <a:ext cx="711200" cy="702733"/>
          </a:xfrm>
          <a:prstGeom prst="ellipse">
            <a:avLst/>
          </a:prstGeom>
          <a:solidFill>
            <a:srgbClr val="686868"/>
          </a:solidFill>
          <a:ln w="63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0" name="Oval 20"/>
          <p:cNvSpPr>
            <a:spLocks noChangeArrowheads="1"/>
          </p:cNvSpPr>
          <p:nvPr/>
        </p:nvSpPr>
        <p:spPr bwMode="auto">
          <a:xfrm>
            <a:off x="4457700" y="4373035"/>
            <a:ext cx="711200" cy="711200"/>
          </a:xfrm>
          <a:prstGeom prst="ellipse">
            <a:avLst/>
          </a:prstGeom>
          <a:solidFill>
            <a:srgbClr val="34738D"/>
          </a:solidFill>
          <a:ln w="63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7" name="Oval 17"/>
          <p:cNvSpPr>
            <a:spLocks noChangeArrowheads="1"/>
          </p:cNvSpPr>
          <p:nvPr/>
        </p:nvSpPr>
        <p:spPr bwMode="auto">
          <a:xfrm>
            <a:off x="7006167" y="2580218"/>
            <a:ext cx="704851" cy="709084"/>
          </a:xfrm>
          <a:prstGeom prst="ellipse">
            <a:avLst/>
          </a:prstGeom>
          <a:solidFill>
            <a:srgbClr val="D34132"/>
          </a:solidFill>
          <a:ln w="63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9" name="Oval 19"/>
          <p:cNvSpPr>
            <a:spLocks noChangeArrowheads="1"/>
          </p:cNvSpPr>
          <p:nvPr/>
        </p:nvSpPr>
        <p:spPr bwMode="auto">
          <a:xfrm>
            <a:off x="4457700" y="3344335"/>
            <a:ext cx="711200" cy="709084"/>
          </a:xfrm>
          <a:prstGeom prst="ellipse">
            <a:avLst/>
          </a:prstGeom>
          <a:solidFill>
            <a:srgbClr val="189A80"/>
          </a:solidFill>
          <a:ln w="63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8" name="Oval 18"/>
          <p:cNvSpPr>
            <a:spLocks noChangeArrowheads="1"/>
          </p:cNvSpPr>
          <p:nvPr/>
        </p:nvSpPr>
        <p:spPr bwMode="auto">
          <a:xfrm>
            <a:off x="4457700" y="2089152"/>
            <a:ext cx="711200" cy="700617"/>
          </a:xfrm>
          <a:prstGeom prst="ellipse">
            <a:avLst/>
          </a:prstGeom>
          <a:solidFill>
            <a:srgbClr val="EF9D27"/>
          </a:solidFill>
          <a:ln w="63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7" name="TextBox 46"/>
          <p:cNvSpPr txBox="1"/>
          <p:nvPr/>
        </p:nvSpPr>
        <p:spPr>
          <a:xfrm>
            <a:off x="8013701" y="2476501"/>
            <a:ext cx="2819732" cy="837152"/>
          </a:xfrm>
          <a:prstGeom prst="rect">
            <a:avLst/>
          </a:prstGeom>
          <a:noFill/>
        </p:spPr>
        <p:txBody>
          <a:bodyPr wrap="square" lIns="0" tIns="0" rIns="0" bIns="0" rtlCol="0" anchor="t">
            <a:spAutoFit/>
          </a:bodyPr>
          <a:lstStyle/>
          <a:p>
            <a:r>
              <a:rPr lang="en-US" sz="1600" b="1" dirty="0">
                <a:solidFill>
                  <a:srgbClr val="D34132"/>
                </a:solidFill>
                <a:latin typeface="Candara" panose="020E0502030303020204" pitchFamily="34" charset="0"/>
              </a:rPr>
              <a:t>Title Goes Here</a:t>
            </a:r>
          </a:p>
          <a:p>
            <a:pPr defTabSz="1219170">
              <a:spcBef>
                <a:spcPct val="20000"/>
              </a:spcBef>
              <a:defRPr/>
            </a:pPr>
            <a:r>
              <a:rPr lang="en-US" sz="1200" dirty="0">
                <a:solidFill>
                  <a:schemeClr val="bg2">
                    <a:lumMod val="50000"/>
                  </a:schemeClr>
                </a:solidFill>
                <a:latin typeface="Candara" panose="020E0502030303020204" pitchFamily="34" charset="0"/>
              </a:rPr>
              <a:t>There are many variations of passages of lorem ipsum available, but the majority suffered alteration some form.</a:t>
            </a:r>
          </a:p>
        </p:txBody>
      </p:sp>
      <p:sp>
        <p:nvSpPr>
          <p:cNvPr id="48" name="TextBox 47"/>
          <p:cNvSpPr txBox="1"/>
          <p:nvPr/>
        </p:nvSpPr>
        <p:spPr>
          <a:xfrm>
            <a:off x="8013701" y="3848101"/>
            <a:ext cx="2819732" cy="837152"/>
          </a:xfrm>
          <a:prstGeom prst="rect">
            <a:avLst/>
          </a:prstGeom>
          <a:noFill/>
        </p:spPr>
        <p:txBody>
          <a:bodyPr wrap="square" lIns="0" tIns="0" rIns="0" bIns="0" rtlCol="0" anchor="t">
            <a:spAutoFit/>
          </a:bodyPr>
          <a:lstStyle/>
          <a:p>
            <a:r>
              <a:rPr lang="en-US" sz="1600" b="1" dirty="0">
                <a:solidFill>
                  <a:srgbClr val="686868"/>
                </a:solidFill>
                <a:latin typeface="Candara" panose="020E0502030303020204" pitchFamily="34" charset="0"/>
              </a:rPr>
              <a:t>Title Goes Here</a:t>
            </a:r>
          </a:p>
          <a:p>
            <a:pPr defTabSz="1219170">
              <a:spcBef>
                <a:spcPct val="20000"/>
              </a:spcBef>
              <a:defRPr/>
            </a:pPr>
            <a:r>
              <a:rPr lang="en-US" sz="1200" dirty="0">
                <a:solidFill>
                  <a:schemeClr val="bg2">
                    <a:lumMod val="50000"/>
                  </a:schemeClr>
                </a:solidFill>
                <a:latin typeface="Candara" panose="020E0502030303020204" pitchFamily="34" charset="0"/>
              </a:rPr>
              <a:t>There are many variations of passages of lorem ipsum available, but the majority suffered alteration some form.</a:t>
            </a:r>
          </a:p>
        </p:txBody>
      </p:sp>
      <p:sp>
        <p:nvSpPr>
          <p:cNvPr id="49" name="TextBox 48"/>
          <p:cNvSpPr txBox="1"/>
          <p:nvPr/>
        </p:nvSpPr>
        <p:spPr>
          <a:xfrm>
            <a:off x="1345869" y="1981201"/>
            <a:ext cx="2819732" cy="837152"/>
          </a:xfrm>
          <a:prstGeom prst="rect">
            <a:avLst/>
          </a:prstGeom>
          <a:noFill/>
        </p:spPr>
        <p:txBody>
          <a:bodyPr wrap="square" lIns="0" tIns="0" rIns="0" bIns="0" rtlCol="0" anchor="t">
            <a:spAutoFit/>
          </a:bodyPr>
          <a:lstStyle/>
          <a:p>
            <a:pPr algn="r"/>
            <a:r>
              <a:rPr lang="en-US" sz="1600" b="1" dirty="0">
                <a:solidFill>
                  <a:srgbClr val="EF9D27"/>
                </a:solidFill>
                <a:latin typeface="Candara" panose="020E0502030303020204" pitchFamily="34" charset="0"/>
              </a:rPr>
              <a:t>Title Goes Here</a:t>
            </a:r>
          </a:p>
          <a:p>
            <a:pPr algn="r" defTabSz="1219170">
              <a:spcBef>
                <a:spcPct val="20000"/>
              </a:spcBef>
              <a:defRPr/>
            </a:pPr>
            <a:r>
              <a:rPr lang="en-US" sz="1200" dirty="0">
                <a:solidFill>
                  <a:schemeClr val="bg2">
                    <a:lumMod val="50000"/>
                  </a:schemeClr>
                </a:solidFill>
                <a:latin typeface="Candara" panose="020E0502030303020204" pitchFamily="34" charset="0"/>
              </a:rPr>
              <a:t>There are many variations of passages of lorem ipsum available, but the majority suffered alteration some form.</a:t>
            </a:r>
          </a:p>
        </p:txBody>
      </p:sp>
      <p:sp>
        <p:nvSpPr>
          <p:cNvPr id="50" name="TextBox 49"/>
          <p:cNvSpPr txBox="1"/>
          <p:nvPr/>
        </p:nvSpPr>
        <p:spPr>
          <a:xfrm>
            <a:off x="1345869" y="3238501"/>
            <a:ext cx="2819732" cy="837152"/>
          </a:xfrm>
          <a:prstGeom prst="rect">
            <a:avLst/>
          </a:prstGeom>
          <a:noFill/>
        </p:spPr>
        <p:txBody>
          <a:bodyPr wrap="square" lIns="0" tIns="0" rIns="0" bIns="0" rtlCol="0" anchor="t">
            <a:spAutoFit/>
          </a:bodyPr>
          <a:lstStyle/>
          <a:p>
            <a:pPr algn="r"/>
            <a:r>
              <a:rPr lang="en-US" sz="1600" b="1" dirty="0">
                <a:solidFill>
                  <a:srgbClr val="189A80"/>
                </a:solidFill>
                <a:latin typeface="Candara" panose="020E0502030303020204" pitchFamily="34" charset="0"/>
              </a:rPr>
              <a:t>Title Goes Here</a:t>
            </a:r>
          </a:p>
          <a:p>
            <a:pPr algn="r" defTabSz="1219170">
              <a:spcBef>
                <a:spcPct val="20000"/>
              </a:spcBef>
              <a:defRPr/>
            </a:pPr>
            <a:r>
              <a:rPr lang="en-US" sz="1200" dirty="0">
                <a:solidFill>
                  <a:schemeClr val="bg2">
                    <a:lumMod val="50000"/>
                  </a:schemeClr>
                </a:solidFill>
                <a:latin typeface="Candara" panose="020E0502030303020204" pitchFamily="34" charset="0"/>
              </a:rPr>
              <a:t>There are many variations of passages of lorem ipsum available, but the majority suffered alteration some form</a:t>
            </a:r>
            <a:r>
              <a:rPr lang="en-US" sz="1200" dirty="0">
                <a:solidFill>
                  <a:schemeClr val="bg1">
                    <a:lumMod val="95000"/>
                  </a:schemeClr>
                </a:solidFill>
                <a:latin typeface="Candara" panose="020E0502030303020204" pitchFamily="34" charset="0"/>
              </a:rPr>
              <a:t>.</a:t>
            </a:r>
          </a:p>
        </p:txBody>
      </p:sp>
      <p:sp>
        <p:nvSpPr>
          <p:cNvPr id="51" name="TextBox 50"/>
          <p:cNvSpPr txBox="1"/>
          <p:nvPr/>
        </p:nvSpPr>
        <p:spPr>
          <a:xfrm>
            <a:off x="1345869" y="4267201"/>
            <a:ext cx="2819732" cy="837152"/>
          </a:xfrm>
          <a:prstGeom prst="rect">
            <a:avLst/>
          </a:prstGeom>
          <a:noFill/>
        </p:spPr>
        <p:txBody>
          <a:bodyPr wrap="square" lIns="0" tIns="0" rIns="0" bIns="0" rtlCol="0" anchor="t">
            <a:spAutoFit/>
          </a:bodyPr>
          <a:lstStyle/>
          <a:p>
            <a:pPr algn="r"/>
            <a:r>
              <a:rPr lang="en-US" sz="1600" b="1" dirty="0">
                <a:solidFill>
                  <a:srgbClr val="34738D"/>
                </a:solidFill>
                <a:latin typeface="Candara" panose="020E0502030303020204" pitchFamily="34" charset="0"/>
              </a:rPr>
              <a:t>Title Goes Here</a:t>
            </a:r>
          </a:p>
          <a:p>
            <a:pPr algn="r" defTabSz="1219170">
              <a:spcBef>
                <a:spcPct val="20000"/>
              </a:spcBef>
              <a:defRPr/>
            </a:pPr>
            <a:r>
              <a:rPr lang="en-US" sz="1200" dirty="0">
                <a:solidFill>
                  <a:schemeClr val="bg2">
                    <a:lumMod val="50000"/>
                  </a:schemeClr>
                </a:solidFill>
                <a:latin typeface="Candara" panose="020E0502030303020204" pitchFamily="34" charset="0"/>
              </a:rPr>
              <a:t>There are many variations of passages of lorem ipsum available, but the majority suffered alteration some form.</a:t>
            </a:r>
          </a:p>
        </p:txBody>
      </p:sp>
      <p:grpSp>
        <p:nvGrpSpPr>
          <p:cNvPr id="31" name="Group 30"/>
          <p:cNvGrpSpPr/>
          <p:nvPr/>
        </p:nvGrpSpPr>
        <p:grpSpPr>
          <a:xfrm>
            <a:off x="7206406" y="2688401"/>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33"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9" name="Group 38"/>
          <p:cNvGrpSpPr/>
          <p:nvPr/>
        </p:nvGrpSpPr>
        <p:grpSpPr>
          <a:xfrm>
            <a:off x="4610099" y="4532949"/>
            <a:ext cx="406401" cy="386080"/>
            <a:chOff x="4651375" y="2251075"/>
            <a:chExt cx="381001" cy="361950"/>
          </a:xfrm>
          <a:solidFill>
            <a:schemeClr val="bg1"/>
          </a:solidFill>
          <a:effectLst>
            <a:outerShdw blurRad="50800" dist="38100" dir="2700000" algn="tl" rotWithShape="0">
              <a:prstClr val="black">
                <a:alpha val="40000"/>
              </a:prstClr>
            </a:outerShdw>
          </a:effectLst>
        </p:grpSpPr>
        <p:sp>
          <p:nvSpPr>
            <p:cNvPr id="40" name="Freeform 10"/>
            <p:cNvSpPr>
              <a:spLocks/>
            </p:cNvSpPr>
            <p:nvPr/>
          </p:nvSpPr>
          <p:spPr bwMode="auto">
            <a:xfrm>
              <a:off x="4941888" y="2305050"/>
              <a:ext cx="90488" cy="55562"/>
            </a:xfrm>
            <a:custGeom>
              <a:avLst/>
              <a:gdLst/>
              <a:ahLst/>
              <a:cxnLst>
                <a:cxn ang="0">
                  <a:pos x="3" y="8"/>
                </a:cxn>
                <a:cxn ang="0">
                  <a:pos x="4" y="7"/>
                </a:cxn>
                <a:cxn ang="0">
                  <a:pos x="4" y="13"/>
                </a:cxn>
                <a:cxn ang="0">
                  <a:pos x="10" y="13"/>
                </a:cxn>
                <a:cxn ang="0">
                  <a:pos x="16" y="13"/>
                </a:cxn>
                <a:cxn ang="0">
                  <a:pos x="16" y="7"/>
                </a:cxn>
                <a:cxn ang="0">
                  <a:pos x="17" y="8"/>
                </a:cxn>
                <a:cxn ang="0">
                  <a:pos x="17" y="13"/>
                </a:cxn>
                <a:cxn ang="0">
                  <a:pos x="21" y="12"/>
                </a:cxn>
                <a:cxn ang="0">
                  <a:pos x="21" y="7"/>
                </a:cxn>
                <a:cxn ang="0">
                  <a:pos x="19" y="3"/>
                </a:cxn>
                <a:cxn ang="0">
                  <a:pos x="13" y="1"/>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1"/>
                </a:cxn>
                <a:cxn ang="0">
                  <a:pos x="1" y="3"/>
                </a:cxn>
                <a:cxn ang="0">
                  <a:pos x="0" y="7"/>
                </a:cxn>
                <a:cxn ang="0">
                  <a:pos x="0" y="12"/>
                </a:cxn>
                <a:cxn ang="0">
                  <a:pos x="3" y="13"/>
                </a:cxn>
                <a:cxn ang="0">
                  <a:pos x="3" y="8"/>
                </a:cxn>
              </a:cxnLst>
              <a:rect l="0" t="0" r="r" b="b"/>
              <a:pathLst>
                <a:path w="21" h="13">
                  <a:moveTo>
                    <a:pt x="3" y="8"/>
                  </a:move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3"/>
                  </a:cubicBezTo>
                  <a:cubicBezTo>
                    <a:pt x="18" y="12"/>
                    <a:pt x="19" y="12"/>
                    <a:pt x="21" y="12"/>
                  </a:cubicBezTo>
                  <a:cubicBezTo>
                    <a:pt x="21" y="10"/>
                    <a:pt x="21" y="7"/>
                    <a:pt x="21" y="7"/>
                  </a:cubicBezTo>
                  <a:cubicBezTo>
                    <a:pt x="20" y="4"/>
                    <a:pt x="19" y="3"/>
                    <a:pt x="19" y="3"/>
                  </a:cubicBezTo>
                  <a:cubicBezTo>
                    <a:pt x="17" y="2"/>
                    <a:pt x="15" y="1"/>
                    <a:pt x="13" y="1"/>
                  </a:cubicBezTo>
                  <a:cubicBezTo>
                    <a:pt x="13" y="0"/>
                    <a:pt x="13" y="0"/>
                    <a:pt x="13" y="0"/>
                  </a:cubicBezTo>
                  <a:cubicBezTo>
                    <a:pt x="13" y="0"/>
                    <a:pt x="13" y="0"/>
                    <a:pt x="13" y="0"/>
                  </a:cubicBezTo>
                  <a:cubicBezTo>
                    <a:pt x="13" y="2"/>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2"/>
                    <a:pt x="7" y="0"/>
                  </a:cubicBezTo>
                  <a:cubicBezTo>
                    <a:pt x="7" y="0"/>
                    <a:pt x="7" y="0"/>
                    <a:pt x="7" y="0"/>
                  </a:cubicBezTo>
                  <a:cubicBezTo>
                    <a:pt x="7" y="1"/>
                    <a:pt x="7" y="1"/>
                    <a:pt x="7" y="1"/>
                  </a:cubicBezTo>
                  <a:cubicBezTo>
                    <a:pt x="6" y="1"/>
                    <a:pt x="3" y="2"/>
                    <a:pt x="1" y="3"/>
                  </a:cubicBezTo>
                  <a:cubicBezTo>
                    <a:pt x="1" y="3"/>
                    <a:pt x="0" y="4"/>
                    <a:pt x="0" y="7"/>
                  </a:cubicBezTo>
                  <a:cubicBezTo>
                    <a:pt x="0" y="7"/>
                    <a:pt x="0" y="10"/>
                    <a:pt x="0" y="12"/>
                  </a:cubicBezTo>
                  <a:cubicBezTo>
                    <a:pt x="1" y="12"/>
                    <a:pt x="2" y="12"/>
                    <a:pt x="3" y="13"/>
                  </a:cubicBezTo>
                  <a:cubicBezTo>
                    <a:pt x="3" y="11"/>
                    <a:pt x="3" y="9"/>
                    <a:pt x="3"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1"/>
            <p:cNvSpPr>
              <a:spLocks/>
            </p:cNvSpPr>
            <p:nvPr/>
          </p:nvSpPr>
          <p:spPr bwMode="auto">
            <a:xfrm>
              <a:off x="4964113" y="2251075"/>
              <a:ext cx="42863" cy="53975"/>
            </a:xfrm>
            <a:custGeom>
              <a:avLst/>
              <a:gdLst/>
              <a:ahLst/>
              <a:cxnLst>
                <a:cxn ang="0">
                  <a:pos x="1" y="8"/>
                </a:cxn>
                <a:cxn ang="0">
                  <a:pos x="5" y="13"/>
                </a:cxn>
                <a:cxn ang="0">
                  <a:pos x="9" y="8"/>
                </a:cxn>
                <a:cxn ang="0">
                  <a:pos x="10" y="6"/>
                </a:cxn>
                <a:cxn ang="0">
                  <a:pos x="10" y="5"/>
                </a:cxn>
                <a:cxn ang="0">
                  <a:pos x="5" y="0"/>
                </a:cxn>
                <a:cxn ang="0">
                  <a:pos x="1" y="5"/>
                </a:cxn>
                <a:cxn ang="0">
                  <a:pos x="0" y="6"/>
                </a:cxn>
                <a:cxn ang="0">
                  <a:pos x="1" y="8"/>
                </a:cxn>
              </a:cxnLst>
              <a:rect l="0" t="0" r="r" b="b"/>
              <a:pathLst>
                <a:path w="10" h="13">
                  <a:moveTo>
                    <a:pt x="1" y="8"/>
                  </a:moveTo>
                  <a:cubicBezTo>
                    <a:pt x="2" y="11"/>
                    <a:pt x="3" y="13"/>
                    <a:pt x="5" y="13"/>
                  </a:cubicBezTo>
                  <a:cubicBezTo>
                    <a:pt x="7" y="13"/>
                    <a:pt x="9" y="11"/>
                    <a:pt x="9" y="8"/>
                  </a:cubicBezTo>
                  <a:cubicBezTo>
                    <a:pt x="10" y="8"/>
                    <a:pt x="10" y="7"/>
                    <a:pt x="10" y="6"/>
                  </a:cubicBezTo>
                  <a:cubicBezTo>
                    <a:pt x="10" y="6"/>
                    <a:pt x="10" y="6"/>
                    <a:pt x="10" y="5"/>
                  </a:cubicBezTo>
                  <a:cubicBezTo>
                    <a:pt x="10" y="3"/>
                    <a:pt x="8" y="0"/>
                    <a:pt x="5" y="0"/>
                  </a:cubicBezTo>
                  <a:cubicBezTo>
                    <a:pt x="3" y="0"/>
                    <a:pt x="1" y="2"/>
                    <a:pt x="1" y="5"/>
                  </a:cubicBezTo>
                  <a:cubicBezTo>
                    <a:pt x="0" y="5"/>
                    <a:pt x="0" y="6"/>
                    <a:pt x="0" y="6"/>
                  </a:cubicBezTo>
                  <a:cubicBezTo>
                    <a:pt x="0" y="7"/>
                    <a:pt x="0" y="8"/>
                    <a:pt x="1"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12"/>
            <p:cNvSpPr>
              <a:spLocks/>
            </p:cNvSpPr>
            <p:nvPr/>
          </p:nvSpPr>
          <p:spPr bwMode="auto">
            <a:xfrm>
              <a:off x="4941888" y="2433638"/>
              <a:ext cx="90488" cy="50800"/>
            </a:xfrm>
            <a:custGeom>
              <a:avLst/>
              <a:gdLst/>
              <a:ahLst/>
              <a:cxnLst>
                <a:cxn ang="0">
                  <a:pos x="19" y="2"/>
                </a:cxn>
                <a:cxn ang="0">
                  <a:pos x="13" y="0"/>
                </a:cxn>
                <a:cxn ang="0">
                  <a:pos x="13" y="0"/>
                </a:cxn>
                <a:cxn ang="0">
                  <a:pos x="13" y="0"/>
                </a:cxn>
                <a:cxn ang="0">
                  <a:pos x="12" y="8"/>
                </a:cxn>
                <a:cxn ang="0">
                  <a:pos x="11" y="2"/>
                </a:cxn>
                <a:cxn ang="0">
                  <a:pos x="11" y="1"/>
                </a:cxn>
                <a:cxn ang="0">
                  <a:pos x="10" y="0"/>
                </a:cxn>
                <a:cxn ang="0">
                  <a:pos x="10" y="0"/>
                </a:cxn>
                <a:cxn ang="0">
                  <a:pos x="10" y="0"/>
                </a:cxn>
                <a:cxn ang="0">
                  <a:pos x="10" y="0"/>
                </a:cxn>
                <a:cxn ang="0">
                  <a:pos x="9" y="1"/>
                </a:cxn>
                <a:cxn ang="0">
                  <a:pos x="9" y="2"/>
                </a:cxn>
                <a:cxn ang="0">
                  <a:pos x="9" y="8"/>
                </a:cxn>
                <a:cxn ang="0">
                  <a:pos x="7" y="0"/>
                </a:cxn>
                <a:cxn ang="0">
                  <a:pos x="7" y="0"/>
                </a:cxn>
                <a:cxn ang="0">
                  <a:pos x="7" y="0"/>
                </a:cxn>
                <a:cxn ang="0">
                  <a:pos x="1" y="2"/>
                </a:cxn>
                <a:cxn ang="0">
                  <a:pos x="0" y="7"/>
                </a:cxn>
                <a:cxn ang="0">
                  <a:pos x="0" y="12"/>
                </a:cxn>
                <a:cxn ang="0">
                  <a:pos x="3" y="12"/>
                </a:cxn>
                <a:cxn ang="0">
                  <a:pos x="3" y="8"/>
                </a:cxn>
                <a:cxn ang="0">
                  <a:pos x="4" y="6"/>
                </a:cxn>
                <a:cxn ang="0">
                  <a:pos x="4" y="12"/>
                </a:cxn>
                <a:cxn ang="0">
                  <a:pos x="10" y="12"/>
                </a:cxn>
                <a:cxn ang="0">
                  <a:pos x="16" y="12"/>
                </a:cxn>
                <a:cxn ang="0">
                  <a:pos x="16" y="6"/>
                </a:cxn>
                <a:cxn ang="0">
                  <a:pos x="17" y="8"/>
                </a:cxn>
                <a:cxn ang="0">
                  <a:pos x="17" y="12"/>
                </a:cxn>
                <a:cxn ang="0">
                  <a:pos x="21" y="12"/>
                </a:cxn>
                <a:cxn ang="0">
                  <a:pos x="21" y="7"/>
                </a:cxn>
                <a:cxn ang="0">
                  <a:pos x="19" y="2"/>
                </a:cxn>
              </a:cxnLst>
              <a:rect l="0" t="0" r="r" b="b"/>
              <a:pathLst>
                <a:path w="21" h="12">
                  <a:moveTo>
                    <a:pt x="19" y="2"/>
                  </a:moveTo>
                  <a:cubicBezTo>
                    <a:pt x="17" y="1"/>
                    <a:pt x="15" y="0"/>
                    <a:pt x="13" y="0"/>
                  </a:cubicBezTo>
                  <a:cubicBezTo>
                    <a:pt x="13" y="0"/>
                    <a:pt x="13" y="0"/>
                    <a:pt x="13" y="0"/>
                  </a:cubicBezTo>
                  <a:cubicBezTo>
                    <a:pt x="13" y="0"/>
                    <a:pt x="13" y="0"/>
                    <a:pt x="13" y="0"/>
                  </a:cubicBezTo>
                  <a:cubicBezTo>
                    <a:pt x="13" y="1"/>
                    <a:pt x="12" y="8"/>
                    <a:pt x="12" y="8"/>
                  </a:cubicBezTo>
                  <a:cubicBezTo>
                    <a:pt x="11" y="2"/>
                    <a:pt x="11" y="2"/>
                    <a:pt x="11" y="2"/>
                  </a:cubicBezTo>
                  <a:cubicBezTo>
                    <a:pt x="11" y="1"/>
                    <a:pt x="11" y="1"/>
                    <a:pt x="11" y="1"/>
                  </a:cubicBezTo>
                  <a:cubicBezTo>
                    <a:pt x="10" y="0"/>
                    <a:pt x="10" y="0"/>
                    <a:pt x="10" y="0"/>
                  </a:cubicBezTo>
                  <a:cubicBezTo>
                    <a:pt x="10" y="0"/>
                    <a:pt x="10" y="0"/>
                    <a:pt x="10" y="0"/>
                  </a:cubicBezTo>
                  <a:cubicBezTo>
                    <a:pt x="10" y="0"/>
                    <a:pt x="10" y="0"/>
                    <a:pt x="10" y="0"/>
                  </a:cubicBezTo>
                  <a:cubicBezTo>
                    <a:pt x="10" y="0"/>
                    <a:pt x="10" y="0"/>
                    <a:pt x="10" y="0"/>
                  </a:cubicBezTo>
                  <a:cubicBezTo>
                    <a:pt x="9" y="1"/>
                    <a:pt x="9" y="1"/>
                    <a:pt x="9" y="1"/>
                  </a:cubicBezTo>
                  <a:cubicBezTo>
                    <a:pt x="9" y="2"/>
                    <a:pt x="9" y="2"/>
                    <a:pt x="9" y="2"/>
                  </a:cubicBezTo>
                  <a:cubicBezTo>
                    <a:pt x="9" y="8"/>
                    <a:pt x="9" y="8"/>
                    <a:pt x="9" y="8"/>
                  </a:cubicBezTo>
                  <a:cubicBezTo>
                    <a:pt x="9" y="8"/>
                    <a:pt x="7" y="1"/>
                    <a:pt x="7" y="0"/>
                  </a:cubicBezTo>
                  <a:cubicBezTo>
                    <a:pt x="7" y="0"/>
                    <a:pt x="7" y="0"/>
                    <a:pt x="7" y="0"/>
                  </a:cubicBezTo>
                  <a:cubicBezTo>
                    <a:pt x="7" y="0"/>
                    <a:pt x="7" y="0"/>
                    <a:pt x="7" y="0"/>
                  </a:cubicBezTo>
                  <a:cubicBezTo>
                    <a:pt x="6" y="0"/>
                    <a:pt x="3" y="1"/>
                    <a:pt x="1" y="2"/>
                  </a:cubicBezTo>
                  <a:cubicBezTo>
                    <a:pt x="1" y="3"/>
                    <a:pt x="0" y="3"/>
                    <a:pt x="0" y="7"/>
                  </a:cubicBezTo>
                  <a:cubicBezTo>
                    <a:pt x="0" y="7"/>
                    <a:pt x="0" y="10"/>
                    <a:pt x="0" y="12"/>
                  </a:cubicBezTo>
                  <a:cubicBezTo>
                    <a:pt x="1" y="12"/>
                    <a:pt x="2" y="12"/>
                    <a:pt x="3" y="12"/>
                  </a:cubicBezTo>
                  <a:cubicBezTo>
                    <a:pt x="3" y="11"/>
                    <a:pt x="3" y="8"/>
                    <a:pt x="3" y="8"/>
                  </a:cubicBezTo>
                  <a:cubicBezTo>
                    <a:pt x="3" y="7"/>
                    <a:pt x="4" y="7"/>
                    <a:pt x="4" y="6"/>
                  </a:cubicBezTo>
                  <a:cubicBezTo>
                    <a:pt x="4" y="12"/>
                    <a:pt x="4" y="12"/>
                    <a:pt x="4" y="12"/>
                  </a:cubicBezTo>
                  <a:cubicBezTo>
                    <a:pt x="6" y="12"/>
                    <a:pt x="8" y="12"/>
                    <a:pt x="10" y="12"/>
                  </a:cubicBezTo>
                  <a:cubicBezTo>
                    <a:pt x="12" y="12"/>
                    <a:pt x="14" y="12"/>
                    <a:pt x="16" y="12"/>
                  </a:cubicBezTo>
                  <a:cubicBezTo>
                    <a:pt x="16" y="6"/>
                    <a:pt x="16" y="6"/>
                    <a:pt x="16" y="6"/>
                  </a:cubicBezTo>
                  <a:cubicBezTo>
                    <a:pt x="17" y="7"/>
                    <a:pt x="17" y="7"/>
                    <a:pt x="17" y="8"/>
                  </a:cubicBezTo>
                  <a:cubicBezTo>
                    <a:pt x="17" y="8"/>
                    <a:pt x="17" y="11"/>
                    <a:pt x="17" y="12"/>
                  </a:cubicBezTo>
                  <a:cubicBezTo>
                    <a:pt x="18" y="12"/>
                    <a:pt x="19" y="12"/>
                    <a:pt x="21" y="12"/>
                  </a:cubicBezTo>
                  <a:cubicBezTo>
                    <a:pt x="21" y="10"/>
                    <a:pt x="21" y="7"/>
                    <a:pt x="21" y="7"/>
                  </a:cubicBezTo>
                  <a:cubicBezTo>
                    <a:pt x="20" y="3"/>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13"/>
            <p:cNvSpPr>
              <a:spLocks/>
            </p:cNvSpPr>
            <p:nvPr/>
          </p:nvSpPr>
          <p:spPr bwMode="auto">
            <a:xfrm>
              <a:off x="4964113" y="2378075"/>
              <a:ext cx="42863" cy="50800"/>
            </a:xfrm>
            <a:custGeom>
              <a:avLst/>
              <a:gdLst/>
              <a:ahLst/>
              <a:cxnLst>
                <a:cxn ang="0">
                  <a:pos x="10" y="5"/>
                </a:cxn>
                <a:cxn ang="0">
                  <a:pos x="5" y="0"/>
                </a:cxn>
                <a:cxn ang="0">
                  <a:pos x="1" y="5"/>
                </a:cxn>
                <a:cxn ang="0">
                  <a:pos x="0" y="6"/>
                </a:cxn>
                <a:cxn ang="0">
                  <a:pos x="1" y="8"/>
                </a:cxn>
                <a:cxn ang="0">
                  <a:pos x="5" y="12"/>
                </a:cxn>
                <a:cxn ang="0">
                  <a:pos x="9" y="8"/>
                </a:cxn>
                <a:cxn ang="0">
                  <a:pos x="10" y="6"/>
                </a:cxn>
                <a:cxn ang="0">
                  <a:pos x="10" y="5"/>
                </a:cxn>
              </a:cxnLst>
              <a:rect l="0" t="0" r="r" b="b"/>
              <a:pathLst>
                <a:path w="10" h="12">
                  <a:moveTo>
                    <a:pt x="10" y="5"/>
                  </a:moveTo>
                  <a:cubicBezTo>
                    <a:pt x="10" y="2"/>
                    <a:pt x="8" y="0"/>
                    <a:pt x="5" y="0"/>
                  </a:cubicBezTo>
                  <a:cubicBezTo>
                    <a:pt x="3" y="0"/>
                    <a:pt x="1" y="2"/>
                    <a:pt x="1" y="5"/>
                  </a:cubicBezTo>
                  <a:cubicBezTo>
                    <a:pt x="0" y="5"/>
                    <a:pt x="0" y="5"/>
                    <a:pt x="0" y="6"/>
                  </a:cubicBezTo>
                  <a:cubicBezTo>
                    <a:pt x="0" y="7"/>
                    <a:pt x="0" y="8"/>
                    <a:pt x="1" y="8"/>
                  </a:cubicBezTo>
                  <a:cubicBezTo>
                    <a:pt x="2" y="10"/>
                    <a:pt x="3" y="12"/>
                    <a:pt x="5" y="12"/>
                  </a:cubicBezTo>
                  <a:cubicBezTo>
                    <a:pt x="7" y="12"/>
                    <a:pt x="9" y="10"/>
                    <a:pt x="9" y="8"/>
                  </a:cubicBezTo>
                  <a:cubicBezTo>
                    <a:pt x="10" y="7"/>
                    <a:pt x="10" y="6"/>
                    <a:pt x="10" y="6"/>
                  </a:cubicBezTo>
                  <a:cubicBezTo>
                    <a:pt x="10" y="5"/>
                    <a:pt x="10" y="5"/>
                    <a:pt x="1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14"/>
            <p:cNvSpPr>
              <a:spLocks/>
            </p:cNvSpPr>
            <p:nvPr/>
          </p:nvSpPr>
          <p:spPr bwMode="auto">
            <a:xfrm>
              <a:off x="4941888" y="2557463"/>
              <a:ext cx="90488" cy="55562"/>
            </a:xfrm>
            <a:custGeom>
              <a:avLst/>
              <a:gdLst/>
              <a:ahLst/>
              <a:cxnLst>
                <a:cxn ang="0">
                  <a:pos x="19" y="2"/>
                </a:cxn>
                <a:cxn ang="0">
                  <a:pos x="13" y="0"/>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0"/>
                </a:cxn>
                <a:cxn ang="0">
                  <a:pos x="1" y="2"/>
                </a:cxn>
                <a:cxn ang="0">
                  <a:pos x="0" y="7"/>
                </a:cxn>
                <a:cxn ang="0">
                  <a:pos x="0" y="12"/>
                </a:cxn>
                <a:cxn ang="0">
                  <a:pos x="3" y="13"/>
                </a:cxn>
                <a:cxn ang="0">
                  <a:pos x="3" y="8"/>
                </a:cxn>
                <a:cxn ang="0">
                  <a:pos x="4" y="7"/>
                </a:cxn>
                <a:cxn ang="0">
                  <a:pos x="4" y="13"/>
                </a:cxn>
                <a:cxn ang="0">
                  <a:pos x="10" y="13"/>
                </a:cxn>
                <a:cxn ang="0">
                  <a:pos x="16" y="13"/>
                </a:cxn>
                <a:cxn ang="0">
                  <a:pos x="16" y="7"/>
                </a:cxn>
                <a:cxn ang="0">
                  <a:pos x="17" y="8"/>
                </a:cxn>
                <a:cxn ang="0">
                  <a:pos x="17" y="12"/>
                </a:cxn>
                <a:cxn ang="0">
                  <a:pos x="21" y="12"/>
                </a:cxn>
                <a:cxn ang="0">
                  <a:pos x="21" y="7"/>
                </a:cxn>
                <a:cxn ang="0">
                  <a:pos x="19" y="2"/>
                </a:cxn>
              </a:cxnLst>
              <a:rect l="0" t="0" r="r" b="b"/>
              <a:pathLst>
                <a:path w="21" h="13">
                  <a:moveTo>
                    <a:pt x="19" y="2"/>
                  </a:moveTo>
                  <a:cubicBezTo>
                    <a:pt x="17" y="2"/>
                    <a:pt x="15" y="1"/>
                    <a:pt x="13" y="0"/>
                  </a:cubicBezTo>
                  <a:cubicBezTo>
                    <a:pt x="13" y="0"/>
                    <a:pt x="13" y="0"/>
                    <a:pt x="13" y="0"/>
                  </a:cubicBezTo>
                  <a:cubicBezTo>
                    <a:pt x="13" y="0"/>
                    <a:pt x="13" y="0"/>
                    <a:pt x="13" y="0"/>
                  </a:cubicBezTo>
                  <a:cubicBezTo>
                    <a:pt x="13" y="1"/>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1"/>
                    <a:pt x="7" y="0"/>
                  </a:cubicBezTo>
                  <a:cubicBezTo>
                    <a:pt x="7" y="0"/>
                    <a:pt x="7" y="0"/>
                    <a:pt x="7" y="0"/>
                  </a:cubicBezTo>
                  <a:cubicBezTo>
                    <a:pt x="7" y="0"/>
                    <a:pt x="7" y="0"/>
                    <a:pt x="7" y="0"/>
                  </a:cubicBezTo>
                  <a:cubicBezTo>
                    <a:pt x="6" y="1"/>
                    <a:pt x="3" y="2"/>
                    <a:pt x="1" y="2"/>
                  </a:cubicBezTo>
                  <a:cubicBezTo>
                    <a:pt x="1" y="3"/>
                    <a:pt x="0" y="4"/>
                    <a:pt x="0" y="7"/>
                  </a:cubicBezTo>
                  <a:cubicBezTo>
                    <a:pt x="0" y="7"/>
                    <a:pt x="0" y="10"/>
                    <a:pt x="0" y="12"/>
                  </a:cubicBezTo>
                  <a:cubicBezTo>
                    <a:pt x="1" y="12"/>
                    <a:pt x="2" y="12"/>
                    <a:pt x="3" y="13"/>
                  </a:cubicBezTo>
                  <a:cubicBezTo>
                    <a:pt x="3" y="11"/>
                    <a:pt x="3" y="9"/>
                    <a:pt x="3" y="8"/>
                  </a:cubicBez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2"/>
                  </a:cubicBezTo>
                  <a:cubicBezTo>
                    <a:pt x="18" y="12"/>
                    <a:pt x="19" y="12"/>
                    <a:pt x="21" y="12"/>
                  </a:cubicBezTo>
                  <a:cubicBezTo>
                    <a:pt x="21" y="10"/>
                    <a:pt x="21" y="7"/>
                    <a:pt x="21" y="7"/>
                  </a:cubicBezTo>
                  <a:cubicBezTo>
                    <a:pt x="20" y="4"/>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15"/>
            <p:cNvSpPr>
              <a:spLocks/>
            </p:cNvSpPr>
            <p:nvPr/>
          </p:nvSpPr>
          <p:spPr bwMode="auto">
            <a:xfrm>
              <a:off x="4964113" y="2501900"/>
              <a:ext cx="42863" cy="55562"/>
            </a:xfrm>
            <a:custGeom>
              <a:avLst/>
              <a:gdLst/>
              <a:ahLst/>
              <a:cxnLst>
                <a:cxn ang="0">
                  <a:pos x="5" y="13"/>
                </a:cxn>
                <a:cxn ang="0">
                  <a:pos x="9" y="8"/>
                </a:cxn>
                <a:cxn ang="0">
                  <a:pos x="10" y="6"/>
                </a:cxn>
                <a:cxn ang="0">
                  <a:pos x="10" y="5"/>
                </a:cxn>
                <a:cxn ang="0">
                  <a:pos x="5" y="0"/>
                </a:cxn>
                <a:cxn ang="0">
                  <a:pos x="1" y="5"/>
                </a:cxn>
                <a:cxn ang="0">
                  <a:pos x="0" y="6"/>
                </a:cxn>
                <a:cxn ang="0">
                  <a:pos x="1" y="8"/>
                </a:cxn>
                <a:cxn ang="0">
                  <a:pos x="5" y="13"/>
                </a:cxn>
              </a:cxnLst>
              <a:rect l="0" t="0" r="r" b="b"/>
              <a:pathLst>
                <a:path w="10" h="13">
                  <a:moveTo>
                    <a:pt x="5" y="13"/>
                  </a:moveTo>
                  <a:cubicBezTo>
                    <a:pt x="7" y="13"/>
                    <a:pt x="9" y="11"/>
                    <a:pt x="9" y="8"/>
                  </a:cubicBezTo>
                  <a:cubicBezTo>
                    <a:pt x="10" y="8"/>
                    <a:pt x="10" y="7"/>
                    <a:pt x="10" y="6"/>
                  </a:cubicBezTo>
                  <a:cubicBezTo>
                    <a:pt x="10" y="6"/>
                    <a:pt x="10" y="5"/>
                    <a:pt x="10" y="5"/>
                  </a:cubicBezTo>
                  <a:cubicBezTo>
                    <a:pt x="10" y="2"/>
                    <a:pt x="8" y="0"/>
                    <a:pt x="5" y="0"/>
                  </a:cubicBezTo>
                  <a:cubicBezTo>
                    <a:pt x="3" y="0"/>
                    <a:pt x="1" y="2"/>
                    <a:pt x="1" y="5"/>
                  </a:cubicBezTo>
                  <a:cubicBezTo>
                    <a:pt x="0" y="5"/>
                    <a:pt x="0" y="6"/>
                    <a:pt x="0" y="6"/>
                  </a:cubicBezTo>
                  <a:cubicBezTo>
                    <a:pt x="0" y="7"/>
                    <a:pt x="0" y="8"/>
                    <a:pt x="1" y="8"/>
                  </a:cubicBezTo>
                  <a:cubicBezTo>
                    <a:pt x="2" y="11"/>
                    <a:pt x="3" y="13"/>
                    <a:pt x="5"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16"/>
            <p:cNvSpPr>
              <a:spLocks/>
            </p:cNvSpPr>
            <p:nvPr/>
          </p:nvSpPr>
          <p:spPr bwMode="auto">
            <a:xfrm>
              <a:off x="4651375" y="2335213"/>
              <a:ext cx="144463" cy="277812"/>
            </a:xfrm>
            <a:custGeom>
              <a:avLst/>
              <a:gdLst/>
              <a:ahLst/>
              <a:cxnLst>
                <a:cxn ang="0">
                  <a:pos x="30" y="3"/>
                </a:cxn>
                <a:cxn ang="0">
                  <a:pos x="23" y="1"/>
                </a:cxn>
                <a:cxn ang="0">
                  <a:pos x="22" y="0"/>
                </a:cxn>
                <a:cxn ang="0">
                  <a:pos x="22" y="0"/>
                </a:cxn>
                <a:cxn ang="0">
                  <a:pos x="19" y="10"/>
                </a:cxn>
                <a:cxn ang="0">
                  <a:pos x="18" y="4"/>
                </a:cxn>
                <a:cxn ang="0">
                  <a:pos x="19" y="2"/>
                </a:cxn>
                <a:cxn ang="0">
                  <a:pos x="17" y="1"/>
                </a:cxn>
                <a:cxn ang="0">
                  <a:pos x="17" y="1"/>
                </a:cxn>
                <a:cxn ang="0">
                  <a:pos x="17" y="1"/>
                </a:cxn>
                <a:cxn ang="0">
                  <a:pos x="16" y="1"/>
                </a:cxn>
                <a:cxn ang="0">
                  <a:pos x="15" y="2"/>
                </a:cxn>
                <a:cxn ang="0">
                  <a:pos x="16" y="4"/>
                </a:cxn>
                <a:cxn ang="0">
                  <a:pos x="15" y="10"/>
                </a:cxn>
                <a:cxn ang="0">
                  <a:pos x="12" y="0"/>
                </a:cxn>
                <a:cxn ang="0">
                  <a:pos x="12" y="0"/>
                </a:cxn>
                <a:cxn ang="0">
                  <a:pos x="10" y="1"/>
                </a:cxn>
                <a:cxn ang="0">
                  <a:pos x="4" y="3"/>
                </a:cxn>
                <a:cxn ang="0">
                  <a:pos x="0" y="20"/>
                </a:cxn>
                <a:cxn ang="0">
                  <a:pos x="0" y="30"/>
                </a:cxn>
                <a:cxn ang="0">
                  <a:pos x="3" y="34"/>
                </a:cxn>
                <a:cxn ang="0">
                  <a:pos x="6" y="31"/>
                </a:cxn>
                <a:cxn ang="0">
                  <a:pos x="6" y="20"/>
                </a:cxn>
                <a:cxn ang="0">
                  <a:pos x="8" y="10"/>
                </a:cxn>
                <a:cxn ang="0">
                  <a:pos x="8" y="10"/>
                </a:cxn>
                <a:cxn ang="0">
                  <a:pos x="8" y="29"/>
                </a:cxn>
                <a:cxn ang="0">
                  <a:pos x="8" y="31"/>
                </a:cxn>
                <a:cxn ang="0">
                  <a:pos x="8" y="61"/>
                </a:cxn>
                <a:cxn ang="0">
                  <a:pos x="12" y="65"/>
                </a:cxn>
                <a:cxn ang="0">
                  <a:pos x="12" y="65"/>
                </a:cxn>
                <a:cxn ang="0">
                  <a:pos x="12" y="65"/>
                </a:cxn>
                <a:cxn ang="0">
                  <a:pos x="16" y="61"/>
                </a:cxn>
                <a:cxn ang="0">
                  <a:pos x="16" y="34"/>
                </a:cxn>
                <a:cxn ang="0">
                  <a:pos x="18" y="34"/>
                </a:cxn>
                <a:cxn ang="0">
                  <a:pos x="18" y="61"/>
                </a:cxn>
                <a:cxn ang="0">
                  <a:pos x="22" y="65"/>
                </a:cxn>
                <a:cxn ang="0">
                  <a:pos x="22" y="65"/>
                </a:cxn>
                <a:cxn ang="0">
                  <a:pos x="22" y="65"/>
                </a:cxn>
                <a:cxn ang="0">
                  <a:pos x="26" y="61"/>
                </a:cxn>
                <a:cxn ang="0">
                  <a:pos x="26" y="31"/>
                </a:cxn>
                <a:cxn ang="0">
                  <a:pos x="26" y="29"/>
                </a:cxn>
                <a:cxn ang="0">
                  <a:pos x="26" y="10"/>
                </a:cxn>
                <a:cxn ang="0">
                  <a:pos x="26" y="10"/>
                </a:cxn>
                <a:cxn ang="0">
                  <a:pos x="28" y="20"/>
                </a:cxn>
                <a:cxn ang="0">
                  <a:pos x="28" y="31"/>
                </a:cxn>
                <a:cxn ang="0">
                  <a:pos x="31" y="34"/>
                </a:cxn>
                <a:cxn ang="0">
                  <a:pos x="33" y="30"/>
                </a:cxn>
                <a:cxn ang="0">
                  <a:pos x="34" y="20"/>
                </a:cxn>
                <a:cxn ang="0">
                  <a:pos x="30" y="3"/>
                </a:cxn>
              </a:cxnLst>
              <a:rect l="0" t="0" r="r" b="b"/>
              <a:pathLst>
                <a:path w="34" h="65">
                  <a:moveTo>
                    <a:pt x="30" y="3"/>
                  </a:moveTo>
                  <a:cubicBezTo>
                    <a:pt x="28" y="2"/>
                    <a:pt x="25" y="1"/>
                    <a:pt x="23" y="1"/>
                  </a:cubicBezTo>
                  <a:cubicBezTo>
                    <a:pt x="23" y="0"/>
                    <a:pt x="22" y="0"/>
                    <a:pt x="22" y="0"/>
                  </a:cubicBezTo>
                  <a:cubicBezTo>
                    <a:pt x="22" y="0"/>
                    <a:pt x="22" y="0"/>
                    <a:pt x="22" y="0"/>
                  </a:cubicBezTo>
                  <a:cubicBezTo>
                    <a:pt x="21" y="2"/>
                    <a:pt x="21" y="5"/>
                    <a:pt x="19" y="10"/>
                  </a:cubicBezTo>
                  <a:cubicBezTo>
                    <a:pt x="18" y="7"/>
                    <a:pt x="18" y="4"/>
                    <a:pt x="18" y="4"/>
                  </a:cubicBezTo>
                  <a:cubicBezTo>
                    <a:pt x="19" y="2"/>
                    <a:pt x="19" y="2"/>
                    <a:pt x="19" y="2"/>
                  </a:cubicBezTo>
                  <a:cubicBezTo>
                    <a:pt x="17" y="1"/>
                    <a:pt x="17" y="1"/>
                    <a:pt x="17" y="1"/>
                  </a:cubicBezTo>
                  <a:cubicBezTo>
                    <a:pt x="17" y="1"/>
                    <a:pt x="17" y="1"/>
                    <a:pt x="17" y="1"/>
                  </a:cubicBezTo>
                  <a:cubicBezTo>
                    <a:pt x="17" y="1"/>
                    <a:pt x="17" y="1"/>
                    <a:pt x="17" y="1"/>
                  </a:cubicBezTo>
                  <a:cubicBezTo>
                    <a:pt x="16" y="1"/>
                    <a:pt x="16" y="1"/>
                    <a:pt x="16" y="1"/>
                  </a:cubicBezTo>
                  <a:cubicBezTo>
                    <a:pt x="15" y="2"/>
                    <a:pt x="15" y="2"/>
                    <a:pt x="15" y="2"/>
                  </a:cubicBezTo>
                  <a:cubicBezTo>
                    <a:pt x="16" y="4"/>
                    <a:pt x="16" y="4"/>
                    <a:pt x="16" y="4"/>
                  </a:cubicBezTo>
                  <a:cubicBezTo>
                    <a:pt x="16" y="4"/>
                    <a:pt x="15" y="7"/>
                    <a:pt x="15" y="10"/>
                  </a:cubicBezTo>
                  <a:cubicBezTo>
                    <a:pt x="13" y="5"/>
                    <a:pt x="12" y="2"/>
                    <a:pt x="12" y="0"/>
                  </a:cubicBezTo>
                  <a:cubicBezTo>
                    <a:pt x="12" y="0"/>
                    <a:pt x="12" y="0"/>
                    <a:pt x="12" y="0"/>
                  </a:cubicBezTo>
                  <a:cubicBezTo>
                    <a:pt x="12" y="0"/>
                    <a:pt x="11" y="0"/>
                    <a:pt x="10" y="1"/>
                  </a:cubicBezTo>
                  <a:cubicBezTo>
                    <a:pt x="9" y="1"/>
                    <a:pt x="6" y="2"/>
                    <a:pt x="4" y="3"/>
                  </a:cubicBezTo>
                  <a:cubicBezTo>
                    <a:pt x="4" y="4"/>
                    <a:pt x="1" y="8"/>
                    <a:pt x="0" y="20"/>
                  </a:cubicBezTo>
                  <a:cubicBezTo>
                    <a:pt x="0" y="23"/>
                    <a:pt x="0" y="30"/>
                    <a:pt x="0" y="30"/>
                  </a:cubicBezTo>
                  <a:cubicBezTo>
                    <a:pt x="1" y="32"/>
                    <a:pt x="1" y="34"/>
                    <a:pt x="3" y="34"/>
                  </a:cubicBezTo>
                  <a:cubicBezTo>
                    <a:pt x="5" y="34"/>
                    <a:pt x="6" y="33"/>
                    <a:pt x="6" y="31"/>
                  </a:cubicBezTo>
                  <a:cubicBezTo>
                    <a:pt x="6" y="31"/>
                    <a:pt x="6" y="25"/>
                    <a:pt x="6" y="20"/>
                  </a:cubicBezTo>
                  <a:cubicBezTo>
                    <a:pt x="6" y="16"/>
                    <a:pt x="7" y="10"/>
                    <a:pt x="8" y="10"/>
                  </a:cubicBezTo>
                  <a:cubicBezTo>
                    <a:pt x="8" y="10"/>
                    <a:pt x="8" y="10"/>
                    <a:pt x="8" y="10"/>
                  </a:cubicBezTo>
                  <a:cubicBezTo>
                    <a:pt x="8" y="29"/>
                    <a:pt x="8" y="29"/>
                    <a:pt x="8" y="29"/>
                  </a:cubicBezTo>
                  <a:cubicBezTo>
                    <a:pt x="8" y="30"/>
                    <a:pt x="8" y="30"/>
                    <a:pt x="8" y="31"/>
                  </a:cubicBezTo>
                  <a:cubicBezTo>
                    <a:pt x="8" y="61"/>
                    <a:pt x="8" y="61"/>
                    <a:pt x="8" y="61"/>
                  </a:cubicBezTo>
                  <a:cubicBezTo>
                    <a:pt x="8" y="63"/>
                    <a:pt x="10" y="65"/>
                    <a:pt x="12" y="65"/>
                  </a:cubicBezTo>
                  <a:cubicBezTo>
                    <a:pt x="12" y="65"/>
                    <a:pt x="12" y="65"/>
                    <a:pt x="12" y="65"/>
                  </a:cubicBezTo>
                  <a:cubicBezTo>
                    <a:pt x="12" y="65"/>
                    <a:pt x="12" y="65"/>
                    <a:pt x="12" y="65"/>
                  </a:cubicBezTo>
                  <a:cubicBezTo>
                    <a:pt x="14" y="65"/>
                    <a:pt x="16" y="63"/>
                    <a:pt x="16" y="61"/>
                  </a:cubicBezTo>
                  <a:cubicBezTo>
                    <a:pt x="16" y="34"/>
                    <a:pt x="16" y="34"/>
                    <a:pt x="16" y="34"/>
                  </a:cubicBezTo>
                  <a:cubicBezTo>
                    <a:pt x="18" y="34"/>
                    <a:pt x="18" y="34"/>
                    <a:pt x="18" y="34"/>
                  </a:cubicBezTo>
                  <a:cubicBezTo>
                    <a:pt x="18" y="61"/>
                    <a:pt x="18" y="61"/>
                    <a:pt x="18" y="61"/>
                  </a:cubicBezTo>
                  <a:cubicBezTo>
                    <a:pt x="18" y="63"/>
                    <a:pt x="20" y="65"/>
                    <a:pt x="22" y="65"/>
                  </a:cubicBezTo>
                  <a:cubicBezTo>
                    <a:pt x="22" y="65"/>
                    <a:pt x="22" y="65"/>
                    <a:pt x="22" y="65"/>
                  </a:cubicBezTo>
                  <a:cubicBezTo>
                    <a:pt x="22" y="65"/>
                    <a:pt x="22" y="65"/>
                    <a:pt x="22" y="65"/>
                  </a:cubicBezTo>
                  <a:cubicBezTo>
                    <a:pt x="24" y="65"/>
                    <a:pt x="26" y="63"/>
                    <a:pt x="26" y="61"/>
                  </a:cubicBezTo>
                  <a:cubicBezTo>
                    <a:pt x="26" y="31"/>
                    <a:pt x="26" y="31"/>
                    <a:pt x="26" y="31"/>
                  </a:cubicBezTo>
                  <a:cubicBezTo>
                    <a:pt x="26" y="30"/>
                    <a:pt x="26" y="30"/>
                    <a:pt x="26" y="29"/>
                  </a:cubicBezTo>
                  <a:cubicBezTo>
                    <a:pt x="26" y="10"/>
                    <a:pt x="26" y="10"/>
                    <a:pt x="26" y="10"/>
                  </a:cubicBezTo>
                  <a:cubicBezTo>
                    <a:pt x="26" y="10"/>
                    <a:pt x="26" y="10"/>
                    <a:pt x="26" y="10"/>
                  </a:cubicBezTo>
                  <a:cubicBezTo>
                    <a:pt x="27" y="10"/>
                    <a:pt x="28" y="16"/>
                    <a:pt x="28" y="20"/>
                  </a:cubicBezTo>
                  <a:cubicBezTo>
                    <a:pt x="28" y="25"/>
                    <a:pt x="28" y="31"/>
                    <a:pt x="28" y="31"/>
                  </a:cubicBezTo>
                  <a:cubicBezTo>
                    <a:pt x="28" y="33"/>
                    <a:pt x="29" y="34"/>
                    <a:pt x="31" y="34"/>
                  </a:cubicBezTo>
                  <a:cubicBezTo>
                    <a:pt x="33" y="34"/>
                    <a:pt x="33" y="32"/>
                    <a:pt x="33" y="30"/>
                  </a:cubicBezTo>
                  <a:cubicBezTo>
                    <a:pt x="33" y="30"/>
                    <a:pt x="34" y="23"/>
                    <a:pt x="34" y="20"/>
                  </a:cubicBezTo>
                  <a:cubicBezTo>
                    <a:pt x="33" y="8"/>
                    <a:pt x="30" y="4"/>
                    <a:pt x="30" y="3"/>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17"/>
            <p:cNvSpPr>
              <a:spLocks/>
            </p:cNvSpPr>
            <p:nvPr/>
          </p:nvSpPr>
          <p:spPr bwMode="auto">
            <a:xfrm>
              <a:off x="4689475" y="2254250"/>
              <a:ext cx="68263" cy="77787"/>
            </a:xfrm>
            <a:custGeom>
              <a:avLst/>
              <a:gdLst/>
              <a:ahLst/>
              <a:cxnLst>
                <a:cxn ang="0">
                  <a:pos x="1" y="12"/>
                </a:cxn>
                <a:cxn ang="0">
                  <a:pos x="8" y="18"/>
                </a:cxn>
                <a:cxn ang="0">
                  <a:pos x="15" y="12"/>
                </a:cxn>
                <a:cxn ang="0">
                  <a:pos x="16" y="9"/>
                </a:cxn>
                <a:cxn ang="0">
                  <a:pos x="15" y="7"/>
                </a:cxn>
                <a:cxn ang="0">
                  <a:pos x="8" y="0"/>
                </a:cxn>
                <a:cxn ang="0">
                  <a:pos x="1" y="7"/>
                </a:cxn>
                <a:cxn ang="0">
                  <a:pos x="0" y="9"/>
                </a:cxn>
                <a:cxn ang="0">
                  <a:pos x="1" y="12"/>
                </a:cxn>
              </a:cxnLst>
              <a:rect l="0" t="0" r="r" b="b"/>
              <a:pathLst>
                <a:path w="16" h="18">
                  <a:moveTo>
                    <a:pt x="1" y="12"/>
                  </a:moveTo>
                  <a:cubicBezTo>
                    <a:pt x="2" y="15"/>
                    <a:pt x="5" y="18"/>
                    <a:pt x="8" y="18"/>
                  </a:cubicBezTo>
                  <a:cubicBezTo>
                    <a:pt x="12" y="18"/>
                    <a:pt x="14" y="15"/>
                    <a:pt x="15" y="12"/>
                  </a:cubicBezTo>
                  <a:cubicBezTo>
                    <a:pt x="16" y="11"/>
                    <a:pt x="16" y="10"/>
                    <a:pt x="16" y="9"/>
                  </a:cubicBezTo>
                  <a:cubicBezTo>
                    <a:pt x="16" y="8"/>
                    <a:pt x="16" y="8"/>
                    <a:pt x="15" y="7"/>
                  </a:cubicBezTo>
                  <a:cubicBezTo>
                    <a:pt x="15" y="3"/>
                    <a:pt x="12" y="0"/>
                    <a:pt x="8" y="0"/>
                  </a:cubicBezTo>
                  <a:cubicBezTo>
                    <a:pt x="4" y="0"/>
                    <a:pt x="1" y="3"/>
                    <a:pt x="1" y="7"/>
                  </a:cubicBezTo>
                  <a:cubicBezTo>
                    <a:pt x="0" y="7"/>
                    <a:pt x="0" y="8"/>
                    <a:pt x="0" y="9"/>
                  </a:cubicBezTo>
                  <a:cubicBezTo>
                    <a:pt x="0" y="10"/>
                    <a:pt x="0" y="11"/>
                    <a:pt x="1"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8"/>
            <p:cNvSpPr>
              <a:spLocks/>
            </p:cNvSpPr>
            <p:nvPr/>
          </p:nvSpPr>
          <p:spPr bwMode="auto">
            <a:xfrm>
              <a:off x="4805363" y="2317750"/>
              <a:ext cx="123825" cy="269875"/>
            </a:xfrm>
            <a:custGeom>
              <a:avLst/>
              <a:gdLst/>
              <a:ahLst/>
              <a:cxnLst>
                <a:cxn ang="0">
                  <a:pos x="27" y="0"/>
                </a:cxn>
                <a:cxn ang="0">
                  <a:pos x="19" y="0"/>
                </a:cxn>
                <a:cxn ang="0">
                  <a:pos x="12" y="7"/>
                </a:cxn>
                <a:cxn ang="0">
                  <a:pos x="12" y="30"/>
                </a:cxn>
                <a:cxn ang="0">
                  <a:pos x="2" y="30"/>
                </a:cxn>
                <a:cxn ang="0">
                  <a:pos x="0" y="31"/>
                </a:cxn>
                <a:cxn ang="0">
                  <a:pos x="2" y="33"/>
                </a:cxn>
                <a:cxn ang="0">
                  <a:pos x="12" y="33"/>
                </a:cxn>
                <a:cxn ang="0">
                  <a:pos x="12" y="56"/>
                </a:cxn>
                <a:cxn ang="0">
                  <a:pos x="19" y="63"/>
                </a:cxn>
                <a:cxn ang="0">
                  <a:pos x="27" y="63"/>
                </a:cxn>
                <a:cxn ang="0">
                  <a:pos x="29" y="61"/>
                </a:cxn>
                <a:cxn ang="0">
                  <a:pos x="27" y="60"/>
                </a:cxn>
                <a:cxn ang="0">
                  <a:pos x="19" y="60"/>
                </a:cxn>
                <a:cxn ang="0">
                  <a:pos x="16" y="59"/>
                </a:cxn>
                <a:cxn ang="0">
                  <a:pos x="15" y="56"/>
                </a:cxn>
                <a:cxn ang="0">
                  <a:pos x="15" y="33"/>
                </a:cxn>
                <a:cxn ang="0">
                  <a:pos x="27" y="33"/>
                </a:cxn>
                <a:cxn ang="0">
                  <a:pos x="29" y="31"/>
                </a:cxn>
                <a:cxn ang="0">
                  <a:pos x="27" y="30"/>
                </a:cxn>
                <a:cxn ang="0">
                  <a:pos x="15" y="30"/>
                </a:cxn>
                <a:cxn ang="0">
                  <a:pos x="15" y="7"/>
                </a:cxn>
                <a:cxn ang="0">
                  <a:pos x="16" y="4"/>
                </a:cxn>
                <a:cxn ang="0">
                  <a:pos x="19" y="3"/>
                </a:cxn>
                <a:cxn ang="0">
                  <a:pos x="27" y="3"/>
                </a:cxn>
                <a:cxn ang="0">
                  <a:pos x="29" y="1"/>
                </a:cxn>
                <a:cxn ang="0">
                  <a:pos x="27" y="0"/>
                </a:cxn>
              </a:cxnLst>
              <a:rect l="0" t="0" r="r" b="b"/>
              <a:pathLst>
                <a:path w="29" h="63">
                  <a:moveTo>
                    <a:pt x="27" y="0"/>
                  </a:moveTo>
                  <a:cubicBezTo>
                    <a:pt x="19" y="0"/>
                    <a:pt x="19" y="0"/>
                    <a:pt x="19" y="0"/>
                  </a:cubicBezTo>
                  <a:cubicBezTo>
                    <a:pt x="15" y="0"/>
                    <a:pt x="12" y="3"/>
                    <a:pt x="12" y="7"/>
                  </a:cubicBezTo>
                  <a:cubicBezTo>
                    <a:pt x="12" y="30"/>
                    <a:pt x="12" y="30"/>
                    <a:pt x="12" y="30"/>
                  </a:cubicBezTo>
                  <a:cubicBezTo>
                    <a:pt x="2" y="30"/>
                    <a:pt x="2" y="30"/>
                    <a:pt x="2" y="30"/>
                  </a:cubicBezTo>
                  <a:cubicBezTo>
                    <a:pt x="1" y="30"/>
                    <a:pt x="0" y="31"/>
                    <a:pt x="0" y="31"/>
                  </a:cubicBezTo>
                  <a:cubicBezTo>
                    <a:pt x="0" y="32"/>
                    <a:pt x="1" y="33"/>
                    <a:pt x="2" y="33"/>
                  </a:cubicBezTo>
                  <a:cubicBezTo>
                    <a:pt x="12" y="33"/>
                    <a:pt x="12" y="33"/>
                    <a:pt x="12" y="33"/>
                  </a:cubicBezTo>
                  <a:cubicBezTo>
                    <a:pt x="12" y="56"/>
                    <a:pt x="12" y="56"/>
                    <a:pt x="12" y="56"/>
                  </a:cubicBezTo>
                  <a:cubicBezTo>
                    <a:pt x="12" y="60"/>
                    <a:pt x="15" y="63"/>
                    <a:pt x="19" y="63"/>
                  </a:cubicBezTo>
                  <a:cubicBezTo>
                    <a:pt x="27" y="63"/>
                    <a:pt x="27" y="63"/>
                    <a:pt x="27" y="63"/>
                  </a:cubicBezTo>
                  <a:cubicBezTo>
                    <a:pt x="28" y="63"/>
                    <a:pt x="29" y="62"/>
                    <a:pt x="29" y="61"/>
                  </a:cubicBezTo>
                  <a:cubicBezTo>
                    <a:pt x="29" y="60"/>
                    <a:pt x="28" y="60"/>
                    <a:pt x="27" y="60"/>
                  </a:cubicBezTo>
                  <a:cubicBezTo>
                    <a:pt x="19" y="60"/>
                    <a:pt x="19" y="60"/>
                    <a:pt x="19" y="60"/>
                  </a:cubicBezTo>
                  <a:cubicBezTo>
                    <a:pt x="18" y="60"/>
                    <a:pt x="17" y="59"/>
                    <a:pt x="16" y="59"/>
                  </a:cubicBezTo>
                  <a:cubicBezTo>
                    <a:pt x="15" y="58"/>
                    <a:pt x="15" y="57"/>
                    <a:pt x="15" y="56"/>
                  </a:cubicBezTo>
                  <a:cubicBezTo>
                    <a:pt x="15" y="33"/>
                    <a:pt x="15" y="33"/>
                    <a:pt x="15" y="33"/>
                  </a:cubicBezTo>
                  <a:cubicBezTo>
                    <a:pt x="27" y="33"/>
                    <a:pt x="27" y="33"/>
                    <a:pt x="27" y="33"/>
                  </a:cubicBezTo>
                  <a:cubicBezTo>
                    <a:pt x="28" y="33"/>
                    <a:pt x="29" y="32"/>
                    <a:pt x="29" y="31"/>
                  </a:cubicBezTo>
                  <a:cubicBezTo>
                    <a:pt x="29" y="31"/>
                    <a:pt x="28" y="30"/>
                    <a:pt x="27" y="30"/>
                  </a:cubicBezTo>
                  <a:cubicBezTo>
                    <a:pt x="15" y="30"/>
                    <a:pt x="15" y="30"/>
                    <a:pt x="15" y="30"/>
                  </a:cubicBezTo>
                  <a:cubicBezTo>
                    <a:pt x="15" y="7"/>
                    <a:pt x="15" y="7"/>
                    <a:pt x="15" y="7"/>
                  </a:cubicBezTo>
                  <a:cubicBezTo>
                    <a:pt x="15" y="6"/>
                    <a:pt x="15" y="5"/>
                    <a:pt x="16" y="4"/>
                  </a:cubicBezTo>
                  <a:cubicBezTo>
                    <a:pt x="17" y="3"/>
                    <a:pt x="18" y="3"/>
                    <a:pt x="19" y="3"/>
                  </a:cubicBezTo>
                  <a:cubicBezTo>
                    <a:pt x="27" y="3"/>
                    <a:pt x="27" y="3"/>
                    <a:pt x="27" y="3"/>
                  </a:cubicBezTo>
                  <a:cubicBezTo>
                    <a:pt x="28" y="3"/>
                    <a:pt x="29" y="2"/>
                    <a:pt x="29" y="1"/>
                  </a:cubicBezTo>
                  <a:cubicBezTo>
                    <a:pt x="29" y="1"/>
                    <a:pt x="28" y="0"/>
                    <a:pt x="27"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5" name="Group 54"/>
          <p:cNvGrpSpPr/>
          <p:nvPr/>
        </p:nvGrpSpPr>
        <p:grpSpPr>
          <a:xfrm>
            <a:off x="7187141" y="4109383"/>
            <a:ext cx="400049" cy="390129"/>
            <a:chOff x="4818063" y="2787650"/>
            <a:chExt cx="192088" cy="187325"/>
          </a:xfrm>
          <a:solidFill>
            <a:schemeClr val="bg1"/>
          </a:solidFill>
          <a:effectLst>
            <a:outerShdw blurRad="50800" dist="38100" dir="2700000" algn="tl" rotWithShape="0">
              <a:prstClr val="black">
                <a:alpha val="40000"/>
              </a:prstClr>
            </a:outerShdw>
          </a:effectLst>
        </p:grpSpPr>
        <p:sp>
          <p:nvSpPr>
            <p:cNvPr id="56" name="Rectangle 36"/>
            <p:cNvSpPr>
              <a:spLocks noChangeArrowheads="1"/>
            </p:cNvSpPr>
            <p:nvPr/>
          </p:nvSpPr>
          <p:spPr bwMode="auto">
            <a:xfrm>
              <a:off x="4903788" y="2833688"/>
              <a:ext cx="20638" cy="80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37"/>
            <p:cNvSpPr>
              <a:spLocks/>
            </p:cNvSpPr>
            <p:nvPr/>
          </p:nvSpPr>
          <p:spPr bwMode="auto">
            <a:xfrm>
              <a:off x="4818063" y="2830513"/>
              <a:ext cx="76200" cy="109537"/>
            </a:xfrm>
            <a:custGeom>
              <a:avLst/>
              <a:gdLst/>
              <a:ahLst/>
              <a:cxnLst>
                <a:cxn ang="0">
                  <a:pos x="18" y="0"/>
                </a:cxn>
                <a:cxn ang="0">
                  <a:pos x="8" y="0"/>
                </a:cxn>
                <a:cxn ang="0">
                  <a:pos x="8" y="4"/>
                </a:cxn>
                <a:cxn ang="0">
                  <a:pos x="4" y="4"/>
                </a:cxn>
                <a:cxn ang="0">
                  <a:pos x="2" y="6"/>
                </a:cxn>
                <a:cxn ang="0">
                  <a:pos x="0" y="20"/>
                </a:cxn>
                <a:cxn ang="0">
                  <a:pos x="0" y="20"/>
                </a:cxn>
                <a:cxn ang="0">
                  <a:pos x="0" y="20"/>
                </a:cxn>
                <a:cxn ang="0">
                  <a:pos x="0" y="26"/>
                </a:cxn>
                <a:cxn ang="0">
                  <a:pos x="14" y="26"/>
                </a:cxn>
                <a:cxn ang="0">
                  <a:pos x="14" y="20"/>
                </a:cxn>
                <a:cxn ang="0">
                  <a:pos x="14" y="20"/>
                </a:cxn>
                <a:cxn ang="0">
                  <a:pos x="14" y="20"/>
                </a:cxn>
                <a:cxn ang="0">
                  <a:pos x="14" y="20"/>
                </a:cxn>
                <a:cxn ang="0">
                  <a:pos x="18" y="20"/>
                </a:cxn>
                <a:cxn ang="0">
                  <a:pos x="18" y="1"/>
                </a:cxn>
                <a:cxn ang="0">
                  <a:pos x="18" y="1"/>
                </a:cxn>
                <a:cxn ang="0">
                  <a:pos x="18" y="0"/>
                </a:cxn>
              </a:cxnLst>
              <a:rect l="0" t="0" r="r" b="b"/>
              <a:pathLst>
                <a:path w="18" h="26">
                  <a:moveTo>
                    <a:pt x="18" y="0"/>
                  </a:moveTo>
                  <a:cubicBezTo>
                    <a:pt x="8" y="0"/>
                    <a:pt x="8" y="0"/>
                    <a:pt x="8" y="0"/>
                  </a:cubicBezTo>
                  <a:cubicBezTo>
                    <a:pt x="8" y="4"/>
                    <a:pt x="8" y="4"/>
                    <a:pt x="8" y="4"/>
                  </a:cubicBezTo>
                  <a:cubicBezTo>
                    <a:pt x="4" y="4"/>
                    <a:pt x="4" y="4"/>
                    <a:pt x="4" y="4"/>
                  </a:cubicBezTo>
                  <a:cubicBezTo>
                    <a:pt x="3" y="4"/>
                    <a:pt x="2" y="5"/>
                    <a:pt x="2" y="6"/>
                  </a:cubicBezTo>
                  <a:cubicBezTo>
                    <a:pt x="0" y="20"/>
                    <a:pt x="0" y="20"/>
                    <a:pt x="0" y="20"/>
                  </a:cubicBezTo>
                  <a:cubicBezTo>
                    <a:pt x="0" y="20"/>
                    <a:pt x="0" y="20"/>
                    <a:pt x="0" y="20"/>
                  </a:cubicBezTo>
                  <a:cubicBezTo>
                    <a:pt x="0" y="20"/>
                    <a:pt x="0" y="20"/>
                    <a:pt x="0" y="20"/>
                  </a:cubicBezTo>
                  <a:cubicBezTo>
                    <a:pt x="0" y="26"/>
                    <a:pt x="0" y="26"/>
                    <a:pt x="0" y="26"/>
                  </a:cubicBezTo>
                  <a:cubicBezTo>
                    <a:pt x="14" y="26"/>
                    <a:pt x="14" y="26"/>
                    <a:pt x="14" y="26"/>
                  </a:cubicBezTo>
                  <a:cubicBezTo>
                    <a:pt x="14" y="20"/>
                    <a:pt x="14" y="20"/>
                    <a:pt x="14" y="20"/>
                  </a:cubicBezTo>
                  <a:cubicBezTo>
                    <a:pt x="14" y="20"/>
                    <a:pt x="14" y="20"/>
                    <a:pt x="14" y="20"/>
                  </a:cubicBezTo>
                  <a:cubicBezTo>
                    <a:pt x="14" y="20"/>
                    <a:pt x="14" y="20"/>
                    <a:pt x="14" y="20"/>
                  </a:cubicBezTo>
                  <a:cubicBezTo>
                    <a:pt x="14" y="20"/>
                    <a:pt x="14" y="20"/>
                    <a:pt x="14" y="20"/>
                  </a:cubicBezTo>
                  <a:cubicBezTo>
                    <a:pt x="18" y="20"/>
                    <a:pt x="18" y="20"/>
                    <a:pt x="18" y="20"/>
                  </a:cubicBezTo>
                  <a:cubicBezTo>
                    <a:pt x="18" y="1"/>
                    <a:pt x="18" y="1"/>
                    <a:pt x="18" y="1"/>
                  </a:cubicBezTo>
                  <a:cubicBezTo>
                    <a:pt x="18" y="1"/>
                    <a:pt x="18" y="1"/>
                    <a:pt x="18" y="1"/>
                  </a:cubicBezTo>
                  <a:lnTo>
                    <a:pt x="18"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38"/>
            <p:cNvSpPr>
              <a:spLocks/>
            </p:cNvSpPr>
            <p:nvPr/>
          </p:nvSpPr>
          <p:spPr bwMode="auto">
            <a:xfrm>
              <a:off x="4933950" y="2830513"/>
              <a:ext cx="76200" cy="109537"/>
            </a:xfrm>
            <a:custGeom>
              <a:avLst/>
              <a:gdLst/>
              <a:ahLst/>
              <a:cxnLst>
                <a:cxn ang="0">
                  <a:pos x="18" y="20"/>
                </a:cxn>
                <a:cxn ang="0">
                  <a:pos x="16" y="6"/>
                </a:cxn>
                <a:cxn ang="0">
                  <a:pos x="14" y="4"/>
                </a:cxn>
                <a:cxn ang="0">
                  <a:pos x="10" y="4"/>
                </a:cxn>
                <a:cxn ang="0">
                  <a:pos x="10" y="0"/>
                </a:cxn>
                <a:cxn ang="0">
                  <a:pos x="0" y="0"/>
                </a:cxn>
                <a:cxn ang="0">
                  <a:pos x="0" y="1"/>
                </a:cxn>
                <a:cxn ang="0">
                  <a:pos x="0" y="1"/>
                </a:cxn>
                <a:cxn ang="0">
                  <a:pos x="0" y="20"/>
                </a:cxn>
                <a:cxn ang="0">
                  <a:pos x="4" y="20"/>
                </a:cxn>
                <a:cxn ang="0">
                  <a:pos x="4" y="20"/>
                </a:cxn>
                <a:cxn ang="0">
                  <a:pos x="4" y="20"/>
                </a:cxn>
                <a:cxn ang="0">
                  <a:pos x="4" y="20"/>
                </a:cxn>
                <a:cxn ang="0">
                  <a:pos x="4" y="20"/>
                </a:cxn>
                <a:cxn ang="0">
                  <a:pos x="4" y="26"/>
                </a:cxn>
                <a:cxn ang="0">
                  <a:pos x="18" y="26"/>
                </a:cxn>
                <a:cxn ang="0">
                  <a:pos x="18" y="20"/>
                </a:cxn>
                <a:cxn ang="0">
                  <a:pos x="18" y="20"/>
                </a:cxn>
              </a:cxnLst>
              <a:rect l="0" t="0" r="r" b="b"/>
              <a:pathLst>
                <a:path w="18" h="26">
                  <a:moveTo>
                    <a:pt x="18" y="20"/>
                  </a:moveTo>
                  <a:cubicBezTo>
                    <a:pt x="16" y="6"/>
                    <a:pt x="16" y="6"/>
                    <a:pt x="16" y="6"/>
                  </a:cubicBezTo>
                  <a:cubicBezTo>
                    <a:pt x="16" y="5"/>
                    <a:pt x="15" y="4"/>
                    <a:pt x="14" y="4"/>
                  </a:cubicBezTo>
                  <a:cubicBezTo>
                    <a:pt x="10" y="4"/>
                    <a:pt x="10" y="4"/>
                    <a:pt x="10" y="4"/>
                  </a:cubicBezTo>
                  <a:cubicBezTo>
                    <a:pt x="10" y="0"/>
                    <a:pt x="10" y="0"/>
                    <a:pt x="10" y="0"/>
                  </a:cubicBezTo>
                  <a:cubicBezTo>
                    <a:pt x="0" y="0"/>
                    <a:pt x="0" y="0"/>
                    <a:pt x="0" y="0"/>
                  </a:cubicBezTo>
                  <a:cubicBezTo>
                    <a:pt x="0" y="1"/>
                    <a:pt x="0" y="1"/>
                    <a:pt x="0" y="1"/>
                  </a:cubicBezTo>
                  <a:cubicBezTo>
                    <a:pt x="0" y="1"/>
                    <a:pt x="0" y="1"/>
                    <a:pt x="0" y="1"/>
                  </a:cubicBezTo>
                  <a:cubicBezTo>
                    <a:pt x="0" y="20"/>
                    <a:pt x="0" y="20"/>
                    <a:pt x="0" y="20"/>
                  </a:cubicBezTo>
                  <a:cubicBezTo>
                    <a:pt x="4" y="20"/>
                    <a:pt x="4" y="20"/>
                    <a:pt x="4" y="20"/>
                  </a:cubicBezTo>
                  <a:cubicBezTo>
                    <a:pt x="4" y="20"/>
                    <a:pt x="4" y="20"/>
                    <a:pt x="4" y="20"/>
                  </a:cubicBezTo>
                  <a:cubicBezTo>
                    <a:pt x="4" y="20"/>
                    <a:pt x="4" y="20"/>
                    <a:pt x="4" y="20"/>
                  </a:cubicBezTo>
                  <a:cubicBezTo>
                    <a:pt x="4" y="20"/>
                    <a:pt x="4" y="20"/>
                    <a:pt x="4" y="20"/>
                  </a:cubicBezTo>
                  <a:cubicBezTo>
                    <a:pt x="4" y="20"/>
                    <a:pt x="4" y="20"/>
                    <a:pt x="4" y="20"/>
                  </a:cubicBezTo>
                  <a:cubicBezTo>
                    <a:pt x="4" y="26"/>
                    <a:pt x="4" y="26"/>
                    <a:pt x="4" y="26"/>
                  </a:cubicBezTo>
                  <a:cubicBezTo>
                    <a:pt x="18" y="26"/>
                    <a:pt x="18" y="26"/>
                    <a:pt x="18" y="26"/>
                  </a:cubicBezTo>
                  <a:cubicBezTo>
                    <a:pt x="18" y="20"/>
                    <a:pt x="18" y="20"/>
                    <a:pt x="18" y="20"/>
                  </a:cubicBezTo>
                  <a:cubicBezTo>
                    <a:pt x="18" y="20"/>
                    <a:pt x="18" y="20"/>
                    <a:pt x="18" y="2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Freeform 39"/>
            <p:cNvSpPr>
              <a:spLocks/>
            </p:cNvSpPr>
            <p:nvPr/>
          </p:nvSpPr>
          <p:spPr bwMode="auto">
            <a:xfrm>
              <a:off x="4924425" y="2787650"/>
              <a:ext cx="60325" cy="30162"/>
            </a:xfrm>
            <a:custGeom>
              <a:avLst/>
              <a:gdLst/>
              <a:ahLst/>
              <a:cxnLst>
                <a:cxn ang="0">
                  <a:pos x="14" y="6"/>
                </a:cxn>
                <a:cxn ang="0">
                  <a:pos x="14" y="0"/>
                </a:cxn>
                <a:cxn ang="0">
                  <a:pos x="12" y="0"/>
                </a:cxn>
                <a:cxn ang="0">
                  <a:pos x="2" y="0"/>
                </a:cxn>
                <a:cxn ang="0">
                  <a:pos x="0" y="0"/>
                </a:cxn>
                <a:cxn ang="0">
                  <a:pos x="0" y="6"/>
                </a:cxn>
                <a:cxn ang="0">
                  <a:pos x="1" y="7"/>
                </a:cxn>
                <a:cxn ang="0">
                  <a:pos x="13" y="7"/>
                </a:cxn>
                <a:cxn ang="0">
                  <a:pos x="14" y="6"/>
                </a:cxn>
              </a:cxnLst>
              <a:rect l="0" t="0" r="r" b="b"/>
              <a:pathLst>
                <a:path w="14" h="7">
                  <a:moveTo>
                    <a:pt x="14" y="6"/>
                  </a:moveTo>
                  <a:cubicBezTo>
                    <a:pt x="14" y="0"/>
                    <a:pt x="14" y="0"/>
                    <a:pt x="14" y="0"/>
                  </a:cubicBezTo>
                  <a:cubicBezTo>
                    <a:pt x="14" y="0"/>
                    <a:pt x="13" y="0"/>
                    <a:pt x="12" y="0"/>
                  </a:cubicBezTo>
                  <a:cubicBezTo>
                    <a:pt x="2" y="0"/>
                    <a:pt x="2" y="0"/>
                    <a:pt x="2" y="0"/>
                  </a:cubicBezTo>
                  <a:cubicBezTo>
                    <a:pt x="1" y="0"/>
                    <a:pt x="0" y="0"/>
                    <a:pt x="0" y="0"/>
                  </a:cubicBezTo>
                  <a:cubicBezTo>
                    <a:pt x="0" y="6"/>
                    <a:pt x="0" y="6"/>
                    <a:pt x="0" y="6"/>
                  </a:cubicBezTo>
                  <a:cubicBezTo>
                    <a:pt x="0" y="7"/>
                    <a:pt x="1" y="7"/>
                    <a:pt x="1" y="7"/>
                  </a:cubicBezTo>
                  <a:cubicBezTo>
                    <a:pt x="13" y="7"/>
                    <a:pt x="13" y="7"/>
                    <a:pt x="13" y="7"/>
                  </a:cubicBezTo>
                  <a:cubicBezTo>
                    <a:pt x="14" y="7"/>
                    <a:pt x="14" y="7"/>
                    <a:pt x="14"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40"/>
            <p:cNvSpPr>
              <a:spLocks/>
            </p:cNvSpPr>
            <p:nvPr/>
          </p:nvSpPr>
          <p:spPr bwMode="auto">
            <a:xfrm>
              <a:off x="4843463" y="2787650"/>
              <a:ext cx="60325" cy="30162"/>
            </a:xfrm>
            <a:custGeom>
              <a:avLst/>
              <a:gdLst/>
              <a:ahLst/>
              <a:cxnLst>
                <a:cxn ang="0">
                  <a:pos x="12" y="0"/>
                </a:cxn>
                <a:cxn ang="0">
                  <a:pos x="2" y="0"/>
                </a:cxn>
                <a:cxn ang="0">
                  <a:pos x="0" y="0"/>
                </a:cxn>
                <a:cxn ang="0">
                  <a:pos x="0" y="6"/>
                </a:cxn>
                <a:cxn ang="0">
                  <a:pos x="1" y="7"/>
                </a:cxn>
                <a:cxn ang="0">
                  <a:pos x="13" y="7"/>
                </a:cxn>
                <a:cxn ang="0">
                  <a:pos x="14" y="6"/>
                </a:cxn>
                <a:cxn ang="0">
                  <a:pos x="14" y="0"/>
                </a:cxn>
                <a:cxn ang="0">
                  <a:pos x="12" y="0"/>
                </a:cxn>
              </a:cxnLst>
              <a:rect l="0" t="0" r="r" b="b"/>
              <a:pathLst>
                <a:path w="14" h="7">
                  <a:moveTo>
                    <a:pt x="12" y="0"/>
                  </a:moveTo>
                  <a:cubicBezTo>
                    <a:pt x="2" y="0"/>
                    <a:pt x="2" y="0"/>
                    <a:pt x="2" y="0"/>
                  </a:cubicBezTo>
                  <a:cubicBezTo>
                    <a:pt x="1" y="0"/>
                    <a:pt x="0" y="0"/>
                    <a:pt x="0" y="0"/>
                  </a:cubicBezTo>
                  <a:cubicBezTo>
                    <a:pt x="0" y="6"/>
                    <a:pt x="0" y="6"/>
                    <a:pt x="0" y="6"/>
                  </a:cubicBezTo>
                  <a:cubicBezTo>
                    <a:pt x="0" y="7"/>
                    <a:pt x="0" y="7"/>
                    <a:pt x="1" y="7"/>
                  </a:cubicBezTo>
                  <a:cubicBezTo>
                    <a:pt x="13" y="7"/>
                    <a:pt x="13" y="7"/>
                    <a:pt x="13" y="7"/>
                  </a:cubicBezTo>
                  <a:cubicBezTo>
                    <a:pt x="13" y="7"/>
                    <a:pt x="14" y="7"/>
                    <a:pt x="14" y="6"/>
                  </a:cubicBezTo>
                  <a:cubicBezTo>
                    <a:pt x="14" y="0"/>
                    <a:pt x="14" y="0"/>
                    <a:pt x="14" y="0"/>
                  </a:cubicBezTo>
                  <a:cubicBezTo>
                    <a:pt x="14" y="0"/>
                    <a:pt x="13" y="0"/>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41"/>
            <p:cNvSpPr>
              <a:spLocks/>
            </p:cNvSpPr>
            <p:nvPr/>
          </p:nvSpPr>
          <p:spPr bwMode="auto">
            <a:xfrm>
              <a:off x="4951413" y="2957513"/>
              <a:ext cx="58738" cy="17462"/>
            </a:xfrm>
            <a:custGeom>
              <a:avLst/>
              <a:gdLst/>
              <a:ahLst/>
              <a:cxnLst>
                <a:cxn ang="0">
                  <a:pos x="0" y="3"/>
                </a:cxn>
                <a:cxn ang="0">
                  <a:pos x="2" y="4"/>
                </a:cxn>
                <a:cxn ang="0">
                  <a:pos x="12" y="4"/>
                </a:cxn>
                <a:cxn ang="0">
                  <a:pos x="14" y="3"/>
                </a:cxn>
                <a:cxn ang="0">
                  <a:pos x="14" y="0"/>
                </a:cxn>
                <a:cxn ang="0">
                  <a:pos x="0" y="0"/>
                </a:cxn>
                <a:cxn ang="0">
                  <a:pos x="0" y="3"/>
                </a:cxn>
              </a:cxnLst>
              <a:rect l="0" t="0" r="r" b="b"/>
              <a:pathLst>
                <a:path w="14" h="4">
                  <a:moveTo>
                    <a:pt x="0" y="3"/>
                  </a:moveTo>
                  <a:cubicBezTo>
                    <a:pt x="0" y="4"/>
                    <a:pt x="1" y="4"/>
                    <a:pt x="2" y="4"/>
                  </a:cubicBezTo>
                  <a:cubicBezTo>
                    <a:pt x="12" y="4"/>
                    <a:pt x="12" y="4"/>
                    <a:pt x="12" y="4"/>
                  </a:cubicBezTo>
                  <a:cubicBezTo>
                    <a:pt x="13" y="4"/>
                    <a:pt x="14" y="4"/>
                    <a:pt x="14" y="3"/>
                  </a:cubicBezTo>
                  <a:cubicBezTo>
                    <a:pt x="14" y="0"/>
                    <a:pt x="14" y="0"/>
                    <a:pt x="14" y="0"/>
                  </a:cubicBezTo>
                  <a:cubicBezTo>
                    <a:pt x="0" y="0"/>
                    <a:pt x="0" y="0"/>
                    <a:pt x="0" y="0"/>
                  </a:cubicBez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42"/>
            <p:cNvSpPr>
              <a:spLocks/>
            </p:cNvSpPr>
            <p:nvPr/>
          </p:nvSpPr>
          <p:spPr bwMode="auto">
            <a:xfrm>
              <a:off x="4818063" y="2957513"/>
              <a:ext cx="60325" cy="17462"/>
            </a:xfrm>
            <a:custGeom>
              <a:avLst/>
              <a:gdLst/>
              <a:ahLst/>
              <a:cxnLst>
                <a:cxn ang="0">
                  <a:pos x="0" y="3"/>
                </a:cxn>
                <a:cxn ang="0">
                  <a:pos x="2" y="4"/>
                </a:cxn>
                <a:cxn ang="0">
                  <a:pos x="12" y="4"/>
                </a:cxn>
                <a:cxn ang="0">
                  <a:pos x="14" y="3"/>
                </a:cxn>
                <a:cxn ang="0">
                  <a:pos x="14" y="0"/>
                </a:cxn>
                <a:cxn ang="0">
                  <a:pos x="0" y="0"/>
                </a:cxn>
                <a:cxn ang="0">
                  <a:pos x="0" y="3"/>
                </a:cxn>
              </a:cxnLst>
              <a:rect l="0" t="0" r="r" b="b"/>
              <a:pathLst>
                <a:path w="14" h="4">
                  <a:moveTo>
                    <a:pt x="0" y="3"/>
                  </a:moveTo>
                  <a:cubicBezTo>
                    <a:pt x="0" y="4"/>
                    <a:pt x="1" y="4"/>
                    <a:pt x="2" y="4"/>
                  </a:cubicBezTo>
                  <a:cubicBezTo>
                    <a:pt x="12" y="4"/>
                    <a:pt x="12" y="4"/>
                    <a:pt x="12" y="4"/>
                  </a:cubicBezTo>
                  <a:cubicBezTo>
                    <a:pt x="13" y="4"/>
                    <a:pt x="14" y="4"/>
                    <a:pt x="14" y="3"/>
                  </a:cubicBezTo>
                  <a:cubicBezTo>
                    <a:pt x="14" y="0"/>
                    <a:pt x="14" y="0"/>
                    <a:pt x="14" y="0"/>
                  </a:cubicBezTo>
                  <a:cubicBezTo>
                    <a:pt x="0" y="0"/>
                    <a:pt x="0" y="0"/>
                    <a:pt x="0" y="0"/>
                  </a:cubicBez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3" name="Group 62"/>
          <p:cNvGrpSpPr/>
          <p:nvPr/>
        </p:nvGrpSpPr>
        <p:grpSpPr>
          <a:xfrm>
            <a:off x="4613703" y="3462006"/>
            <a:ext cx="431800" cy="475465"/>
            <a:chOff x="4843463" y="3076575"/>
            <a:chExt cx="282575" cy="311150"/>
          </a:xfrm>
          <a:solidFill>
            <a:schemeClr val="bg1"/>
          </a:solidFill>
          <a:effectLst>
            <a:outerShdw blurRad="50800" dist="38100" dir="2700000" algn="tl" rotWithShape="0">
              <a:prstClr val="black">
                <a:alpha val="40000"/>
              </a:prstClr>
            </a:outerShdw>
          </a:effectLst>
        </p:grpSpPr>
        <p:sp>
          <p:nvSpPr>
            <p:cNvPr id="64" name="Freeform 43"/>
            <p:cNvSpPr>
              <a:spLocks/>
            </p:cNvSpPr>
            <p:nvPr/>
          </p:nvSpPr>
          <p:spPr bwMode="auto">
            <a:xfrm>
              <a:off x="4843463" y="3205163"/>
              <a:ext cx="282575" cy="182562"/>
            </a:xfrm>
            <a:custGeom>
              <a:avLst/>
              <a:gdLst/>
              <a:ahLst/>
              <a:cxnLst>
                <a:cxn ang="0">
                  <a:pos x="66" y="2"/>
                </a:cxn>
                <a:cxn ang="0">
                  <a:pos x="66" y="0"/>
                </a:cxn>
                <a:cxn ang="0">
                  <a:pos x="64" y="0"/>
                </a:cxn>
                <a:cxn ang="0">
                  <a:pos x="52" y="0"/>
                </a:cxn>
                <a:cxn ang="0">
                  <a:pos x="52" y="0"/>
                </a:cxn>
                <a:cxn ang="0">
                  <a:pos x="52" y="0"/>
                </a:cxn>
                <a:cxn ang="0">
                  <a:pos x="51" y="2"/>
                </a:cxn>
                <a:cxn ang="0">
                  <a:pos x="52" y="4"/>
                </a:cxn>
                <a:cxn ang="0">
                  <a:pos x="53" y="4"/>
                </a:cxn>
                <a:cxn ang="0">
                  <a:pos x="57" y="4"/>
                </a:cxn>
                <a:cxn ang="0">
                  <a:pos x="57" y="4"/>
                </a:cxn>
                <a:cxn ang="0">
                  <a:pos x="57" y="5"/>
                </a:cxn>
                <a:cxn ang="0">
                  <a:pos x="33" y="29"/>
                </a:cxn>
                <a:cxn ang="0">
                  <a:pos x="32" y="30"/>
                </a:cxn>
                <a:cxn ang="0">
                  <a:pos x="32" y="29"/>
                </a:cxn>
                <a:cxn ang="0">
                  <a:pos x="25" y="22"/>
                </a:cxn>
                <a:cxn ang="0">
                  <a:pos x="23" y="22"/>
                </a:cxn>
                <a:cxn ang="0">
                  <a:pos x="22" y="22"/>
                </a:cxn>
                <a:cxn ang="0">
                  <a:pos x="0" y="43"/>
                </a:cxn>
                <a:cxn ang="0">
                  <a:pos x="6" y="43"/>
                </a:cxn>
                <a:cxn ang="0">
                  <a:pos x="23" y="27"/>
                </a:cxn>
                <a:cxn ang="0">
                  <a:pos x="23" y="27"/>
                </a:cxn>
                <a:cxn ang="0">
                  <a:pos x="24" y="27"/>
                </a:cxn>
                <a:cxn ang="0">
                  <a:pos x="31" y="34"/>
                </a:cxn>
                <a:cxn ang="0">
                  <a:pos x="32" y="35"/>
                </a:cxn>
                <a:cxn ang="0">
                  <a:pos x="34" y="34"/>
                </a:cxn>
                <a:cxn ang="0">
                  <a:pos x="61" y="7"/>
                </a:cxn>
                <a:cxn ang="0">
                  <a:pos x="61" y="7"/>
                </a:cxn>
                <a:cxn ang="0">
                  <a:pos x="61" y="7"/>
                </a:cxn>
                <a:cxn ang="0">
                  <a:pos x="62" y="7"/>
                </a:cxn>
                <a:cxn ang="0">
                  <a:pos x="62" y="7"/>
                </a:cxn>
                <a:cxn ang="0">
                  <a:pos x="62" y="7"/>
                </a:cxn>
                <a:cxn ang="0">
                  <a:pos x="62" y="13"/>
                </a:cxn>
                <a:cxn ang="0">
                  <a:pos x="64" y="15"/>
                </a:cxn>
                <a:cxn ang="0">
                  <a:pos x="66" y="13"/>
                </a:cxn>
                <a:cxn ang="0">
                  <a:pos x="66" y="2"/>
                </a:cxn>
              </a:cxnLst>
              <a:rect l="0" t="0" r="r" b="b"/>
              <a:pathLst>
                <a:path w="66" h="43">
                  <a:moveTo>
                    <a:pt x="66" y="2"/>
                  </a:moveTo>
                  <a:cubicBezTo>
                    <a:pt x="66" y="1"/>
                    <a:pt x="66" y="1"/>
                    <a:pt x="66" y="0"/>
                  </a:cubicBezTo>
                  <a:cubicBezTo>
                    <a:pt x="65" y="0"/>
                    <a:pt x="65" y="0"/>
                    <a:pt x="64" y="0"/>
                  </a:cubicBezTo>
                  <a:cubicBezTo>
                    <a:pt x="52" y="0"/>
                    <a:pt x="52" y="0"/>
                    <a:pt x="52" y="0"/>
                  </a:cubicBezTo>
                  <a:cubicBezTo>
                    <a:pt x="52" y="0"/>
                    <a:pt x="52" y="0"/>
                    <a:pt x="52" y="0"/>
                  </a:cubicBezTo>
                  <a:cubicBezTo>
                    <a:pt x="52" y="0"/>
                    <a:pt x="52" y="0"/>
                    <a:pt x="52" y="0"/>
                  </a:cubicBezTo>
                  <a:cubicBezTo>
                    <a:pt x="51" y="0"/>
                    <a:pt x="51" y="1"/>
                    <a:pt x="51" y="2"/>
                  </a:cubicBezTo>
                  <a:cubicBezTo>
                    <a:pt x="51" y="3"/>
                    <a:pt x="51" y="3"/>
                    <a:pt x="52" y="4"/>
                  </a:cubicBezTo>
                  <a:cubicBezTo>
                    <a:pt x="53" y="4"/>
                    <a:pt x="53" y="4"/>
                    <a:pt x="53" y="4"/>
                  </a:cubicBezTo>
                  <a:cubicBezTo>
                    <a:pt x="57" y="4"/>
                    <a:pt x="57" y="4"/>
                    <a:pt x="57" y="4"/>
                  </a:cubicBezTo>
                  <a:cubicBezTo>
                    <a:pt x="57" y="4"/>
                    <a:pt x="57" y="4"/>
                    <a:pt x="57" y="4"/>
                  </a:cubicBezTo>
                  <a:cubicBezTo>
                    <a:pt x="57" y="5"/>
                    <a:pt x="57" y="5"/>
                    <a:pt x="57" y="5"/>
                  </a:cubicBezTo>
                  <a:cubicBezTo>
                    <a:pt x="33" y="29"/>
                    <a:pt x="33" y="29"/>
                    <a:pt x="33" y="29"/>
                  </a:cubicBezTo>
                  <a:cubicBezTo>
                    <a:pt x="32" y="30"/>
                    <a:pt x="32" y="30"/>
                    <a:pt x="32" y="30"/>
                  </a:cubicBezTo>
                  <a:cubicBezTo>
                    <a:pt x="32" y="29"/>
                    <a:pt x="32" y="29"/>
                    <a:pt x="32" y="29"/>
                  </a:cubicBezTo>
                  <a:cubicBezTo>
                    <a:pt x="25" y="22"/>
                    <a:pt x="25" y="22"/>
                    <a:pt x="25" y="22"/>
                  </a:cubicBezTo>
                  <a:cubicBezTo>
                    <a:pt x="24" y="22"/>
                    <a:pt x="24" y="22"/>
                    <a:pt x="23" y="22"/>
                  </a:cubicBezTo>
                  <a:cubicBezTo>
                    <a:pt x="23" y="22"/>
                    <a:pt x="22" y="22"/>
                    <a:pt x="22" y="22"/>
                  </a:cubicBezTo>
                  <a:cubicBezTo>
                    <a:pt x="0" y="43"/>
                    <a:pt x="0" y="43"/>
                    <a:pt x="0" y="43"/>
                  </a:cubicBezTo>
                  <a:cubicBezTo>
                    <a:pt x="6" y="43"/>
                    <a:pt x="6" y="43"/>
                    <a:pt x="6" y="43"/>
                  </a:cubicBezTo>
                  <a:cubicBezTo>
                    <a:pt x="23" y="27"/>
                    <a:pt x="23" y="27"/>
                    <a:pt x="23" y="27"/>
                  </a:cubicBezTo>
                  <a:cubicBezTo>
                    <a:pt x="23" y="27"/>
                    <a:pt x="23" y="27"/>
                    <a:pt x="23" y="27"/>
                  </a:cubicBezTo>
                  <a:cubicBezTo>
                    <a:pt x="24" y="27"/>
                    <a:pt x="24" y="27"/>
                    <a:pt x="24" y="27"/>
                  </a:cubicBezTo>
                  <a:cubicBezTo>
                    <a:pt x="31" y="34"/>
                    <a:pt x="31" y="34"/>
                    <a:pt x="31" y="34"/>
                  </a:cubicBezTo>
                  <a:cubicBezTo>
                    <a:pt x="31" y="35"/>
                    <a:pt x="32" y="35"/>
                    <a:pt x="32" y="35"/>
                  </a:cubicBezTo>
                  <a:cubicBezTo>
                    <a:pt x="33" y="35"/>
                    <a:pt x="33" y="35"/>
                    <a:pt x="34" y="34"/>
                  </a:cubicBezTo>
                  <a:cubicBezTo>
                    <a:pt x="61" y="7"/>
                    <a:pt x="61" y="7"/>
                    <a:pt x="61" y="7"/>
                  </a:cubicBezTo>
                  <a:cubicBezTo>
                    <a:pt x="61" y="7"/>
                    <a:pt x="61" y="7"/>
                    <a:pt x="61" y="7"/>
                  </a:cubicBezTo>
                  <a:cubicBezTo>
                    <a:pt x="61" y="7"/>
                    <a:pt x="61" y="7"/>
                    <a:pt x="61" y="7"/>
                  </a:cubicBezTo>
                  <a:cubicBezTo>
                    <a:pt x="62" y="7"/>
                    <a:pt x="62" y="7"/>
                    <a:pt x="62" y="7"/>
                  </a:cubicBezTo>
                  <a:cubicBezTo>
                    <a:pt x="62" y="7"/>
                    <a:pt x="62" y="7"/>
                    <a:pt x="62" y="7"/>
                  </a:cubicBezTo>
                  <a:cubicBezTo>
                    <a:pt x="62" y="7"/>
                    <a:pt x="62" y="7"/>
                    <a:pt x="62" y="7"/>
                  </a:cubicBezTo>
                  <a:cubicBezTo>
                    <a:pt x="62" y="13"/>
                    <a:pt x="62" y="13"/>
                    <a:pt x="62" y="13"/>
                  </a:cubicBezTo>
                  <a:cubicBezTo>
                    <a:pt x="62" y="14"/>
                    <a:pt x="63" y="15"/>
                    <a:pt x="64" y="15"/>
                  </a:cubicBezTo>
                  <a:cubicBezTo>
                    <a:pt x="65" y="15"/>
                    <a:pt x="66" y="14"/>
                    <a:pt x="66" y="13"/>
                  </a:cubicBezTo>
                  <a:lnTo>
                    <a:pt x="66" y="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44"/>
            <p:cNvSpPr>
              <a:spLocks/>
            </p:cNvSpPr>
            <p:nvPr/>
          </p:nvSpPr>
          <p:spPr bwMode="auto">
            <a:xfrm>
              <a:off x="4891088" y="3225800"/>
              <a:ext cx="60325" cy="85725"/>
            </a:xfrm>
            <a:custGeom>
              <a:avLst/>
              <a:gdLst/>
              <a:ahLst/>
              <a:cxnLst>
                <a:cxn ang="0">
                  <a:pos x="10" y="0"/>
                </a:cxn>
                <a:cxn ang="0">
                  <a:pos x="8" y="7"/>
                </a:cxn>
                <a:cxn ang="0">
                  <a:pos x="1" y="16"/>
                </a:cxn>
                <a:cxn ang="0">
                  <a:pos x="1" y="19"/>
                </a:cxn>
                <a:cxn ang="0">
                  <a:pos x="4" y="19"/>
                </a:cxn>
                <a:cxn ang="0">
                  <a:pos x="13" y="10"/>
                </a:cxn>
                <a:cxn ang="0">
                  <a:pos x="13" y="9"/>
                </a:cxn>
                <a:cxn ang="0">
                  <a:pos x="14" y="4"/>
                </a:cxn>
                <a:cxn ang="0">
                  <a:pos x="13" y="2"/>
                </a:cxn>
                <a:cxn ang="0">
                  <a:pos x="10" y="0"/>
                </a:cxn>
              </a:cxnLst>
              <a:rect l="0" t="0" r="r" b="b"/>
              <a:pathLst>
                <a:path w="14" h="20">
                  <a:moveTo>
                    <a:pt x="10" y="0"/>
                  </a:moveTo>
                  <a:cubicBezTo>
                    <a:pt x="8" y="7"/>
                    <a:pt x="8" y="7"/>
                    <a:pt x="8" y="7"/>
                  </a:cubicBezTo>
                  <a:cubicBezTo>
                    <a:pt x="1" y="16"/>
                    <a:pt x="1" y="16"/>
                    <a:pt x="1" y="16"/>
                  </a:cubicBezTo>
                  <a:cubicBezTo>
                    <a:pt x="0" y="17"/>
                    <a:pt x="0" y="18"/>
                    <a:pt x="1" y="19"/>
                  </a:cubicBezTo>
                  <a:cubicBezTo>
                    <a:pt x="2" y="20"/>
                    <a:pt x="3" y="20"/>
                    <a:pt x="4" y="19"/>
                  </a:cubicBezTo>
                  <a:cubicBezTo>
                    <a:pt x="13" y="10"/>
                    <a:pt x="13" y="10"/>
                    <a:pt x="13" y="10"/>
                  </a:cubicBezTo>
                  <a:cubicBezTo>
                    <a:pt x="13" y="10"/>
                    <a:pt x="13" y="9"/>
                    <a:pt x="13" y="9"/>
                  </a:cubicBezTo>
                  <a:cubicBezTo>
                    <a:pt x="14" y="4"/>
                    <a:pt x="14" y="4"/>
                    <a:pt x="14" y="4"/>
                  </a:cubicBezTo>
                  <a:cubicBezTo>
                    <a:pt x="14" y="3"/>
                    <a:pt x="13" y="2"/>
                    <a:pt x="13" y="2"/>
                  </a:cubicBezTo>
                  <a:cubicBezTo>
                    <a:pt x="12" y="1"/>
                    <a:pt x="11" y="1"/>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45"/>
            <p:cNvSpPr>
              <a:spLocks/>
            </p:cNvSpPr>
            <p:nvPr/>
          </p:nvSpPr>
          <p:spPr bwMode="auto">
            <a:xfrm>
              <a:off x="4984750" y="3136900"/>
              <a:ext cx="55563" cy="33337"/>
            </a:xfrm>
            <a:custGeom>
              <a:avLst/>
              <a:gdLst/>
              <a:ahLst/>
              <a:cxnLst>
                <a:cxn ang="0">
                  <a:pos x="1" y="5"/>
                </a:cxn>
                <a:cxn ang="0">
                  <a:pos x="0" y="7"/>
                </a:cxn>
                <a:cxn ang="0">
                  <a:pos x="4" y="8"/>
                </a:cxn>
                <a:cxn ang="0">
                  <a:pos x="6" y="8"/>
                </a:cxn>
                <a:cxn ang="0">
                  <a:pos x="12" y="4"/>
                </a:cxn>
                <a:cxn ang="0">
                  <a:pos x="13" y="1"/>
                </a:cxn>
                <a:cxn ang="0">
                  <a:pos x="10" y="0"/>
                </a:cxn>
                <a:cxn ang="0">
                  <a:pos x="4" y="4"/>
                </a:cxn>
                <a:cxn ang="0">
                  <a:pos x="0" y="3"/>
                </a:cxn>
                <a:cxn ang="0">
                  <a:pos x="1" y="5"/>
                </a:cxn>
              </a:cxnLst>
              <a:rect l="0" t="0" r="r" b="b"/>
              <a:pathLst>
                <a:path w="13" h="8">
                  <a:moveTo>
                    <a:pt x="1" y="5"/>
                  </a:moveTo>
                  <a:cubicBezTo>
                    <a:pt x="0" y="6"/>
                    <a:pt x="0" y="7"/>
                    <a:pt x="0" y="7"/>
                  </a:cubicBezTo>
                  <a:cubicBezTo>
                    <a:pt x="4" y="8"/>
                    <a:pt x="4" y="8"/>
                    <a:pt x="4" y="8"/>
                  </a:cubicBezTo>
                  <a:cubicBezTo>
                    <a:pt x="5" y="8"/>
                    <a:pt x="5" y="8"/>
                    <a:pt x="6" y="8"/>
                  </a:cubicBezTo>
                  <a:cubicBezTo>
                    <a:pt x="12" y="4"/>
                    <a:pt x="12" y="4"/>
                    <a:pt x="12" y="4"/>
                  </a:cubicBezTo>
                  <a:cubicBezTo>
                    <a:pt x="13" y="3"/>
                    <a:pt x="13" y="2"/>
                    <a:pt x="13" y="1"/>
                  </a:cubicBezTo>
                  <a:cubicBezTo>
                    <a:pt x="12" y="0"/>
                    <a:pt x="11" y="0"/>
                    <a:pt x="10" y="0"/>
                  </a:cubicBezTo>
                  <a:cubicBezTo>
                    <a:pt x="4" y="4"/>
                    <a:pt x="4" y="4"/>
                    <a:pt x="4" y="4"/>
                  </a:cubicBezTo>
                  <a:cubicBezTo>
                    <a:pt x="0" y="3"/>
                    <a:pt x="0" y="3"/>
                    <a:pt x="0" y="3"/>
                  </a:cubicBezTo>
                  <a:cubicBezTo>
                    <a:pt x="0" y="3"/>
                    <a:pt x="1" y="4"/>
                    <a:pt x="1"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46"/>
            <p:cNvSpPr>
              <a:spLocks/>
            </p:cNvSpPr>
            <p:nvPr/>
          </p:nvSpPr>
          <p:spPr bwMode="auto">
            <a:xfrm>
              <a:off x="4954588" y="3076575"/>
              <a:ext cx="39688" cy="55562"/>
            </a:xfrm>
            <a:custGeom>
              <a:avLst/>
              <a:gdLst/>
              <a:ahLst/>
              <a:cxnLst>
                <a:cxn ang="0">
                  <a:pos x="5" y="12"/>
                </a:cxn>
                <a:cxn ang="0">
                  <a:pos x="9" y="6"/>
                </a:cxn>
                <a:cxn ang="0">
                  <a:pos x="5" y="1"/>
                </a:cxn>
                <a:cxn ang="0">
                  <a:pos x="0" y="6"/>
                </a:cxn>
                <a:cxn ang="0">
                  <a:pos x="5" y="12"/>
                </a:cxn>
              </a:cxnLst>
              <a:rect l="0" t="0" r="r" b="b"/>
              <a:pathLst>
                <a:path w="9" h="13">
                  <a:moveTo>
                    <a:pt x="5" y="12"/>
                  </a:moveTo>
                  <a:cubicBezTo>
                    <a:pt x="8" y="12"/>
                    <a:pt x="9" y="8"/>
                    <a:pt x="9" y="6"/>
                  </a:cubicBezTo>
                  <a:cubicBezTo>
                    <a:pt x="9" y="3"/>
                    <a:pt x="7" y="1"/>
                    <a:pt x="5" y="1"/>
                  </a:cubicBezTo>
                  <a:cubicBezTo>
                    <a:pt x="2" y="0"/>
                    <a:pt x="0" y="3"/>
                    <a:pt x="0" y="6"/>
                  </a:cubicBezTo>
                  <a:cubicBezTo>
                    <a:pt x="0" y="10"/>
                    <a:pt x="4" y="13"/>
                    <a:pt x="5"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47"/>
            <p:cNvSpPr>
              <a:spLocks/>
            </p:cNvSpPr>
            <p:nvPr/>
          </p:nvSpPr>
          <p:spPr bwMode="auto">
            <a:xfrm>
              <a:off x="4886325" y="3132138"/>
              <a:ext cx="107950" cy="171450"/>
            </a:xfrm>
            <a:custGeom>
              <a:avLst/>
              <a:gdLst/>
              <a:ahLst/>
              <a:cxnLst>
                <a:cxn ang="0">
                  <a:pos x="3" y="9"/>
                </a:cxn>
                <a:cxn ang="0">
                  <a:pos x="3" y="9"/>
                </a:cxn>
                <a:cxn ang="0">
                  <a:pos x="9" y="4"/>
                </a:cxn>
                <a:cxn ang="0">
                  <a:pos x="14" y="5"/>
                </a:cxn>
                <a:cxn ang="0">
                  <a:pos x="12" y="5"/>
                </a:cxn>
                <a:cxn ang="0">
                  <a:pos x="9" y="17"/>
                </a:cxn>
                <a:cxn ang="0">
                  <a:pos x="10" y="18"/>
                </a:cxn>
                <a:cxn ang="0">
                  <a:pos x="14" y="22"/>
                </a:cxn>
                <a:cxn ang="0">
                  <a:pos x="19" y="28"/>
                </a:cxn>
                <a:cxn ang="0">
                  <a:pos x="18" y="37"/>
                </a:cxn>
                <a:cxn ang="0">
                  <a:pos x="20" y="40"/>
                </a:cxn>
                <a:cxn ang="0">
                  <a:pos x="23" y="38"/>
                </a:cxn>
                <a:cxn ang="0">
                  <a:pos x="24" y="28"/>
                </a:cxn>
                <a:cxn ang="0">
                  <a:pos x="24" y="25"/>
                </a:cxn>
                <a:cxn ang="0">
                  <a:pos x="19" y="19"/>
                </a:cxn>
                <a:cxn ang="0">
                  <a:pos x="22" y="5"/>
                </a:cxn>
                <a:cxn ang="0">
                  <a:pos x="22" y="2"/>
                </a:cxn>
                <a:cxn ang="0">
                  <a:pos x="22" y="3"/>
                </a:cxn>
                <a:cxn ang="0">
                  <a:pos x="20" y="8"/>
                </a:cxn>
                <a:cxn ang="0">
                  <a:pos x="21" y="3"/>
                </a:cxn>
                <a:cxn ang="0">
                  <a:pos x="21" y="2"/>
                </a:cxn>
                <a:cxn ang="0">
                  <a:pos x="21" y="2"/>
                </a:cxn>
                <a:cxn ang="0">
                  <a:pos x="20" y="1"/>
                </a:cxn>
                <a:cxn ang="0">
                  <a:pos x="19" y="2"/>
                </a:cxn>
                <a:cxn ang="0">
                  <a:pos x="20" y="3"/>
                </a:cxn>
                <a:cxn ang="0">
                  <a:pos x="19" y="8"/>
                </a:cxn>
                <a:cxn ang="0">
                  <a:pos x="17" y="0"/>
                </a:cxn>
                <a:cxn ang="0">
                  <a:pos x="17" y="0"/>
                </a:cxn>
                <a:cxn ang="0">
                  <a:pos x="15" y="0"/>
                </a:cxn>
                <a:cxn ang="0">
                  <a:pos x="8" y="0"/>
                </a:cxn>
                <a:cxn ang="0">
                  <a:pos x="0" y="6"/>
                </a:cxn>
                <a:cxn ang="0">
                  <a:pos x="0" y="9"/>
                </a:cxn>
                <a:cxn ang="0">
                  <a:pos x="3" y="9"/>
                </a:cxn>
              </a:cxnLst>
              <a:rect l="0" t="0" r="r" b="b"/>
              <a:pathLst>
                <a:path w="25" h="40">
                  <a:moveTo>
                    <a:pt x="3" y="9"/>
                  </a:moveTo>
                  <a:cubicBezTo>
                    <a:pt x="3" y="9"/>
                    <a:pt x="3" y="9"/>
                    <a:pt x="3" y="9"/>
                  </a:cubicBezTo>
                  <a:cubicBezTo>
                    <a:pt x="9" y="4"/>
                    <a:pt x="9" y="4"/>
                    <a:pt x="9" y="4"/>
                  </a:cubicBezTo>
                  <a:cubicBezTo>
                    <a:pt x="14" y="5"/>
                    <a:pt x="14" y="5"/>
                    <a:pt x="14" y="5"/>
                  </a:cubicBezTo>
                  <a:cubicBezTo>
                    <a:pt x="12" y="5"/>
                    <a:pt x="12" y="5"/>
                    <a:pt x="12" y="5"/>
                  </a:cubicBezTo>
                  <a:cubicBezTo>
                    <a:pt x="12" y="8"/>
                    <a:pt x="10" y="14"/>
                    <a:pt x="9" y="17"/>
                  </a:cubicBezTo>
                  <a:cubicBezTo>
                    <a:pt x="10" y="18"/>
                    <a:pt x="10" y="18"/>
                    <a:pt x="10" y="18"/>
                  </a:cubicBezTo>
                  <a:cubicBezTo>
                    <a:pt x="10" y="19"/>
                    <a:pt x="11" y="21"/>
                    <a:pt x="14" y="22"/>
                  </a:cubicBezTo>
                  <a:cubicBezTo>
                    <a:pt x="15" y="23"/>
                    <a:pt x="19" y="28"/>
                    <a:pt x="19" y="28"/>
                  </a:cubicBezTo>
                  <a:cubicBezTo>
                    <a:pt x="18" y="37"/>
                    <a:pt x="18" y="37"/>
                    <a:pt x="18" y="37"/>
                  </a:cubicBezTo>
                  <a:cubicBezTo>
                    <a:pt x="18" y="39"/>
                    <a:pt x="19" y="40"/>
                    <a:pt x="20" y="40"/>
                  </a:cubicBezTo>
                  <a:cubicBezTo>
                    <a:pt x="21" y="40"/>
                    <a:pt x="23" y="39"/>
                    <a:pt x="23" y="38"/>
                  </a:cubicBezTo>
                  <a:cubicBezTo>
                    <a:pt x="24" y="28"/>
                    <a:pt x="24" y="28"/>
                    <a:pt x="24" y="28"/>
                  </a:cubicBezTo>
                  <a:cubicBezTo>
                    <a:pt x="25" y="26"/>
                    <a:pt x="24" y="26"/>
                    <a:pt x="24" y="25"/>
                  </a:cubicBezTo>
                  <a:cubicBezTo>
                    <a:pt x="24" y="25"/>
                    <a:pt x="19" y="19"/>
                    <a:pt x="19" y="19"/>
                  </a:cubicBezTo>
                  <a:cubicBezTo>
                    <a:pt x="20" y="11"/>
                    <a:pt x="23" y="6"/>
                    <a:pt x="22" y="5"/>
                  </a:cubicBezTo>
                  <a:cubicBezTo>
                    <a:pt x="22" y="3"/>
                    <a:pt x="22" y="2"/>
                    <a:pt x="22" y="2"/>
                  </a:cubicBezTo>
                  <a:cubicBezTo>
                    <a:pt x="22" y="3"/>
                    <a:pt x="22" y="3"/>
                    <a:pt x="22" y="3"/>
                  </a:cubicBezTo>
                  <a:cubicBezTo>
                    <a:pt x="22" y="6"/>
                    <a:pt x="20" y="8"/>
                    <a:pt x="20" y="8"/>
                  </a:cubicBezTo>
                  <a:cubicBezTo>
                    <a:pt x="20" y="8"/>
                    <a:pt x="21" y="4"/>
                    <a:pt x="21" y="3"/>
                  </a:cubicBezTo>
                  <a:cubicBezTo>
                    <a:pt x="21" y="3"/>
                    <a:pt x="21" y="2"/>
                    <a:pt x="21" y="2"/>
                  </a:cubicBezTo>
                  <a:cubicBezTo>
                    <a:pt x="21" y="2"/>
                    <a:pt x="21" y="2"/>
                    <a:pt x="21" y="2"/>
                  </a:cubicBezTo>
                  <a:cubicBezTo>
                    <a:pt x="20" y="1"/>
                    <a:pt x="20" y="1"/>
                    <a:pt x="20" y="1"/>
                  </a:cubicBezTo>
                  <a:cubicBezTo>
                    <a:pt x="19" y="2"/>
                    <a:pt x="19" y="2"/>
                    <a:pt x="19" y="2"/>
                  </a:cubicBezTo>
                  <a:cubicBezTo>
                    <a:pt x="19" y="2"/>
                    <a:pt x="19" y="3"/>
                    <a:pt x="20" y="3"/>
                  </a:cubicBezTo>
                  <a:cubicBezTo>
                    <a:pt x="20" y="3"/>
                    <a:pt x="19" y="6"/>
                    <a:pt x="19" y="8"/>
                  </a:cubicBezTo>
                  <a:cubicBezTo>
                    <a:pt x="19" y="2"/>
                    <a:pt x="18" y="0"/>
                    <a:pt x="17" y="0"/>
                  </a:cubicBezTo>
                  <a:cubicBezTo>
                    <a:pt x="17" y="0"/>
                    <a:pt x="17" y="0"/>
                    <a:pt x="17" y="0"/>
                  </a:cubicBezTo>
                  <a:cubicBezTo>
                    <a:pt x="17" y="0"/>
                    <a:pt x="15" y="0"/>
                    <a:pt x="15" y="0"/>
                  </a:cubicBezTo>
                  <a:cubicBezTo>
                    <a:pt x="14" y="0"/>
                    <a:pt x="11" y="0"/>
                    <a:pt x="8" y="0"/>
                  </a:cubicBezTo>
                  <a:cubicBezTo>
                    <a:pt x="0" y="6"/>
                    <a:pt x="0" y="6"/>
                    <a:pt x="0" y="6"/>
                  </a:cubicBezTo>
                  <a:cubicBezTo>
                    <a:pt x="0" y="7"/>
                    <a:pt x="0" y="8"/>
                    <a:pt x="0" y="9"/>
                  </a:cubicBezTo>
                  <a:cubicBezTo>
                    <a:pt x="1" y="10"/>
                    <a:pt x="2" y="10"/>
                    <a:pt x="3"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9" name="Group 68"/>
          <p:cNvGrpSpPr/>
          <p:nvPr/>
        </p:nvGrpSpPr>
        <p:grpSpPr>
          <a:xfrm>
            <a:off x="4594318" y="2221443"/>
            <a:ext cx="469900" cy="436033"/>
            <a:chOff x="4581525" y="1828800"/>
            <a:chExt cx="352425" cy="327025"/>
          </a:xfrm>
          <a:solidFill>
            <a:schemeClr val="bg1"/>
          </a:solidFill>
          <a:effectLst>
            <a:outerShdw blurRad="50800" dist="38100" dir="2700000" algn="tl" rotWithShape="0">
              <a:prstClr val="black">
                <a:alpha val="40000"/>
              </a:prstClr>
            </a:outerShdw>
          </a:effectLst>
        </p:grpSpPr>
        <p:sp>
          <p:nvSpPr>
            <p:cNvPr id="70" name="Freeform 19"/>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0"/>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1"/>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2"/>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23"/>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24"/>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25"/>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26"/>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27"/>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28"/>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29"/>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0"/>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31"/>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32"/>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33"/>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34"/>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35"/>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7" name="Group 86"/>
          <p:cNvGrpSpPr/>
          <p:nvPr/>
        </p:nvGrpSpPr>
        <p:grpSpPr>
          <a:xfrm>
            <a:off x="3341511" y="258228"/>
            <a:ext cx="5508978" cy="954108"/>
            <a:chOff x="3341511" y="258228"/>
            <a:chExt cx="5508978" cy="954108"/>
          </a:xfrm>
        </p:grpSpPr>
        <p:sp>
          <p:nvSpPr>
            <p:cNvPr id="88" name="TextBox 87"/>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89" name="TextBox 88"/>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pic>
        <p:nvPicPr>
          <p:cNvPr id="90" name="Picture 8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29610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7"/>
                                        </p:tgtEl>
                                        <p:attrNameLst>
                                          <p:attrName>style.visibility</p:attrName>
                                        </p:attrNameLst>
                                      </p:cBhvr>
                                      <p:to>
                                        <p:strVal val="visible"/>
                                      </p:to>
                                    </p:set>
                                    <p:animEffect transition="in" filter="wipe(left)">
                                      <p:cBhvr>
                                        <p:cTn id="7" dur="750"/>
                                        <p:tgtEl>
                                          <p:spTgt spid="87"/>
                                        </p:tgtEl>
                                      </p:cBhvr>
                                    </p:animEffect>
                                  </p:childTnLst>
                                </p:cTn>
                              </p:par>
                            </p:childTnLst>
                          </p:cTn>
                        </p:par>
                        <p:par>
                          <p:cTn id="8" fill="hold">
                            <p:stCondLst>
                              <p:cond delay="750"/>
                            </p:stCondLst>
                            <p:childTnLst>
                              <p:par>
                                <p:cTn id="9" presetID="22" presetClass="entr" presetSubtype="4" fill="hold" grpId="0" nodeType="afterEffect">
                                  <p:stCondLst>
                                    <p:cond delay="0"/>
                                  </p:stCondLst>
                                  <p:childTnLst>
                                    <p:set>
                                      <p:cBhvr>
                                        <p:cTn id="10" dur="1" fill="hold">
                                          <p:stCondLst>
                                            <p:cond delay="0"/>
                                          </p:stCondLst>
                                        </p:cTn>
                                        <p:tgtEl>
                                          <p:spTgt spid="5131"/>
                                        </p:tgtEl>
                                        <p:attrNameLst>
                                          <p:attrName>style.visibility</p:attrName>
                                        </p:attrNameLst>
                                      </p:cBhvr>
                                      <p:to>
                                        <p:strVal val="visible"/>
                                      </p:to>
                                    </p:set>
                                    <p:animEffect transition="in" filter="wipe(down)">
                                      <p:cBhvr>
                                        <p:cTn id="11" dur="500"/>
                                        <p:tgtEl>
                                          <p:spTgt spid="5131"/>
                                        </p:tgtEl>
                                      </p:cBhvr>
                                    </p:animEffect>
                                  </p:childTnLst>
                                </p:cTn>
                              </p:par>
                            </p:childTnLst>
                          </p:cTn>
                        </p:par>
                        <p:par>
                          <p:cTn id="12" fill="hold">
                            <p:stCondLst>
                              <p:cond delay="1250"/>
                            </p:stCondLst>
                            <p:childTnLst>
                              <p:par>
                                <p:cTn id="13" presetID="37" presetClass="entr" presetSubtype="0" fill="hold" grpId="0" nodeType="afterEffect">
                                  <p:stCondLst>
                                    <p:cond delay="0"/>
                                  </p:stCondLst>
                                  <p:childTnLst>
                                    <p:set>
                                      <p:cBhvr>
                                        <p:cTn id="14" dur="1" fill="hold">
                                          <p:stCondLst>
                                            <p:cond delay="0"/>
                                          </p:stCondLst>
                                        </p:cTn>
                                        <p:tgtEl>
                                          <p:spTgt spid="5140"/>
                                        </p:tgtEl>
                                        <p:attrNameLst>
                                          <p:attrName>style.visibility</p:attrName>
                                        </p:attrNameLst>
                                      </p:cBhvr>
                                      <p:to>
                                        <p:strVal val="visible"/>
                                      </p:to>
                                    </p:set>
                                    <p:animEffect transition="in" filter="fade">
                                      <p:cBhvr>
                                        <p:cTn id="15" dur="1000"/>
                                        <p:tgtEl>
                                          <p:spTgt spid="5140"/>
                                        </p:tgtEl>
                                      </p:cBhvr>
                                    </p:animEffect>
                                    <p:anim calcmode="lin" valueType="num">
                                      <p:cBhvr>
                                        <p:cTn id="16" dur="1000" fill="hold"/>
                                        <p:tgtEl>
                                          <p:spTgt spid="5140"/>
                                        </p:tgtEl>
                                        <p:attrNameLst>
                                          <p:attrName>ppt_x</p:attrName>
                                        </p:attrNameLst>
                                      </p:cBhvr>
                                      <p:tavLst>
                                        <p:tav tm="0">
                                          <p:val>
                                            <p:strVal val="#ppt_x"/>
                                          </p:val>
                                        </p:tav>
                                        <p:tav tm="100000">
                                          <p:val>
                                            <p:strVal val="#ppt_x"/>
                                          </p:val>
                                        </p:tav>
                                      </p:tavLst>
                                    </p:anim>
                                    <p:anim calcmode="lin" valueType="num">
                                      <p:cBhvr>
                                        <p:cTn id="17" dur="900" decel="100000" fill="hold"/>
                                        <p:tgtEl>
                                          <p:spTgt spid="5140"/>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5140"/>
                                        </p:tgtEl>
                                        <p:attrNameLst>
                                          <p:attrName>ppt_y</p:attrName>
                                        </p:attrNameLst>
                                      </p:cBhvr>
                                      <p:tavLst>
                                        <p:tav tm="0">
                                          <p:val>
                                            <p:strVal val="#ppt_y-.03"/>
                                          </p:val>
                                        </p:tav>
                                        <p:tav tm="100000">
                                          <p:val>
                                            <p:strVal val="#ppt_y"/>
                                          </p:val>
                                        </p:tav>
                                      </p:tavLst>
                                    </p:anim>
                                  </p:childTnLst>
                                </p:cTn>
                              </p:par>
                              <p:par>
                                <p:cTn id="19" presetID="37" presetClass="entr" presetSubtype="0" fill="hold" nodeType="withEffect">
                                  <p:stCondLst>
                                    <p:cond delay="0"/>
                                  </p:stCondLst>
                                  <p:childTnLst>
                                    <p:set>
                                      <p:cBhvr>
                                        <p:cTn id="20" dur="1" fill="hold">
                                          <p:stCondLst>
                                            <p:cond delay="0"/>
                                          </p:stCondLst>
                                        </p:cTn>
                                        <p:tgtEl>
                                          <p:spTgt spid="39"/>
                                        </p:tgtEl>
                                        <p:attrNameLst>
                                          <p:attrName>style.visibility</p:attrName>
                                        </p:attrNameLst>
                                      </p:cBhvr>
                                      <p:to>
                                        <p:strVal val="visible"/>
                                      </p:to>
                                    </p:set>
                                    <p:animEffect transition="in" filter="fade">
                                      <p:cBhvr>
                                        <p:cTn id="21" dur="1000"/>
                                        <p:tgtEl>
                                          <p:spTgt spid="39"/>
                                        </p:tgtEl>
                                      </p:cBhvr>
                                    </p:animEffect>
                                    <p:anim calcmode="lin" valueType="num">
                                      <p:cBhvr>
                                        <p:cTn id="22" dur="1000" fill="hold"/>
                                        <p:tgtEl>
                                          <p:spTgt spid="39"/>
                                        </p:tgtEl>
                                        <p:attrNameLst>
                                          <p:attrName>ppt_x</p:attrName>
                                        </p:attrNameLst>
                                      </p:cBhvr>
                                      <p:tavLst>
                                        <p:tav tm="0">
                                          <p:val>
                                            <p:strVal val="#ppt_x"/>
                                          </p:val>
                                        </p:tav>
                                        <p:tav tm="100000">
                                          <p:val>
                                            <p:strVal val="#ppt_x"/>
                                          </p:val>
                                        </p:tav>
                                      </p:tavLst>
                                    </p:anim>
                                    <p:anim calcmode="lin" valueType="num">
                                      <p:cBhvr>
                                        <p:cTn id="23" dur="900" decel="100000" fill="hold"/>
                                        <p:tgtEl>
                                          <p:spTgt spid="39"/>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25" fill="hold">
                            <p:stCondLst>
                              <p:cond delay="2250"/>
                            </p:stCondLst>
                            <p:childTnLst>
                              <p:par>
                                <p:cTn id="26" presetID="22" presetClass="entr" presetSubtype="4" fill="hold" grpId="0" nodeType="afterEffect">
                                  <p:stCondLst>
                                    <p:cond delay="0"/>
                                  </p:stCondLst>
                                  <p:childTnLst>
                                    <p:set>
                                      <p:cBhvr>
                                        <p:cTn id="27" dur="1" fill="hold">
                                          <p:stCondLst>
                                            <p:cond delay="0"/>
                                          </p:stCondLst>
                                        </p:cTn>
                                        <p:tgtEl>
                                          <p:spTgt spid="51"/>
                                        </p:tgtEl>
                                        <p:attrNameLst>
                                          <p:attrName>style.visibility</p:attrName>
                                        </p:attrNameLst>
                                      </p:cBhvr>
                                      <p:to>
                                        <p:strVal val="visible"/>
                                      </p:to>
                                    </p:set>
                                    <p:animEffect transition="in" filter="wipe(down)">
                                      <p:cBhvr>
                                        <p:cTn id="28" dur="500"/>
                                        <p:tgtEl>
                                          <p:spTgt spid="51"/>
                                        </p:tgtEl>
                                      </p:cBhvr>
                                    </p:animEffect>
                                  </p:childTnLst>
                                </p:cTn>
                              </p:par>
                            </p:childTnLst>
                          </p:cTn>
                        </p:par>
                        <p:par>
                          <p:cTn id="29" fill="hold">
                            <p:stCondLst>
                              <p:cond delay="2750"/>
                            </p:stCondLst>
                            <p:childTnLst>
                              <p:par>
                                <p:cTn id="30" presetID="22" presetClass="entr" presetSubtype="4" fill="hold" grpId="0" nodeType="afterEffect">
                                  <p:stCondLst>
                                    <p:cond delay="0"/>
                                  </p:stCondLst>
                                  <p:childTnLst>
                                    <p:set>
                                      <p:cBhvr>
                                        <p:cTn id="31" dur="1" fill="hold">
                                          <p:stCondLst>
                                            <p:cond delay="0"/>
                                          </p:stCondLst>
                                        </p:cTn>
                                        <p:tgtEl>
                                          <p:spTgt spid="5133"/>
                                        </p:tgtEl>
                                        <p:attrNameLst>
                                          <p:attrName>style.visibility</p:attrName>
                                        </p:attrNameLst>
                                      </p:cBhvr>
                                      <p:to>
                                        <p:strVal val="visible"/>
                                      </p:to>
                                    </p:set>
                                    <p:animEffect transition="in" filter="wipe(down)">
                                      <p:cBhvr>
                                        <p:cTn id="32" dur="500"/>
                                        <p:tgtEl>
                                          <p:spTgt spid="5133"/>
                                        </p:tgtEl>
                                      </p:cBhvr>
                                    </p:animEffect>
                                  </p:childTnLst>
                                </p:cTn>
                              </p:par>
                            </p:childTnLst>
                          </p:cTn>
                        </p:par>
                        <p:par>
                          <p:cTn id="33" fill="hold">
                            <p:stCondLst>
                              <p:cond delay="3250"/>
                            </p:stCondLst>
                            <p:childTnLst>
                              <p:par>
                                <p:cTn id="34" presetID="37" presetClass="entr" presetSubtype="0" fill="hold" grpId="0" nodeType="afterEffect">
                                  <p:stCondLst>
                                    <p:cond delay="0"/>
                                  </p:stCondLst>
                                  <p:childTnLst>
                                    <p:set>
                                      <p:cBhvr>
                                        <p:cTn id="35" dur="1" fill="hold">
                                          <p:stCondLst>
                                            <p:cond delay="0"/>
                                          </p:stCondLst>
                                        </p:cTn>
                                        <p:tgtEl>
                                          <p:spTgt spid="5139"/>
                                        </p:tgtEl>
                                        <p:attrNameLst>
                                          <p:attrName>style.visibility</p:attrName>
                                        </p:attrNameLst>
                                      </p:cBhvr>
                                      <p:to>
                                        <p:strVal val="visible"/>
                                      </p:to>
                                    </p:set>
                                    <p:animEffect transition="in" filter="fade">
                                      <p:cBhvr>
                                        <p:cTn id="36" dur="1000"/>
                                        <p:tgtEl>
                                          <p:spTgt spid="5139"/>
                                        </p:tgtEl>
                                      </p:cBhvr>
                                    </p:animEffect>
                                    <p:anim calcmode="lin" valueType="num">
                                      <p:cBhvr>
                                        <p:cTn id="37" dur="1000" fill="hold"/>
                                        <p:tgtEl>
                                          <p:spTgt spid="5139"/>
                                        </p:tgtEl>
                                        <p:attrNameLst>
                                          <p:attrName>ppt_x</p:attrName>
                                        </p:attrNameLst>
                                      </p:cBhvr>
                                      <p:tavLst>
                                        <p:tav tm="0">
                                          <p:val>
                                            <p:strVal val="#ppt_x"/>
                                          </p:val>
                                        </p:tav>
                                        <p:tav tm="100000">
                                          <p:val>
                                            <p:strVal val="#ppt_x"/>
                                          </p:val>
                                        </p:tav>
                                      </p:tavLst>
                                    </p:anim>
                                    <p:anim calcmode="lin" valueType="num">
                                      <p:cBhvr>
                                        <p:cTn id="38" dur="900" decel="100000" fill="hold"/>
                                        <p:tgtEl>
                                          <p:spTgt spid="5139"/>
                                        </p:tgtEl>
                                        <p:attrNameLst>
                                          <p:attrName>ppt_y</p:attrName>
                                        </p:attrNameLst>
                                      </p:cBhvr>
                                      <p:tavLst>
                                        <p:tav tm="0">
                                          <p:val>
                                            <p:strVal val="#ppt_y+1"/>
                                          </p:val>
                                        </p:tav>
                                        <p:tav tm="100000">
                                          <p:val>
                                            <p:strVal val="#ppt_y-.03"/>
                                          </p:val>
                                        </p:tav>
                                      </p:tavLst>
                                    </p:anim>
                                    <p:anim calcmode="lin" valueType="num">
                                      <p:cBhvr>
                                        <p:cTn id="39" dur="100" accel="100000" fill="hold">
                                          <p:stCondLst>
                                            <p:cond delay="900"/>
                                          </p:stCondLst>
                                        </p:cTn>
                                        <p:tgtEl>
                                          <p:spTgt spid="5139"/>
                                        </p:tgtEl>
                                        <p:attrNameLst>
                                          <p:attrName>ppt_y</p:attrName>
                                        </p:attrNameLst>
                                      </p:cBhvr>
                                      <p:tavLst>
                                        <p:tav tm="0">
                                          <p:val>
                                            <p:strVal val="#ppt_y-.03"/>
                                          </p:val>
                                        </p:tav>
                                        <p:tav tm="100000">
                                          <p:val>
                                            <p:strVal val="#ppt_y"/>
                                          </p:val>
                                        </p:tav>
                                      </p:tavLst>
                                    </p:anim>
                                  </p:childTnLst>
                                </p:cTn>
                              </p:par>
                              <p:par>
                                <p:cTn id="40" presetID="37" presetClass="entr" presetSubtype="0" fill="hold" nodeType="withEffect">
                                  <p:stCondLst>
                                    <p:cond delay="0"/>
                                  </p:stCondLst>
                                  <p:childTnLst>
                                    <p:set>
                                      <p:cBhvr>
                                        <p:cTn id="41" dur="1" fill="hold">
                                          <p:stCondLst>
                                            <p:cond delay="0"/>
                                          </p:stCondLst>
                                        </p:cTn>
                                        <p:tgtEl>
                                          <p:spTgt spid="63"/>
                                        </p:tgtEl>
                                        <p:attrNameLst>
                                          <p:attrName>style.visibility</p:attrName>
                                        </p:attrNameLst>
                                      </p:cBhvr>
                                      <p:to>
                                        <p:strVal val="visible"/>
                                      </p:to>
                                    </p:set>
                                    <p:animEffect transition="in" filter="fade">
                                      <p:cBhvr>
                                        <p:cTn id="42" dur="1000"/>
                                        <p:tgtEl>
                                          <p:spTgt spid="63"/>
                                        </p:tgtEl>
                                      </p:cBhvr>
                                    </p:animEffect>
                                    <p:anim calcmode="lin" valueType="num">
                                      <p:cBhvr>
                                        <p:cTn id="43" dur="1000" fill="hold"/>
                                        <p:tgtEl>
                                          <p:spTgt spid="63"/>
                                        </p:tgtEl>
                                        <p:attrNameLst>
                                          <p:attrName>ppt_x</p:attrName>
                                        </p:attrNameLst>
                                      </p:cBhvr>
                                      <p:tavLst>
                                        <p:tav tm="0">
                                          <p:val>
                                            <p:strVal val="#ppt_x"/>
                                          </p:val>
                                        </p:tav>
                                        <p:tav tm="100000">
                                          <p:val>
                                            <p:strVal val="#ppt_x"/>
                                          </p:val>
                                        </p:tav>
                                      </p:tavLst>
                                    </p:anim>
                                    <p:anim calcmode="lin" valueType="num">
                                      <p:cBhvr>
                                        <p:cTn id="44" dur="900" decel="100000" fill="hold"/>
                                        <p:tgtEl>
                                          <p:spTgt spid="63"/>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63"/>
                                        </p:tgtEl>
                                        <p:attrNameLst>
                                          <p:attrName>ppt_y</p:attrName>
                                        </p:attrNameLst>
                                      </p:cBhvr>
                                      <p:tavLst>
                                        <p:tav tm="0">
                                          <p:val>
                                            <p:strVal val="#ppt_y-.03"/>
                                          </p:val>
                                        </p:tav>
                                        <p:tav tm="100000">
                                          <p:val>
                                            <p:strVal val="#ppt_y"/>
                                          </p:val>
                                        </p:tav>
                                      </p:tavLst>
                                    </p:anim>
                                  </p:childTnLst>
                                </p:cTn>
                              </p:par>
                            </p:childTnLst>
                          </p:cTn>
                        </p:par>
                        <p:par>
                          <p:cTn id="46" fill="hold">
                            <p:stCondLst>
                              <p:cond delay="4250"/>
                            </p:stCondLst>
                            <p:childTnLst>
                              <p:par>
                                <p:cTn id="47" presetID="22" presetClass="entr" presetSubtype="4" fill="hold" grpId="0" nodeType="afterEffect">
                                  <p:stCondLst>
                                    <p:cond delay="0"/>
                                  </p:stCondLst>
                                  <p:childTnLst>
                                    <p:set>
                                      <p:cBhvr>
                                        <p:cTn id="48" dur="1" fill="hold">
                                          <p:stCondLst>
                                            <p:cond delay="0"/>
                                          </p:stCondLst>
                                        </p:cTn>
                                        <p:tgtEl>
                                          <p:spTgt spid="50"/>
                                        </p:tgtEl>
                                        <p:attrNameLst>
                                          <p:attrName>style.visibility</p:attrName>
                                        </p:attrNameLst>
                                      </p:cBhvr>
                                      <p:to>
                                        <p:strVal val="visible"/>
                                      </p:to>
                                    </p:set>
                                    <p:animEffect transition="in" filter="wipe(down)">
                                      <p:cBhvr>
                                        <p:cTn id="49" dur="500"/>
                                        <p:tgtEl>
                                          <p:spTgt spid="50"/>
                                        </p:tgtEl>
                                      </p:cBhvr>
                                    </p:animEffect>
                                  </p:childTnLst>
                                </p:cTn>
                              </p:par>
                            </p:childTnLst>
                          </p:cTn>
                        </p:par>
                        <p:par>
                          <p:cTn id="50" fill="hold">
                            <p:stCondLst>
                              <p:cond delay="4750"/>
                            </p:stCondLst>
                            <p:childTnLst>
                              <p:par>
                                <p:cTn id="51" presetID="22" presetClass="entr" presetSubtype="4" fill="hold" grpId="0" nodeType="afterEffect">
                                  <p:stCondLst>
                                    <p:cond delay="0"/>
                                  </p:stCondLst>
                                  <p:childTnLst>
                                    <p:set>
                                      <p:cBhvr>
                                        <p:cTn id="52" dur="1" fill="hold">
                                          <p:stCondLst>
                                            <p:cond delay="0"/>
                                          </p:stCondLst>
                                        </p:cTn>
                                        <p:tgtEl>
                                          <p:spTgt spid="5135"/>
                                        </p:tgtEl>
                                        <p:attrNameLst>
                                          <p:attrName>style.visibility</p:attrName>
                                        </p:attrNameLst>
                                      </p:cBhvr>
                                      <p:to>
                                        <p:strVal val="visible"/>
                                      </p:to>
                                    </p:set>
                                    <p:animEffect transition="in" filter="wipe(down)">
                                      <p:cBhvr>
                                        <p:cTn id="53" dur="500"/>
                                        <p:tgtEl>
                                          <p:spTgt spid="5135"/>
                                        </p:tgtEl>
                                      </p:cBhvr>
                                    </p:animEffect>
                                  </p:childTnLst>
                                </p:cTn>
                              </p:par>
                            </p:childTnLst>
                          </p:cTn>
                        </p:par>
                        <p:par>
                          <p:cTn id="54" fill="hold">
                            <p:stCondLst>
                              <p:cond delay="5250"/>
                            </p:stCondLst>
                            <p:childTnLst>
                              <p:par>
                                <p:cTn id="55" presetID="37" presetClass="entr" presetSubtype="0" fill="hold" grpId="0" nodeType="afterEffect">
                                  <p:stCondLst>
                                    <p:cond delay="0"/>
                                  </p:stCondLst>
                                  <p:childTnLst>
                                    <p:set>
                                      <p:cBhvr>
                                        <p:cTn id="56" dur="1" fill="hold">
                                          <p:stCondLst>
                                            <p:cond delay="0"/>
                                          </p:stCondLst>
                                        </p:cTn>
                                        <p:tgtEl>
                                          <p:spTgt spid="5138"/>
                                        </p:tgtEl>
                                        <p:attrNameLst>
                                          <p:attrName>style.visibility</p:attrName>
                                        </p:attrNameLst>
                                      </p:cBhvr>
                                      <p:to>
                                        <p:strVal val="visible"/>
                                      </p:to>
                                    </p:set>
                                    <p:animEffect transition="in" filter="fade">
                                      <p:cBhvr>
                                        <p:cTn id="57" dur="1000"/>
                                        <p:tgtEl>
                                          <p:spTgt spid="5138"/>
                                        </p:tgtEl>
                                      </p:cBhvr>
                                    </p:animEffect>
                                    <p:anim calcmode="lin" valueType="num">
                                      <p:cBhvr>
                                        <p:cTn id="58" dur="1000" fill="hold"/>
                                        <p:tgtEl>
                                          <p:spTgt spid="5138"/>
                                        </p:tgtEl>
                                        <p:attrNameLst>
                                          <p:attrName>ppt_x</p:attrName>
                                        </p:attrNameLst>
                                      </p:cBhvr>
                                      <p:tavLst>
                                        <p:tav tm="0">
                                          <p:val>
                                            <p:strVal val="#ppt_x"/>
                                          </p:val>
                                        </p:tav>
                                        <p:tav tm="100000">
                                          <p:val>
                                            <p:strVal val="#ppt_x"/>
                                          </p:val>
                                        </p:tav>
                                      </p:tavLst>
                                    </p:anim>
                                    <p:anim calcmode="lin" valueType="num">
                                      <p:cBhvr>
                                        <p:cTn id="59" dur="900" decel="100000" fill="hold"/>
                                        <p:tgtEl>
                                          <p:spTgt spid="5138"/>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5138"/>
                                        </p:tgtEl>
                                        <p:attrNameLst>
                                          <p:attrName>ppt_y</p:attrName>
                                        </p:attrNameLst>
                                      </p:cBhvr>
                                      <p:tavLst>
                                        <p:tav tm="0">
                                          <p:val>
                                            <p:strVal val="#ppt_y-.03"/>
                                          </p:val>
                                        </p:tav>
                                        <p:tav tm="100000">
                                          <p:val>
                                            <p:strVal val="#ppt_y"/>
                                          </p:val>
                                        </p:tav>
                                      </p:tavLst>
                                    </p:anim>
                                  </p:childTnLst>
                                </p:cTn>
                              </p:par>
                              <p:par>
                                <p:cTn id="61" presetID="37" presetClass="entr" presetSubtype="0" fill="hold" nodeType="withEffect">
                                  <p:stCondLst>
                                    <p:cond delay="0"/>
                                  </p:stCondLst>
                                  <p:childTnLst>
                                    <p:set>
                                      <p:cBhvr>
                                        <p:cTn id="62" dur="1" fill="hold">
                                          <p:stCondLst>
                                            <p:cond delay="0"/>
                                          </p:stCondLst>
                                        </p:cTn>
                                        <p:tgtEl>
                                          <p:spTgt spid="69"/>
                                        </p:tgtEl>
                                        <p:attrNameLst>
                                          <p:attrName>style.visibility</p:attrName>
                                        </p:attrNameLst>
                                      </p:cBhvr>
                                      <p:to>
                                        <p:strVal val="visible"/>
                                      </p:to>
                                    </p:set>
                                    <p:animEffect transition="in" filter="fade">
                                      <p:cBhvr>
                                        <p:cTn id="63" dur="1000"/>
                                        <p:tgtEl>
                                          <p:spTgt spid="69"/>
                                        </p:tgtEl>
                                      </p:cBhvr>
                                    </p:animEffect>
                                    <p:anim calcmode="lin" valueType="num">
                                      <p:cBhvr>
                                        <p:cTn id="64" dur="1000" fill="hold"/>
                                        <p:tgtEl>
                                          <p:spTgt spid="69"/>
                                        </p:tgtEl>
                                        <p:attrNameLst>
                                          <p:attrName>ppt_x</p:attrName>
                                        </p:attrNameLst>
                                      </p:cBhvr>
                                      <p:tavLst>
                                        <p:tav tm="0">
                                          <p:val>
                                            <p:strVal val="#ppt_x"/>
                                          </p:val>
                                        </p:tav>
                                        <p:tav tm="100000">
                                          <p:val>
                                            <p:strVal val="#ppt_x"/>
                                          </p:val>
                                        </p:tav>
                                      </p:tavLst>
                                    </p:anim>
                                    <p:anim calcmode="lin" valueType="num">
                                      <p:cBhvr>
                                        <p:cTn id="65" dur="900" decel="100000" fill="hold"/>
                                        <p:tgtEl>
                                          <p:spTgt spid="69"/>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69"/>
                                        </p:tgtEl>
                                        <p:attrNameLst>
                                          <p:attrName>ppt_y</p:attrName>
                                        </p:attrNameLst>
                                      </p:cBhvr>
                                      <p:tavLst>
                                        <p:tav tm="0">
                                          <p:val>
                                            <p:strVal val="#ppt_y-.03"/>
                                          </p:val>
                                        </p:tav>
                                        <p:tav tm="100000">
                                          <p:val>
                                            <p:strVal val="#ppt_y"/>
                                          </p:val>
                                        </p:tav>
                                      </p:tavLst>
                                    </p:anim>
                                  </p:childTnLst>
                                </p:cTn>
                              </p:par>
                            </p:childTnLst>
                          </p:cTn>
                        </p:par>
                        <p:par>
                          <p:cTn id="67" fill="hold">
                            <p:stCondLst>
                              <p:cond delay="6250"/>
                            </p:stCondLst>
                            <p:childTnLst>
                              <p:par>
                                <p:cTn id="68" presetID="22" presetClass="entr" presetSubtype="4" fill="hold" grpId="0" nodeType="afterEffect">
                                  <p:stCondLst>
                                    <p:cond delay="0"/>
                                  </p:stCondLst>
                                  <p:childTnLst>
                                    <p:set>
                                      <p:cBhvr>
                                        <p:cTn id="69" dur="1" fill="hold">
                                          <p:stCondLst>
                                            <p:cond delay="0"/>
                                          </p:stCondLst>
                                        </p:cTn>
                                        <p:tgtEl>
                                          <p:spTgt spid="49"/>
                                        </p:tgtEl>
                                        <p:attrNameLst>
                                          <p:attrName>style.visibility</p:attrName>
                                        </p:attrNameLst>
                                      </p:cBhvr>
                                      <p:to>
                                        <p:strVal val="visible"/>
                                      </p:to>
                                    </p:set>
                                    <p:animEffect transition="in" filter="wipe(down)">
                                      <p:cBhvr>
                                        <p:cTn id="70" dur="500"/>
                                        <p:tgtEl>
                                          <p:spTgt spid="49"/>
                                        </p:tgtEl>
                                      </p:cBhvr>
                                    </p:animEffect>
                                  </p:childTnLst>
                                </p:cTn>
                              </p:par>
                            </p:childTnLst>
                          </p:cTn>
                        </p:par>
                        <p:par>
                          <p:cTn id="71" fill="hold">
                            <p:stCondLst>
                              <p:cond delay="6750"/>
                            </p:stCondLst>
                            <p:childTnLst>
                              <p:par>
                                <p:cTn id="72" presetID="22" presetClass="entr" presetSubtype="4" fill="hold" grpId="0" nodeType="afterEffect">
                                  <p:stCondLst>
                                    <p:cond delay="0"/>
                                  </p:stCondLst>
                                  <p:childTnLst>
                                    <p:set>
                                      <p:cBhvr>
                                        <p:cTn id="73" dur="1" fill="hold">
                                          <p:stCondLst>
                                            <p:cond delay="0"/>
                                          </p:stCondLst>
                                        </p:cTn>
                                        <p:tgtEl>
                                          <p:spTgt spid="5134"/>
                                        </p:tgtEl>
                                        <p:attrNameLst>
                                          <p:attrName>style.visibility</p:attrName>
                                        </p:attrNameLst>
                                      </p:cBhvr>
                                      <p:to>
                                        <p:strVal val="visible"/>
                                      </p:to>
                                    </p:set>
                                    <p:animEffect transition="in" filter="wipe(down)">
                                      <p:cBhvr>
                                        <p:cTn id="74" dur="500"/>
                                        <p:tgtEl>
                                          <p:spTgt spid="5134"/>
                                        </p:tgtEl>
                                      </p:cBhvr>
                                    </p:animEffect>
                                  </p:childTnLst>
                                </p:cTn>
                              </p:par>
                            </p:childTnLst>
                          </p:cTn>
                        </p:par>
                        <p:par>
                          <p:cTn id="75" fill="hold">
                            <p:stCondLst>
                              <p:cond delay="7250"/>
                            </p:stCondLst>
                            <p:childTnLst>
                              <p:par>
                                <p:cTn id="76" presetID="37" presetClass="entr" presetSubtype="0" fill="hold" nodeType="afterEffect">
                                  <p:stCondLst>
                                    <p:cond delay="0"/>
                                  </p:stCondLst>
                                  <p:childTnLst>
                                    <p:set>
                                      <p:cBhvr>
                                        <p:cTn id="77" dur="1" fill="hold">
                                          <p:stCondLst>
                                            <p:cond delay="0"/>
                                          </p:stCondLst>
                                        </p:cTn>
                                        <p:tgtEl>
                                          <p:spTgt spid="31"/>
                                        </p:tgtEl>
                                        <p:attrNameLst>
                                          <p:attrName>style.visibility</p:attrName>
                                        </p:attrNameLst>
                                      </p:cBhvr>
                                      <p:to>
                                        <p:strVal val="visible"/>
                                      </p:to>
                                    </p:set>
                                    <p:animEffect transition="in" filter="fade">
                                      <p:cBhvr>
                                        <p:cTn id="78" dur="1000"/>
                                        <p:tgtEl>
                                          <p:spTgt spid="31"/>
                                        </p:tgtEl>
                                      </p:cBhvr>
                                    </p:animEffect>
                                    <p:anim calcmode="lin" valueType="num">
                                      <p:cBhvr>
                                        <p:cTn id="79" dur="1000" fill="hold"/>
                                        <p:tgtEl>
                                          <p:spTgt spid="31"/>
                                        </p:tgtEl>
                                        <p:attrNameLst>
                                          <p:attrName>ppt_x</p:attrName>
                                        </p:attrNameLst>
                                      </p:cBhvr>
                                      <p:tavLst>
                                        <p:tav tm="0">
                                          <p:val>
                                            <p:strVal val="#ppt_x"/>
                                          </p:val>
                                        </p:tav>
                                        <p:tav tm="100000">
                                          <p:val>
                                            <p:strVal val="#ppt_x"/>
                                          </p:val>
                                        </p:tav>
                                      </p:tavLst>
                                    </p:anim>
                                    <p:anim calcmode="lin" valueType="num">
                                      <p:cBhvr>
                                        <p:cTn id="80" dur="900" decel="100000" fill="hold"/>
                                        <p:tgtEl>
                                          <p:spTgt spid="31"/>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par>
                                <p:cTn id="82" presetID="37" presetClass="entr" presetSubtype="0" fill="hold" grpId="0" nodeType="withEffect">
                                  <p:stCondLst>
                                    <p:cond delay="0"/>
                                  </p:stCondLst>
                                  <p:childTnLst>
                                    <p:set>
                                      <p:cBhvr>
                                        <p:cTn id="83" dur="1" fill="hold">
                                          <p:stCondLst>
                                            <p:cond delay="0"/>
                                          </p:stCondLst>
                                        </p:cTn>
                                        <p:tgtEl>
                                          <p:spTgt spid="5137"/>
                                        </p:tgtEl>
                                        <p:attrNameLst>
                                          <p:attrName>style.visibility</p:attrName>
                                        </p:attrNameLst>
                                      </p:cBhvr>
                                      <p:to>
                                        <p:strVal val="visible"/>
                                      </p:to>
                                    </p:set>
                                    <p:animEffect transition="in" filter="fade">
                                      <p:cBhvr>
                                        <p:cTn id="84" dur="1000"/>
                                        <p:tgtEl>
                                          <p:spTgt spid="5137"/>
                                        </p:tgtEl>
                                      </p:cBhvr>
                                    </p:animEffect>
                                    <p:anim calcmode="lin" valueType="num">
                                      <p:cBhvr>
                                        <p:cTn id="85" dur="1000" fill="hold"/>
                                        <p:tgtEl>
                                          <p:spTgt spid="5137"/>
                                        </p:tgtEl>
                                        <p:attrNameLst>
                                          <p:attrName>ppt_x</p:attrName>
                                        </p:attrNameLst>
                                      </p:cBhvr>
                                      <p:tavLst>
                                        <p:tav tm="0">
                                          <p:val>
                                            <p:strVal val="#ppt_x"/>
                                          </p:val>
                                        </p:tav>
                                        <p:tav tm="100000">
                                          <p:val>
                                            <p:strVal val="#ppt_x"/>
                                          </p:val>
                                        </p:tav>
                                      </p:tavLst>
                                    </p:anim>
                                    <p:anim calcmode="lin" valueType="num">
                                      <p:cBhvr>
                                        <p:cTn id="86" dur="900" decel="100000" fill="hold"/>
                                        <p:tgtEl>
                                          <p:spTgt spid="5137"/>
                                        </p:tgtEl>
                                        <p:attrNameLst>
                                          <p:attrName>ppt_y</p:attrName>
                                        </p:attrNameLst>
                                      </p:cBhvr>
                                      <p:tavLst>
                                        <p:tav tm="0">
                                          <p:val>
                                            <p:strVal val="#ppt_y+1"/>
                                          </p:val>
                                        </p:tav>
                                        <p:tav tm="100000">
                                          <p:val>
                                            <p:strVal val="#ppt_y-.03"/>
                                          </p:val>
                                        </p:tav>
                                      </p:tavLst>
                                    </p:anim>
                                    <p:anim calcmode="lin" valueType="num">
                                      <p:cBhvr>
                                        <p:cTn id="87" dur="100" accel="100000" fill="hold">
                                          <p:stCondLst>
                                            <p:cond delay="900"/>
                                          </p:stCondLst>
                                        </p:cTn>
                                        <p:tgtEl>
                                          <p:spTgt spid="5137"/>
                                        </p:tgtEl>
                                        <p:attrNameLst>
                                          <p:attrName>ppt_y</p:attrName>
                                        </p:attrNameLst>
                                      </p:cBhvr>
                                      <p:tavLst>
                                        <p:tav tm="0">
                                          <p:val>
                                            <p:strVal val="#ppt_y-.03"/>
                                          </p:val>
                                        </p:tav>
                                        <p:tav tm="100000">
                                          <p:val>
                                            <p:strVal val="#ppt_y"/>
                                          </p:val>
                                        </p:tav>
                                      </p:tavLst>
                                    </p:anim>
                                  </p:childTnLst>
                                </p:cTn>
                              </p:par>
                            </p:childTnLst>
                          </p:cTn>
                        </p:par>
                        <p:par>
                          <p:cTn id="88" fill="hold">
                            <p:stCondLst>
                              <p:cond delay="8250"/>
                            </p:stCondLst>
                            <p:childTnLst>
                              <p:par>
                                <p:cTn id="89" presetID="22" presetClass="entr" presetSubtype="8" fill="hold" grpId="0" nodeType="afterEffect">
                                  <p:stCondLst>
                                    <p:cond delay="0"/>
                                  </p:stCondLst>
                                  <p:childTnLst>
                                    <p:set>
                                      <p:cBhvr>
                                        <p:cTn id="90" dur="1" fill="hold">
                                          <p:stCondLst>
                                            <p:cond delay="0"/>
                                          </p:stCondLst>
                                        </p:cTn>
                                        <p:tgtEl>
                                          <p:spTgt spid="47"/>
                                        </p:tgtEl>
                                        <p:attrNameLst>
                                          <p:attrName>style.visibility</p:attrName>
                                        </p:attrNameLst>
                                      </p:cBhvr>
                                      <p:to>
                                        <p:strVal val="visible"/>
                                      </p:to>
                                    </p:set>
                                    <p:animEffect transition="in" filter="wipe(left)">
                                      <p:cBhvr>
                                        <p:cTn id="91" dur="500"/>
                                        <p:tgtEl>
                                          <p:spTgt spid="47"/>
                                        </p:tgtEl>
                                      </p:cBhvr>
                                    </p:animEffect>
                                  </p:childTnLst>
                                </p:cTn>
                              </p:par>
                            </p:childTnLst>
                          </p:cTn>
                        </p:par>
                        <p:par>
                          <p:cTn id="92" fill="hold">
                            <p:stCondLst>
                              <p:cond delay="8750"/>
                            </p:stCondLst>
                            <p:childTnLst>
                              <p:par>
                                <p:cTn id="93" presetID="22" presetClass="entr" presetSubtype="4" fill="hold" grpId="0" nodeType="afterEffect">
                                  <p:stCondLst>
                                    <p:cond delay="0"/>
                                  </p:stCondLst>
                                  <p:childTnLst>
                                    <p:set>
                                      <p:cBhvr>
                                        <p:cTn id="94" dur="1" fill="hold">
                                          <p:stCondLst>
                                            <p:cond delay="0"/>
                                          </p:stCondLst>
                                        </p:cTn>
                                        <p:tgtEl>
                                          <p:spTgt spid="5132"/>
                                        </p:tgtEl>
                                        <p:attrNameLst>
                                          <p:attrName>style.visibility</p:attrName>
                                        </p:attrNameLst>
                                      </p:cBhvr>
                                      <p:to>
                                        <p:strVal val="visible"/>
                                      </p:to>
                                    </p:set>
                                    <p:animEffect transition="in" filter="wipe(down)">
                                      <p:cBhvr>
                                        <p:cTn id="95" dur="500"/>
                                        <p:tgtEl>
                                          <p:spTgt spid="5132"/>
                                        </p:tgtEl>
                                      </p:cBhvr>
                                    </p:animEffect>
                                  </p:childTnLst>
                                </p:cTn>
                              </p:par>
                            </p:childTnLst>
                          </p:cTn>
                        </p:par>
                        <p:par>
                          <p:cTn id="96" fill="hold">
                            <p:stCondLst>
                              <p:cond delay="9250"/>
                            </p:stCondLst>
                            <p:childTnLst>
                              <p:par>
                                <p:cTn id="97" presetID="37" presetClass="entr" presetSubtype="0" fill="hold" grpId="0" nodeType="afterEffect">
                                  <p:stCondLst>
                                    <p:cond delay="0"/>
                                  </p:stCondLst>
                                  <p:childTnLst>
                                    <p:set>
                                      <p:cBhvr>
                                        <p:cTn id="98" dur="1" fill="hold">
                                          <p:stCondLst>
                                            <p:cond delay="0"/>
                                          </p:stCondLst>
                                        </p:cTn>
                                        <p:tgtEl>
                                          <p:spTgt spid="5136"/>
                                        </p:tgtEl>
                                        <p:attrNameLst>
                                          <p:attrName>style.visibility</p:attrName>
                                        </p:attrNameLst>
                                      </p:cBhvr>
                                      <p:to>
                                        <p:strVal val="visible"/>
                                      </p:to>
                                    </p:set>
                                    <p:animEffect transition="in" filter="fade">
                                      <p:cBhvr>
                                        <p:cTn id="99" dur="1000"/>
                                        <p:tgtEl>
                                          <p:spTgt spid="5136"/>
                                        </p:tgtEl>
                                      </p:cBhvr>
                                    </p:animEffect>
                                    <p:anim calcmode="lin" valueType="num">
                                      <p:cBhvr>
                                        <p:cTn id="100" dur="1000" fill="hold"/>
                                        <p:tgtEl>
                                          <p:spTgt spid="5136"/>
                                        </p:tgtEl>
                                        <p:attrNameLst>
                                          <p:attrName>ppt_x</p:attrName>
                                        </p:attrNameLst>
                                      </p:cBhvr>
                                      <p:tavLst>
                                        <p:tav tm="0">
                                          <p:val>
                                            <p:strVal val="#ppt_x"/>
                                          </p:val>
                                        </p:tav>
                                        <p:tav tm="100000">
                                          <p:val>
                                            <p:strVal val="#ppt_x"/>
                                          </p:val>
                                        </p:tav>
                                      </p:tavLst>
                                    </p:anim>
                                    <p:anim calcmode="lin" valueType="num">
                                      <p:cBhvr>
                                        <p:cTn id="101" dur="900" decel="100000" fill="hold"/>
                                        <p:tgtEl>
                                          <p:spTgt spid="5136"/>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5136"/>
                                        </p:tgtEl>
                                        <p:attrNameLst>
                                          <p:attrName>ppt_y</p:attrName>
                                        </p:attrNameLst>
                                      </p:cBhvr>
                                      <p:tavLst>
                                        <p:tav tm="0">
                                          <p:val>
                                            <p:strVal val="#ppt_y-.03"/>
                                          </p:val>
                                        </p:tav>
                                        <p:tav tm="100000">
                                          <p:val>
                                            <p:strVal val="#ppt_y"/>
                                          </p:val>
                                        </p:tav>
                                      </p:tavLst>
                                    </p:anim>
                                  </p:childTnLst>
                                </p:cTn>
                              </p:par>
                              <p:par>
                                <p:cTn id="103" presetID="37" presetClass="entr" presetSubtype="0" fill="hold" nodeType="withEffect">
                                  <p:stCondLst>
                                    <p:cond delay="0"/>
                                  </p:stCondLst>
                                  <p:childTnLst>
                                    <p:set>
                                      <p:cBhvr>
                                        <p:cTn id="104" dur="1" fill="hold">
                                          <p:stCondLst>
                                            <p:cond delay="0"/>
                                          </p:stCondLst>
                                        </p:cTn>
                                        <p:tgtEl>
                                          <p:spTgt spid="55"/>
                                        </p:tgtEl>
                                        <p:attrNameLst>
                                          <p:attrName>style.visibility</p:attrName>
                                        </p:attrNameLst>
                                      </p:cBhvr>
                                      <p:to>
                                        <p:strVal val="visible"/>
                                      </p:to>
                                    </p:set>
                                    <p:animEffect transition="in" filter="fade">
                                      <p:cBhvr>
                                        <p:cTn id="105" dur="1000"/>
                                        <p:tgtEl>
                                          <p:spTgt spid="55"/>
                                        </p:tgtEl>
                                      </p:cBhvr>
                                    </p:animEffect>
                                    <p:anim calcmode="lin" valueType="num">
                                      <p:cBhvr>
                                        <p:cTn id="106" dur="1000" fill="hold"/>
                                        <p:tgtEl>
                                          <p:spTgt spid="55"/>
                                        </p:tgtEl>
                                        <p:attrNameLst>
                                          <p:attrName>ppt_x</p:attrName>
                                        </p:attrNameLst>
                                      </p:cBhvr>
                                      <p:tavLst>
                                        <p:tav tm="0">
                                          <p:val>
                                            <p:strVal val="#ppt_x"/>
                                          </p:val>
                                        </p:tav>
                                        <p:tav tm="100000">
                                          <p:val>
                                            <p:strVal val="#ppt_x"/>
                                          </p:val>
                                        </p:tav>
                                      </p:tavLst>
                                    </p:anim>
                                    <p:anim calcmode="lin" valueType="num">
                                      <p:cBhvr>
                                        <p:cTn id="107" dur="900" decel="100000" fill="hold"/>
                                        <p:tgtEl>
                                          <p:spTgt spid="55"/>
                                        </p:tgtEl>
                                        <p:attrNameLst>
                                          <p:attrName>ppt_y</p:attrName>
                                        </p:attrNameLst>
                                      </p:cBhvr>
                                      <p:tavLst>
                                        <p:tav tm="0">
                                          <p:val>
                                            <p:strVal val="#ppt_y+1"/>
                                          </p:val>
                                        </p:tav>
                                        <p:tav tm="100000">
                                          <p:val>
                                            <p:strVal val="#ppt_y-.03"/>
                                          </p:val>
                                        </p:tav>
                                      </p:tavLst>
                                    </p:anim>
                                    <p:anim calcmode="lin" valueType="num">
                                      <p:cBhvr>
                                        <p:cTn id="108" dur="100" accel="100000" fill="hold">
                                          <p:stCondLst>
                                            <p:cond delay="900"/>
                                          </p:stCondLst>
                                        </p:cTn>
                                        <p:tgtEl>
                                          <p:spTgt spid="55"/>
                                        </p:tgtEl>
                                        <p:attrNameLst>
                                          <p:attrName>ppt_y</p:attrName>
                                        </p:attrNameLst>
                                      </p:cBhvr>
                                      <p:tavLst>
                                        <p:tav tm="0">
                                          <p:val>
                                            <p:strVal val="#ppt_y-.03"/>
                                          </p:val>
                                        </p:tav>
                                        <p:tav tm="100000">
                                          <p:val>
                                            <p:strVal val="#ppt_y"/>
                                          </p:val>
                                        </p:tav>
                                      </p:tavLst>
                                    </p:anim>
                                  </p:childTnLst>
                                </p:cTn>
                              </p:par>
                            </p:childTnLst>
                          </p:cTn>
                        </p:par>
                        <p:par>
                          <p:cTn id="109" fill="hold">
                            <p:stCondLst>
                              <p:cond delay="10250"/>
                            </p:stCondLst>
                            <p:childTnLst>
                              <p:par>
                                <p:cTn id="110" presetID="22" presetClass="entr" presetSubtype="8" fill="hold" grpId="0" nodeType="afterEffect">
                                  <p:stCondLst>
                                    <p:cond delay="0"/>
                                  </p:stCondLst>
                                  <p:childTnLst>
                                    <p:set>
                                      <p:cBhvr>
                                        <p:cTn id="111" dur="1" fill="hold">
                                          <p:stCondLst>
                                            <p:cond delay="0"/>
                                          </p:stCondLst>
                                        </p:cTn>
                                        <p:tgtEl>
                                          <p:spTgt spid="48"/>
                                        </p:tgtEl>
                                        <p:attrNameLst>
                                          <p:attrName>style.visibility</p:attrName>
                                        </p:attrNameLst>
                                      </p:cBhvr>
                                      <p:to>
                                        <p:strVal val="visible"/>
                                      </p:to>
                                    </p:set>
                                    <p:animEffect transition="in" filter="wipe(left)">
                                      <p:cBhvr>
                                        <p:cTn id="112"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1" grpId="0" animBg="1"/>
      <p:bldP spid="5132" grpId="0" animBg="1"/>
      <p:bldP spid="5133" grpId="0" animBg="1"/>
      <p:bldP spid="5134" grpId="0" animBg="1"/>
      <p:bldP spid="5135" grpId="0" animBg="1"/>
      <p:bldP spid="5136" grpId="0" animBg="1"/>
      <p:bldP spid="5140" grpId="0" animBg="1"/>
      <p:bldP spid="5137" grpId="0" animBg="1"/>
      <p:bldP spid="5139" grpId="0" animBg="1"/>
      <p:bldP spid="5138" grpId="0" animBg="1"/>
      <p:bldP spid="47" grpId="0"/>
      <p:bldP spid="48" grpId="0"/>
      <p:bldP spid="49" grpId="0"/>
      <p:bldP spid="50" grpId="0"/>
      <p:bldP spid="5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1516</TotalTime>
  <Words>1284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298</cp:revision>
  <dcterms:created xsi:type="dcterms:W3CDTF">2016-09-28T22:08:47Z</dcterms:created>
  <dcterms:modified xsi:type="dcterms:W3CDTF">2016-10-19T23:10:01Z</dcterms:modified>
</cp:coreProperties>
</file>