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079712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6994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5"/>
          <p:cNvSpPr>
            <a:spLocks/>
          </p:cNvSpPr>
          <p:nvPr/>
        </p:nvSpPr>
        <p:spPr bwMode="auto">
          <a:xfrm>
            <a:off x="8323175" y="3894480"/>
            <a:ext cx="2688190" cy="2781059"/>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solidFill>
            <a:srgbClr val="9D9D9D"/>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22"/>
          <p:cNvSpPr>
            <a:spLocks/>
          </p:cNvSpPr>
          <p:nvPr/>
        </p:nvSpPr>
        <p:spPr bwMode="auto">
          <a:xfrm>
            <a:off x="7439662" y="4544566"/>
            <a:ext cx="1704279" cy="1902566"/>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solidFill>
            <a:srgbClr val="A2A2A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26"/>
          <p:cNvSpPr>
            <a:spLocks/>
          </p:cNvSpPr>
          <p:nvPr/>
        </p:nvSpPr>
        <p:spPr bwMode="auto">
          <a:xfrm>
            <a:off x="6867387" y="4619865"/>
            <a:ext cx="567255" cy="461836"/>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solidFill>
            <a:srgbClr val="A7A7A7"/>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27"/>
          <p:cNvSpPr>
            <a:spLocks/>
          </p:cNvSpPr>
          <p:nvPr/>
        </p:nvSpPr>
        <p:spPr bwMode="auto">
          <a:xfrm>
            <a:off x="6779538" y="3560652"/>
            <a:ext cx="1270050" cy="1659099"/>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solidFill>
            <a:srgbClr val="ACACAC"/>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29"/>
          <p:cNvSpPr>
            <a:spLocks/>
          </p:cNvSpPr>
          <p:nvPr/>
        </p:nvSpPr>
        <p:spPr bwMode="auto">
          <a:xfrm>
            <a:off x="7678111" y="2973318"/>
            <a:ext cx="1327782" cy="1905076"/>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solidFill>
            <a:srgbClr val="B6B6B6"/>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28"/>
          <p:cNvSpPr>
            <a:spLocks/>
          </p:cNvSpPr>
          <p:nvPr/>
        </p:nvSpPr>
        <p:spPr bwMode="auto">
          <a:xfrm>
            <a:off x="6696707" y="2225344"/>
            <a:ext cx="1907585" cy="1804677"/>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solidFill>
            <a:srgbClr val="B1B1B1"/>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24"/>
          <p:cNvSpPr>
            <a:spLocks/>
          </p:cNvSpPr>
          <p:nvPr/>
        </p:nvSpPr>
        <p:spPr bwMode="auto">
          <a:xfrm>
            <a:off x="8810112" y="2985868"/>
            <a:ext cx="1490929" cy="1219850"/>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solidFill>
            <a:srgbClr val="BBBBBB"/>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23"/>
          <p:cNvSpPr>
            <a:spLocks/>
          </p:cNvSpPr>
          <p:nvPr/>
        </p:nvSpPr>
        <p:spPr bwMode="auto">
          <a:xfrm>
            <a:off x="9891913" y="2943198"/>
            <a:ext cx="1651567" cy="128511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solidFill>
            <a:srgbClr val="C0C0C0"/>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5"/>
          <p:cNvSpPr>
            <a:spLocks noEditPoints="1"/>
          </p:cNvSpPr>
          <p:nvPr/>
        </p:nvSpPr>
        <p:spPr bwMode="auto">
          <a:xfrm>
            <a:off x="9540515" y="1346851"/>
            <a:ext cx="1842325" cy="1852366"/>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solidFill>
            <a:srgbClr val="C5C5C5"/>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31"/>
          <p:cNvSpPr>
            <a:spLocks/>
          </p:cNvSpPr>
          <p:nvPr/>
        </p:nvSpPr>
        <p:spPr bwMode="auto">
          <a:xfrm>
            <a:off x="10491800" y="2089805"/>
            <a:ext cx="341356" cy="28362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30"/>
          <p:cNvSpPr>
            <a:spLocks/>
          </p:cNvSpPr>
          <p:nvPr/>
        </p:nvSpPr>
        <p:spPr bwMode="auto">
          <a:xfrm>
            <a:off x="9189118" y="1808686"/>
            <a:ext cx="1365430" cy="1762006"/>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91" name="Group 190"/>
          <p:cNvGrpSpPr/>
          <p:nvPr/>
        </p:nvGrpSpPr>
        <p:grpSpPr>
          <a:xfrm>
            <a:off x="7188664" y="927682"/>
            <a:ext cx="2520021" cy="2354365"/>
            <a:chOff x="7188664" y="927682"/>
            <a:chExt cx="2520021" cy="2354365"/>
          </a:xfrm>
          <a:solidFill>
            <a:srgbClr val="CECECE"/>
          </a:solidFill>
          <a:effectLst>
            <a:outerShdw blurRad="50800" dist="38100" dir="2700000" algn="tl" rotWithShape="0">
              <a:prstClr val="black">
                <a:alpha val="40000"/>
              </a:prstClr>
            </a:outerShdw>
          </a:effectLst>
        </p:grpSpPr>
        <p:grpSp>
          <p:nvGrpSpPr>
            <p:cNvPr id="192" name="Group 191"/>
            <p:cNvGrpSpPr/>
            <p:nvPr/>
          </p:nvGrpSpPr>
          <p:grpSpPr>
            <a:xfrm>
              <a:off x="7188664" y="1078284"/>
              <a:ext cx="2520021" cy="2203763"/>
              <a:chOff x="7188664" y="1078284"/>
              <a:chExt cx="2520021" cy="2203763"/>
            </a:xfrm>
            <a:grpFill/>
          </p:grpSpPr>
          <p:sp>
            <p:nvSpPr>
              <p:cNvPr id="196" name="Freeform 6"/>
              <p:cNvSpPr>
                <a:spLocks noEditPoints="1"/>
              </p:cNvSpPr>
              <p:nvPr/>
            </p:nvSpPr>
            <p:spPr bwMode="auto">
              <a:xfrm>
                <a:off x="7188664" y="1078284"/>
                <a:ext cx="2520021" cy="2203763"/>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
              <p:cNvSpPr>
                <a:spLocks/>
              </p:cNvSpPr>
              <p:nvPr/>
            </p:nvSpPr>
            <p:spPr bwMode="auto">
              <a:xfrm>
                <a:off x="7324203" y="1246451"/>
                <a:ext cx="25100" cy="27611"/>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8"/>
              <p:cNvSpPr>
                <a:spLocks/>
              </p:cNvSpPr>
              <p:nvPr/>
            </p:nvSpPr>
            <p:spPr bwMode="auto">
              <a:xfrm>
                <a:off x="7339264" y="1218842"/>
                <a:ext cx="115459" cy="22591"/>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9"/>
              <p:cNvSpPr>
                <a:spLocks/>
              </p:cNvSpPr>
              <p:nvPr/>
            </p:nvSpPr>
            <p:spPr bwMode="auto">
              <a:xfrm>
                <a:off x="7462250" y="1191233"/>
                <a:ext cx="112950" cy="32631"/>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10"/>
              <p:cNvSpPr>
                <a:spLocks/>
              </p:cNvSpPr>
              <p:nvPr/>
            </p:nvSpPr>
            <p:spPr bwMode="auto">
              <a:xfrm>
                <a:off x="7585242" y="1188722"/>
                <a:ext cx="35141" cy="2008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11"/>
              <p:cNvSpPr>
                <a:spLocks/>
              </p:cNvSpPr>
              <p:nvPr/>
            </p:nvSpPr>
            <p:spPr bwMode="auto">
              <a:xfrm>
                <a:off x="7637950" y="1171153"/>
                <a:ext cx="85338" cy="4016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12"/>
              <p:cNvSpPr>
                <a:spLocks/>
              </p:cNvSpPr>
              <p:nvPr/>
            </p:nvSpPr>
            <p:spPr bwMode="auto">
              <a:xfrm>
                <a:off x="7735839" y="1151073"/>
                <a:ext cx="80320" cy="4016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13"/>
              <p:cNvSpPr>
                <a:spLocks/>
              </p:cNvSpPr>
              <p:nvPr/>
            </p:nvSpPr>
            <p:spPr bwMode="auto">
              <a:xfrm>
                <a:off x="7828709" y="1143543"/>
                <a:ext cx="72790" cy="3012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14"/>
              <p:cNvSpPr>
                <a:spLocks/>
              </p:cNvSpPr>
              <p:nvPr/>
            </p:nvSpPr>
            <p:spPr bwMode="auto">
              <a:xfrm>
                <a:off x="7904008" y="1166133"/>
                <a:ext cx="17571" cy="12551"/>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15"/>
              <p:cNvSpPr>
                <a:spLocks/>
              </p:cNvSpPr>
              <p:nvPr/>
            </p:nvSpPr>
            <p:spPr bwMode="auto">
              <a:xfrm>
                <a:off x="7914048" y="1181193"/>
                <a:ext cx="7531" cy="12551"/>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16"/>
              <p:cNvSpPr>
                <a:spLocks/>
              </p:cNvSpPr>
              <p:nvPr/>
            </p:nvSpPr>
            <p:spPr bwMode="auto">
              <a:xfrm>
                <a:off x="7961738" y="1198762"/>
                <a:ext cx="40161" cy="27611"/>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93" name="Freeform 19"/>
            <p:cNvSpPr>
              <a:spLocks/>
            </p:cNvSpPr>
            <p:nvPr/>
          </p:nvSpPr>
          <p:spPr bwMode="auto">
            <a:xfrm>
              <a:off x="8069666" y="1110913"/>
              <a:ext cx="35141" cy="35140"/>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21"/>
            <p:cNvSpPr>
              <a:spLocks/>
            </p:cNvSpPr>
            <p:nvPr/>
          </p:nvSpPr>
          <p:spPr bwMode="auto">
            <a:xfrm>
              <a:off x="8092258" y="1010513"/>
              <a:ext cx="52710" cy="25100"/>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49"/>
            <p:cNvSpPr>
              <a:spLocks/>
            </p:cNvSpPr>
            <p:nvPr/>
          </p:nvSpPr>
          <p:spPr bwMode="auto">
            <a:xfrm>
              <a:off x="8237837" y="927682"/>
              <a:ext cx="22591" cy="32631"/>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51" name="Freeform 33"/>
          <p:cNvSpPr>
            <a:spLocks/>
          </p:cNvSpPr>
          <p:nvPr/>
        </p:nvSpPr>
        <p:spPr bwMode="auto">
          <a:xfrm>
            <a:off x="8129906" y="1627968"/>
            <a:ext cx="256018" cy="195778"/>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32"/>
          <p:cNvSpPr>
            <a:spLocks/>
          </p:cNvSpPr>
          <p:nvPr/>
        </p:nvSpPr>
        <p:spPr bwMode="auto">
          <a:xfrm>
            <a:off x="8764933" y="1221351"/>
            <a:ext cx="333829" cy="29366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07" name="Group 206"/>
          <p:cNvGrpSpPr/>
          <p:nvPr/>
        </p:nvGrpSpPr>
        <p:grpSpPr>
          <a:xfrm>
            <a:off x="9199159" y="400589"/>
            <a:ext cx="1925156" cy="1352881"/>
            <a:chOff x="9199159" y="400589"/>
            <a:chExt cx="1925156" cy="1352881"/>
          </a:xfrm>
          <a:solidFill>
            <a:srgbClr val="D5D5D5"/>
          </a:solidFill>
          <a:effectLst>
            <a:outerShdw blurRad="50800" dist="38100" dir="2700000" algn="tl" rotWithShape="0">
              <a:prstClr val="black">
                <a:alpha val="40000"/>
              </a:prstClr>
            </a:outerShdw>
          </a:effectLst>
        </p:grpSpPr>
        <p:sp>
          <p:nvSpPr>
            <p:cNvPr id="208" name="Freeform 34"/>
            <p:cNvSpPr>
              <a:spLocks/>
            </p:cNvSpPr>
            <p:nvPr/>
          </p:nvSpPr>
          <p:spPr bwMode="auto">
            <a:xfrm>
              <a:off x="9199159" y="586327"/>
              <a:ext cx="1925156" cy="1167143"/>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35"/>
            <p:cNvSpPr>
              <a:spLocks/>
            </p:cNvSpPr>
            <p:nvPr/>
          </p:nvSpPr>
          <p:spPr bwMode="auto">
            <a:xfrm>
              <a:off x="10762878" y="797166"/>
              <a:ext cx="20080" cy="2008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36"/>
            <p:cNvSpPr>
              <a:spLocks/>
            </p:cNvSpPr>
            <p:nvPr/>
          </p:nvSpPr>
          <p:spPr bwMode="auto">
            <a:xfrm>
              <a:off x="10795506" y="814734"/>
              <a:ext cx="17571" cy="15060"/>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37"/>
            <p:cNvSpPr>
              <a:spLocks/>
            </p:cNvSpPr>
            <p:nvPr/>
          </p:nvSpPr>
          <p:spPr bwMode="auto">
            <a:xfrm>
              <a:off x="10825627" y="749475"/>
              <a:ext cx="27611" cy="22591"/>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38"/>
            <p:cNvSpPr>
              <a:spLocks/>
            </p:cNvSpPr>
            <p:nvPr/>
          </p:nvSpPr>
          <p:spPr bwMode="auto">
            <a:xfrm>
              <a:off x="10762878" y="827286"/>
              <a:ext cx="248489" cy="281118"/>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39"/>
            <p:cNvSpPr>
              <a:spLocks/>
            </p:cNvSpPr>
            <p:nvPr/>
          </p:nvSpPr>
          <p:spPr bwMode="auto">
            <a:xfrm>
              <a:off x="10637379" y="699275"/>
              <a:ext cx="22591" cy="22591"/>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40"/>
            <p:cNvSpPr>
              <a:spLocks/>
            </p:cNvSpPr>
            <p:nvPr/>
          </p:nvSpPr>
          <p:spPr bwMode="auto">
            <a:xfrm>
              <a:off x="10444108" y="400589"/>
              <a:ext cx="321278" cy="401597"/>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41"/>
            <p:cNvSpPr>
              <a:spLocks/>
            </p:cNvSpPr>
            <p:nvPr/>
          </p:nvSpPr>
          <p:spPr bwMode="auto">
            <a:xfrm>
              <a:off x="10612279" y="573776"/>
              <a:ext cx="42670" cy="5020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42"/>
            <p:cNvSpPr>
              <a:spLocks/>
            </p:cNvSpPr>
            <p:nvPr/>
          </p:nvSpPr>
          <p:spPr bwMode="auto">
            <a:xfrm>
              <a:off x="10441601" y="566247"/>
              <a:ext cx="55219" cy="47691"/>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43"/>
            <p:cNvSpPr>
              <a:spLocks/>
            </p:cNvSpPr>
            <p:nvPr/>
          </p:nvSpPr>
          <p:spPr bwMode="auto">
            <a:xfrm>
              <a:off x="10408969" y="473378"/>
              <a:ext cx="52710" cy="128010"/>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44"/>
            <p:cNvSpPr>
              <a:spLocks/>
            </p:cNvSpPr>
            <p:nvPr/>
          </p:nvSpPr>
          <p:spPr bwMode="auto">
            <a:xfrm>
              <a:off x="10371321" y="601386"/>
              <a:ext cx="42670" cy="25100"/>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9" name="Group 218"/>
          <p:cNvGrpSpPr/>
          <p:nvPr/>
        </p:nvGrpSpPr>
        <p:grpSpPr>
          <a:xfrm>
            <a:off x="7846280" y="91857"/>
            <a:ext cx="1711807" cy="1450775"/>
            <a:chOff x="7846280" y="91857"/>
            <a:chExt cx="1711807" cy="1450775"/>
          </a:xfrm>
          <a:solidFill>
            <a:schemeClr val="bg1">
              <a:lumMod val="85000"/>
            </a:schemeClr>
          </a:solidFill>
          <a:effectLst>
            <a:outerShdw blurRad="50800" dist="38100" dir="2700000" algn="tl" rotWithShape="0">
              <a:prstClr val="black">
                <a:alpha val="40000"/>
              </a:prstClr>
            </a:outerShdw>
          </a:effectLst>
        </p:grpSpPr>
        <p:sp>
          <p:nvSpPr>
            <p:cNvPr id="220" name="Freeform 48"/>
            <p:cNvSpPr>
              <a:spLocks/>
            </p:cNvSpPr>
            <p:nvPr/>
          </p:nvSpPr>
          <p:spPr bwMode="auto">
            <a:xfrm>
              <a:off x="9394937" y="556207"/>
              <a:ext cx="163150" cy="122990"/>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62"/>
            <p:cNvSpPr>
              <a:spLocks/>
            </p:cNvSpPr>
            <p:nvPr/>
          </p:nvSpPr>
          <p:spPr bwMode="auto">
            <a:xfrm>
              <a:off x="8064659" y="91857"/>
              <a:ext cx="115459" cy="278608"/>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2" name="Group 221"/>
            <p:cNvGrpSpPr/>
            <p:nvPr/>
          </p:nvGrpSpPr>
          <p:grpSpPr>
            <a:xfrm>
              <a:off x="7846280" y="214851"/>
              <a:ext cx="1618937" cy="1327781"/>
              <a:chOff x="7846280" y="214851"/>
              <a:chExt cx="1618937" cy="1327781"/>
            </a:xfrm>
            <a:grpFill/>
          </p:grpSpPr>
          <p:sp>
            <p:nvSpPr>
              <p:cNvPr id="223" name="Freeform 17"/>
              <p:cNvSpPr>
                <a:spLocks/>
              </p:cNvSpPr>
              <p:nvPr/>
            </p:nvSpPr>
            <p:spPr bwMode="auto">
              <a:xfrm>
                <a:off x="7846280" y="802184"/>
                <a:ext cx="17571" cy="35140"/>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8"/>
              <p:cNvSpPr>
                <a:spLocks/>
              </p:cNvSpPr>
              <p:nvPr/>
            </p:nvSpPr>
            <p:spPr bwMode="auto">
              <a:xfrm>
                <a:off x="7868868" y="817244"/>
                <a:ext cx="17571" cy="17571"/>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46"/>
              <p:cNvSpPr>
                <a:spLocks/>
              </p:cNvSpPr>
              <p:nvPr/>
            </p:nvSpPr>
            <p:spPr bwMode="auto">
              <a:xfrm>
                <a:off x="8197676" y="214851"/>
                <a:ext cx="1267541" cy="1327781"/>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47"/>
              <p:cNvSpPr>
                <a:spLocks/>
              </p:cNvSpPr>
              <p:nvPr/>
            </p:nvSpPr>
            <p:spPr bwMode="auto">
              <a:xfrm>
                <a:off x="8069668" y="377998"/>
                <a:ext cx="55219" cy="1004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50"/>
              <p:cNvSpPr>
                <a:spLocks/>
              </p:cNvSpPr>
              <p:nvPr/>
            </p:nvSpPr>
            <p:spPr bwMode="auto">
              <a:xfrm>
                <a:off x="8137437" y="588834"/>
                <a:ext cx="42670" cy="42671"/>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51"/>
              <p:cNvSpPr>
                <a:spLocks/>
              </p:cNvSpPr>
              <p:nvPr/>
            </p:nvSpPr>
            <p:spPr bwMode="auto">
              <a:xfrm>
                <a:off x="8144966" y="526085"/>
                <a:ext cx="30121" cy="5020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52"/>
              <p:cNvSpPr>
                <a:spLocks/>
              </p:cNvSpPr>
              <p:nvPr/>
            </p:nvSpPr>
            <p:spPr bwMode="auto">
              <a:xfrm>
                <a:off x="8142457" y="495967"/>
                <a:ext cx="20080" cy="22591"/>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53"/>
              <p:cNvSpPr>
                <a:spLocks/>
              </p:cNvSpPr>
              <p:nvPr/>
            </p:nvSpPr>
            <p:spPr bwMode="auto">
              <a:xfrm>
                <a:off x="8170066" y="495967"/>
                <a:ext cx="42670" cy="22591"/>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54"/>
              <p:cNvSpPr>
                <a:spLocks/>
              </p:cNvSpPr>
              <p:nvPr/>
            </p:nvSpPr>
            <p:spPr bwMode="auto">
              <a:xfrm>
                <a:off x="8192658" y="586325"/>
                <a:ext cx="17571" cy="22591"/>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55"/>
              <p:cNvSpPr>
                <a:spLocks/>
              </p:cNvSpPr>
              <p:nvPr/>
            </p:nvSpPr>
            <p:spPr bwMode="auto">
              <a:xfrm>
                <a:off x="8270465" y="586325"/>
                <a:ext cx="20080" cy="17571"/>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56"/>
              <p:cNvSpPr>
                <a:spLocks/>
              </p:cNvSpPr>
              <p:nvPr/>
            </p:nvSpPr>
            <p:spPr bwMode="auto">
              <a:xfrm>
                <a:off x="8212736" y="518556"/>
                <a:ext cx="65260" cy="67771"/>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57"/>
              <p:cNvSpPr>
                <a:spLocks/>
              </p:cNvSpPr>
              <p:nvPr/>
            </p:nvSpPr>
            <p:spPr bwMode="auto">
              <a:xfrm>
                <a:off x="8308118" y="513536"/>
                <a:ext cx="37651" cy="22591"/>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58"/>
              <p:cNvSpPr>
                <a:spLocks/>
              </p:cNvSpPr>
              <p:nvPr/>
            </p:nvSpPr>
            <p:spPr bwMode="auto">
              <a:xfrm>
                <a:off x="8275488" y="443256"/>
                <a:ext cx="20080" cy="2008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59"/>
              <p:cNvSpPr>
                <a:spLocks/>
              </p:cNvSpPr>
              <p:nvPr/>
            </p:nvSpPr>
            <p:spPr bwMode="auto">
              <a:xfrm>
                <a:off x="8267961" y="408116"/>
                <a:ext cx="20080" cy="2008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60"/>
              <p:cNvSpPr>
                <a:spLocks/>
              </p:cNvSpPr>
              <p:nvPr/>
            </p:nvSpPr>
            <p:spPr bwMode="auto">
              <a:xfrm>
                <a:off x="8192666" y="415647"/>
                <a:ext cx="67770" cy="47691"/>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61"/>
              <p:cNvSpPr>
                <a:spLocks/>
              </p:cNvSpPr>
              <p:nvPr/>
            </p:nvSpPr>
            <p:spPr bwMode="auto">
              <a:xfrm>
                <a:off x="8124890" y="347876"/>
                <a:ext cx="105419" cy="72791"/>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63"/>
              <p:cNvSpPr>
                <a:spLocks/>
              </p:cNvSpPr>
              <p:nvPr/>
            </p:nvSpPr>
            <p:spPr bwMode="auto">
              <a:xfrm>
                <a:off x="8044624" y="408126"/>
                <a:ext cx="17571" cy="3012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53" name="Block Arc 52"/>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9813374" y="2449310"/>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GERMANY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65" name="Block Arc 64"/>
          <p:cNvSpPr>
            <a:spLocks noChangeAspect="1"/>
          </p:cNvSpPr>
          <p:nvPr/>
        </p:nvSpPr>
        <p:spPr>
          <a:xfrm rot="16200000" flipH="1">
            <a:off x="7540044" y="2733384"/>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63364" y="285898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53797" y="3891045"/>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150491" y="4360582"/>
            <a:ext cx="1188720" cy="1188682"/>
          </a:xfrm>
          <a:prstGeom prst="blockArc">
            <a:avLst>
              <a:gd name="adj1" fmla="val 18177909"/>
              <a:gd name="adj2" fmla="val 10822413"/>
              <a:gd name="adj3" fmla="val 14427"/>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273811" y="4486185"/>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664244" y="5518243"/>
            <a:ext cx="203200" cy="203200"/>
          </a:xfrm>
          <a:prstGeom prst="triangle">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D34132"/>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100" name="Picture 9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4631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219"/>
                                        </p:tgtEl>
                                        <p:attrNameLst>
                                          <p:attrName>style.visibility</p:attrName>
                                        </p:attrNameLst>
                                      </p:cBhvr>
                                      <p:to>
                                        <p:strVal val="visible"/>
                                      </p:to>
                                    </p:set>
                                    <p:anim calcmode="lin" valueType="num">
                                      <p:cBhvr additive="base">
                                        <p:cTn id="11" dur="250" fill="hold"/>
                                        <p:tgtEl>
                                          <p:spTgt spid="219"/>
                                        </p:tgtEl>
                                        <p:attrNameLst>
                                          <p:attrName>ppt_x</p:attrName>
                                        </p:attrNameLst>
                                      </p:cBhvr>
                                      <p:tavLst>
                                        <p:tav tm="0">
                                          <p:val>
                                            <p:strVal val="#ppt_x"/>
                                          </p:val>
                                        </p:tav>
                                        <p:tav tm="100000">
                                          <p:val>
                                            <p:strVal val="#ppt_x"/>
                                          </p:val>
                                        </p:tav>
                                      </p:tavLst>
                                    </p:anim>
                                    <p:anim calcmode="lin" valueType="num">
                                      <p:cBhvr additive="base">
                                        <p:cTn id="12" dur="250" fill="hold"/>
                                        <p:tgtEl>
                                          <p:spTgt spid="21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50"/>
                                        </p:tgtEl>
                                        <p:attrNameLst>
                                          <p:attrName>style.visibility</p:attrName>
                                        </p:attrNameLst>
                                      </p:cBhvr>
                                      <p:to>
                                        <p:strVal val="visible"/>
                                      </p:to>
                                    </p:set>
                                    <p:anim calcmode="lin" valueType="num">
                                      <p:cBhvr additive="base">
                                        <p:cTn id="16" dur="250" fill="hold"/>
                                        <p:tgtEl>
                                          <p:spTgt spid="250"/>
                                        </p:tgtEl>
                                        <p:attrNameLst>
                                          <p:attrName>ppt_x</p:attrName>
                                        </p:attrNameLst>
                                      </p:cBhvr>
                                      <p:tavLst>
                                        <p:tav tm="0">
                                          <p:val>
                                            <p:strVal val="#ppt_x"/>
                                          </p:val>
                                        </p:tav>
                                        <p:tav tm="100000">
                                          <p:val>
                                            <p:strVal val="#ppt_x"/>
                                          </p:val>
                                        </p:tav>
                                      </p:tavLst>
                                    </p:anim>
                                    <p:anim calcmode="lin" valueType="num">
                                      <p:cBhvr additive="base">
                                        <p:cTn id="17" dur="250" fill="hold"/>
                                        <p:tgtEl>
                                          <p:spTgt spid="25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207"/>
                                        </p:tgtEl>
                                        <p:attrNameLst>
                                          <p:attrName>style.visibility</p:attrName>
                                        </p:attrNameLst>
                                      </p:cBhvr>
                                      <p:to>
                                        <p:strVal val="visible"/>
                                      </p:to>
                                    </p:set>
                                    <p:anim calcmode="lin" valueType="num">
                                      <p:cBhvr additive="base">
                                        <p:cTn id="21" dur="250" fill="hold"/>
                                        <p:tgtEl>
                                          <p:spTgt spid="207"/>
                                        </p:tgtEl>
                                        <p:attrNameLst>
                                          <p:attrName>ppt_x</p:attrName>
                                        </p:attrNameLst>
                                      </p:cBhvr>
                                      <p:tavLst>
                                        <p:tav tm="0">
                                          <p:val>
                                            <p:strVal val="#ppt_x"/>
                                          </p:val>
                                        </p:tav>
                                        <p:tav tm="100000">
                                          <p:val>
                                            <p:strVal val="#ppt_x"/>
                                          </p:val>
                                        </p:tav>
                                      </p:tavLst>
                                    </p:anim>
                                    <p:anim calcmode="lin" valueType="num">
                                      <p:cBhvr additive="base">
                                        <p:cTn id="22" dur="250" fill="hold"/>
                                        <p:tgtEl>
                                          <p:spTgt spid="207"/>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191"/>
                                        </p:tgtEl>
                                        <p:attrNameLst>
                                          <p:attrName>style.visibility</p:attrName>
                                        </p:attrNameLst>
                                      </p:cBhvr>
                                      <p:to>
                                        <p:strVal val="visible"/>
                                      </p:to>
                                    </p:set>
                                    <p:anim calcmode="lin" valueType="num">
                                      <p:cBhvr additive="base">
                                        <p:cTn id="26" dur="250" fill="hold"/>
                                        <p:tgtEl>
                                          <p:spTgt spid="191"/>
                                        </p:tgtEl>
                                        <p:attrNameLst>
                                          <p:attrName>ppt_x</p:attrName>
                                        </p:attrNameLst>
                                      </p:cBhvr>
                                      <p:tavLst>
                                        <p:tav tm="0">
                                          <p:val>
                                            <p:strVal val="#ppt_x"/>
                                          </p:val>
                                        </p:tav>
                                        <p:tav tm="100000">
                                          <p:val>
                                            <p:strVal val="#ppt_x"/>
                                          </p:val>
                                        </p:tav>
                                      </p:tavLst>
                                    </p:anim>
                                    <p:anim calcmode="lin" valueType="num">
                                      <p:cBhvr additive="base">
                                        <p:cTn id="27" dur="250" fill="hold"/>
                                        <p:tgtEl>
                                          <p:spTgt spid="191"/>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251"/>
                                        </p:tgtEl>
                                        <p:attrNameLst>
                                          <p:attrName>style.visibility</p:attrName>
                                        </p:attrNameLst>
                                      </p:cBhvr>
                                      <p:to>
                                        <p:strVal val="visible"/>
                                      </p:to>
                                    </p:set>
                                    <p:anim calcmode="lin" valueType="num">
                                      <p:cBhvr additive="base">
                                        <p:cTn id="31" dur="250" fill="hold"/>
                                        <p:tgtEl>
                                          <p:spTgt spid="251"/>
                                        </p:tgtEl>
                                        <p:attrNameLst>
                                          <p:attrName>ppt_x</p:attrName>
                                        </p:attrNameLst>
                                      </p:cBhvr>
                                      <p:tavLst>
                                        <p:tav tm="0">
                                          <p:val>
                                            <p:strVal val="#ppt_x"/>
                                          </p:val>
                                        </p:tav>
                                        <p:tav tm="100000">
                                          <p:val>
                                            <p:strVal val="#ppt_x"/>
                                          </p:val>
                                        </p:tav>
                                      </p:tavLst>
                                    </p:anim>
                                    <p:anim calcmode="lin" valueType="num">
                                      <p:cBhvr additive="base">
                                        <p:cTn id="32" dur="250" fill="hold"/>
                                        <p:tgtEl>
                                          <p:spTgt spid="25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248"/>
                                        </p:tgtEl>
                                        <p:attrNameLst>
                                          <p:attrName>style.visibility</p:attrName>
                                        </p:attrNameLst>
                                      </p:cBhvr>
                                      <p:to>
                                        <p:strVal val="visible"/>
                                      </p:to>
                                    </p:set>
                                    <p:anim calcmode="lin" valueType="num">
                                      <p:cBhvr additive="base">
                                        <p:cTn id="36" dur="250" fill="hold"/>
                                        <p:tgtEl>
                                          <p:spTgt spid="248"/>
                                        </p:tgtEl>
                                        <p:attrNameLst>
                                          <p:attrName>ppt_x</p:attrName>
                                        </p:attrNameLst>
                                      </p:cBhvr>
                                      <p:tavLst>
                                        <p:tav tm="0">
                                          <p:val>
                                            <p:strVal val="#ppt_x"/>
                                          </p:val>
                                        </p:tav>
                                        <p:tav tm="100000">
                                          <p:val>
                                            <p:strVal val="#ppt_x"/>
                                          </p:val>
                                        </p:tav>
                                      </p:tavLst>
                                    </p:anim>
                                    <p:anim calcmode="lin" valueType="num">
                                      <p:cBhvr additive="base">
                                        <p:cTn id="37" dur="250" fill="hold"/>
                                        <p:tgtEl>
                                          <p:spTgt spid="2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252"/>
                                        </p:tgtEl>
                                        <p:attrNameLst>
                                          <p:attrName>style.visibility</p:attrName>
                                        </p:attrNameLst>
                                      </p:cBhvr>
                                      <p:to>
                                        <p:strVal val="visible"/>
                                      </p:to>
                                    </p:set>
                                    <p:anim calcmode="lin" valueType="num">
                                      <p:cBhvr additive="base">
                                        <p:cTn id="41" dur="250" fill="hold"/>
                                        <p:tgtEl>
                                          <p:spTgt spid="252"/>
                                        </p:tgtEl>
                                        <p:attrNameLst>
                                          <p:attrName>ppt_x</p:attrName>
                                        </p:attrNameLst>
                                      </p:cBhvr>
                                      <p:tavLst>
                                        <p:tav tm="0">
                                          <p:val>
                                            <p:strVal val="#ppt_x"/>
                                          </p:val>
                                        </p:tav>
                                        <p:tav tm="100000">
                                          <p:val>
                                            <p:strVal val="#ppt_x"/>
                                          </p:val>
                                        </p:tav>
                                      </p:tavLst>
                                    </p:anim>
                                    <p:anim calcmode="lin" valueType="num">
                                      <p:cBhvr additive="base">
                                        <p:cTn id="42" dur="250" fill="hold"/>
                                        <p:tgtEl>
                                          <p:spTgt spid="25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249"/>
                                        </p:tgtEl>
                                        <p:attrNameLst>
                                          <p:attrName>style.visibility</p:attrName>
                                        </p:attrNameLst>
                                      </p:cBhvr>
                                      <p:to>
                                        <p:strVal val="visible"/>
                                      </p:to>
                                    </p:set>
                                    <p:anim calcmode="lin" valueType="num">
                                      <p:cBhvr additive="base">
                                        <p:cTn id="46" dur="250" fill="hold"/>
                                        <p:tgtEl>
                                          <p:spTgt spid="249"/>
                                        </p:tgtEl>
                                        <p:attrNameLst>
                                          <p:attrName>ppt_x</p:attrName>
                                        </p:attrNameLst>
                                      </p:cBhvr>
                                      <p:tavLst>
                                        <p:tav tm="0">
                                          <p:val>
                                            <p:strVal val="#ppt_x"/>
                                          </p:val>
                                        </p:tav>
                                        <p:tav tm="100000">
                                          <p:val>
                                            <p:strVal val="#ppt_x"/>
                                          </p:val>
                                        </p:tav>
                                      </p:tavLst>
                                    </p:anim>
                                    <p:anim calcmode="lin" valueType="num">
                                      <p:cBhvr additive="base">
                                        <p:cTn id="47" dur="250" fill="hold"/>
                                        <p:tgtEl>
                                          <p:spTgt spid="24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241"/>
                                        </p:tgtEl>
                                        <p:attrNameLst>
                                          <p:attrName>style.visibility</p:attrName>
                                        </p:attrNameLst>
                                      </p:cBhvr>
                                      <p:to>
                                        <p:strVal val="visible"/>
                                      </p:to>
                                    </p:set>
                                    <p:anim calcmode="lin" valueType="num">
                                      <p:cBhvr additive="base">
                                        <p:cTn id="51" dur="250" fill="hold"/>
                                        <p:tgtEl>
                                          <p:spTgt spid="241"/>
                                        </p:tgtEl>
                                        <p:attrNameLst>
                                          <p:attrName>ppt_x</p:attrName>
                                        </p:attrNameLst>
                                      </p:cBhvr>
                                      <p:tavLst>
                                        <p:tav tm="0">
                                          <p:val>
                                            <p:strVal val="#ppt_x"/>
                                          </p:val>
                                        </p:tav>
                                        <p:tav tm="100000">
                                          <p:val>
                                            <p:strVal val="#ppt_x"/>
                                          </p:val>
                                        </p:tav>
                                      </p:tavLst>
                                    </p:anim>
                                    <p:anim calcmode="lin" valueType="num">
                                      <p:cBhvr additive="base">
                                        <p:cTn id="52" dur="250" fill="hold"/>
                                        <p:tgtEl>
                                          <p:spTgt spid="24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242"/>
                                        </p:tgtEl>
                                        <p:attrNameLst>
                                          <p:attrName>style.visibility</p:attrName>
                                        </p:attrNameLst>
                                      </p:cBhvr>
                                      <p:to>
                                        <p:strVal val="visible"/>
                                      </p:to>
                                    </p:set>
                                    <p:anim calcmode="lin" valueType="num">
                                      <p:cBhvr additive="base">
                                        <p:cTn id="56" dur="250" fill="hold"/>
                                        <p:tgtEl>
                                          <p:spTgt spid="242"/>
                                        </p:tgtEl>
                                        <p:attrNameLst>
                                          <p:attrName>ppt_x</p:attrName>
                                        </p:attrNameLst>
                                      </p:cBhvr>
                                      <p:tavLst>
                                        <p:tav tm="0">
                                          <p:val>
                                            <p:strVal val="#ppt_x"/>
                                          </p:val>
                                        </p:tav>
                                        <p:tav tm="100000">
                                          <p:val>
                                            <p:strVal val="#ppt_x"/>
                                          </p:val>
                                        </p:tav>
                                      </p:tavLst>
                                    </p:anim>
                                    <p:anim calcmode="lin" valueType="num">
                                      <p:cBhvr additive="base">
                                        <p:cTn id="57" dur="250" fill="hold"/>
                                        <p:tgtEl>
                                          <p:spTgt spid="2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247"/>
                                        </p:tgtEl>
                                        <p:attrNameLst>
                                          <p:attrName>style.visibility</p:attrName>
                                        </p:attrNameLst>
                                      </p:cBhvr>
                                      <p:to>
                                        <p:strVal val="visible"/>
                                      </p:to>
                                    </p:set>
                                    <p:anim calcmode="lin" valueType="num">
                                      <p:cBhvr additive="base">
                                        <p:cTn id="61" dur="250" fill="hold"/>
                                        <p:tgtEl>
                                          <p:spTgt spid="247"/>
                                        </p:tgtEl>
                                        <p:attrNameLst>
                                          <p:attrName>ppt_x</p:attrName>
                                        </p:attrNameLst>
                                      </p:cBhvr>
                                      <p:tavLst>
                                        <p:tav tm="0">
                                          <p:val>
                                            <p:strVal val="#ppt_x"/>
                                          </p:val>
                                        </p:tav>
                                        <p:tav tm="100000">
                                          <p:val>
                                            <p:strVal val="#ppt_x"/>
                                          </p:val>
                                        </p:tav>
                                      </p:tavLst>
                                    </p:anim>
                                    <p:anim calcmode="lin" valueType="num">
                                      <p:cBhvr additive="base">
                                        <p:cTn id="62" dur="250" fill="hold"/>
                                        <p:tgtEl>
                                          <p:spTgt spid="247"/>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246"/>
                                        </p:tgtEl>
                                        <p:attrNameLst>
                                          <p:attrName>style.visibility</p:attrName>
                                        </p:attrNameLst>
                                      </p:cBhvr>
                                      <p:to>
                                        <p:strVal val="visible"/>
                                      </p:to>
                                    </p:set>
                                    <p:anim calcmode="lin" valueType="num">
                                      <p:cBhvr additive="base">
                                        <p:cTn id="66" dur="250" fill="hold"/>
                                        <p:tgtEl>
                                          <p:spTgt spid="246"/>
                                        </p:tgtEl>
                                        <p:attrNameLst>
                                          <p:attrName>ppt_x</p:attrName>
                                        </p:attrNameLst>
                                      </p:cBhvr>
                                      <p:tavLst>
                                        <p:tav tm="0">
                                          <p:val>
                                            <p:strVal val="#ppt_x"/>
                                          </p:val>
                                        </p:tav>
                                        <p:tav tm="100000">
                                          <p:val>
                                            <p:strVal val="#ppt_x"/>
                                          </p:val>
                                        </p:tav>
                                      </p:tavLst>
                                    </p:anim>
                                    <p:anim calcmode="lin" valueType="num">
                                      <p:cBhvr additive="base">
                                        <p:cTn id="67" dur="250" fill="hold"/>
                                        <p:tgtEl>
                                          <p:spTgt spid="24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245"/>
                                        </p:tgtEl>
                                        <p:attrNameLst>
                                          <p:attrName>style.visibility</p:attrName>
                                        </p:attrNameLst>
                                      </p:cBhvr>
                                      <p:to>
                                        <p:strVal val="visible"/>
                                      </p:to>
                                    </p:set>
                                    <p:anim calcmode="lin" valueType="num">
                                      <p:cBhvr additive="base">
                                        <p:cTn id="71" dur="250" fill="hold"/>
                                        <p:tgtEl>
                                          <p:spTgt spid="245"/>
                                        </p:tgtEl>
                                        <p:attrNameLst>
                                          <p:attrName>ppt_x</p:attrName>
                                        </p:attrNameLst>
                                      </p:cBhvr>
                                      <p:tavLst>
                                        <p:tav tm="0">
                                          <p:val>
                                            <p:strVal val="#ppt_x"/>
                                          </p:val>
                                        </p:tav>
                                        <p:tav tm="100000">
                                          <p:val>
                                            <p:strVal val="#ppt_x"/>
                                          </p:val>
                                        </p:tav>
                                      </p:tavLst>
                                    </p:anim>
                                    <p:anim calcmode="lin" valueType="num">
                                      <p:cBhvr additive="base">
                                        <p:cTn id="72" dur="250" fill="hold"/>
                                        <p:tgtEl>
                                          <p:spTgt spid="24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244"/>
                                        </p:tgtEl>
                                        <p:attrNameLst>
                                          <p:attrName>style.visibility</p:attrName>
                                        </p:attrNameLst>
                                      </p:cBhvr>
                                      <p:to>
                                        <p:strVal val="visible"/>
                                      </p:to>
                                    </p:set>
                                    <p:anim calcmode="lin" valueType="num">
                                      <p:cBhvr additive="base">
                                        <p:cTn id="76" dur="250" fill="hold"/>
                                        <p:tgtEl>
                                          <p:spTgt spid="244"/>
                                        </p:tgtEl>
                                        <p:attrNameLst>
                                          <p:attrName>ppt_x</p:attrName>
                                        </p:attrNameLst>
                                      </p:cBhvr>
                                      <p:tavLst>
                                        <p:tav tm="0">
                                          <p:val>
                                            <p:strVal val="#ppt_x"/>
                                          </p:val>
                                        </p:tav>
                                        <p:tav tm="100000">
                                          <p:val>
                                            <p:strVal val="#ppt_x"/>
                                          </p:val>
                                        </p:tav>
                                      </p:tavLst>
                                    </p:anim>
                                    <p:anim calcmode="lin" valueType="num">
                                      <p:cBhvr additive="base">
                                        <p:cTn id="77" dur="250" fill="hold"/>
                                        <p:tgtEl>
                                          <p:spTgt spid="244"/>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240"/>
                                        </p:tgtEl>
                                        <p:attrNameLst>
                                          <p:attrName>style.visibility</p:attrName>
                                        </p:attrNameLst>
                                      </p:cBhvr>
                                      <p:to>
                                        <p:strVal val="visible"/>
                                      </p:to>
                                    </p:set>
                                    <p:anim calcmode="lin" valueType="num">
                                      <p:cBhvr additive="base">
                                        <p:cTn id="81" dur="250" fill="hold"/>
                                        <p:tgtEl>
                                          <p:spTgt spid="240"/>
                                        </p:tgtEl>
                                        <p:attrNameLst>
                                          <p:attrName>ppt_x</p:attrName>
                                        </p:attrNameLst>
                                      </p:cBhvr>
                                      <p:tavLst>
                                        <p:tav tm="0">
                                          <p:val>
                                            <p:strVal val="#ppt_x"/>
                                          </p:val>
                                        </p:tav>
                                        <p:tav tm="100000">
                                          <p:val>
                                            <p:strVal val="#ppt_x"/>
                                          </p:val>
                                        </p:tav>
                                      </p:tavLst>
                                    </p:anim>
                                    <p:anim calcmode="lin" valueType="num">
                                      <p:cBhvr additive="base">
                                        <p:cTn id="82" dur="250" fill="hold"/>
                                        <p:tgtEl>
                                          <p:spTgt spid="240"/>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243"/>
                                        </p:tgtEl>
                                        <p:attrNameLst>
                                          <p:attrName>style.visibility</p:attrName>
                                        </p:attrNameLst>
                                      </p:cBhvr>
                                      <p:to>
                                        <p:strVal val="visible"/>
                                      </p:to>
                                    </p:set>
                                    <p:anim calcmode="lin" valueType="num">
                                      <p:cBhvr additive="base">
                                        <p:cTn id="86" dur="250" fill="hold"/>
                                        <p:tgtEl>
                                          <p:spTgt spid="243"/>
                                        </p:tgtEl>
                                        <p:attrNameLst>
                                          <p:attrName>ppt_x</p:attrName>
                                        </p:attrNameLst>
                                      </p:cBhvr>
                                      <p:tavLst>
                                        <p:tav tm="0">
                                          <p:val>
                                            <p:strVal val="#ppt_x"/>
                                          </p:val>
                                        </p:tav>
                                        <p:tav tm="100000">
                                          <p:val>
                                            <p:strVal val="#ppt_x"/>
                                          </p:val>
                                        </p:tav>
                                      </p:tavLst>
                                    </p:anim>
                                    <p:anim calcmode="lin" valueType="num">
                                      <p:cBhvr additive="base">
                                        <p:cTn id="87" dur="250" fill="hold"/>
                                        <p:tgtEl>
                                          <p:spTgt spid="243"/>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p:bldP spid="240" grpId="0" animBg="1"/>
      <p:bldP spid="244" grpId="0" animBg="1"/>
      <p:bldP spid="245" grpId="0" animBg="1"/>
      <p:bldP spid="247" grpId="0" animBg="1"/>
      <p:bldP spid="246" grpId="0" animBg="1"/>
      <p:bldP spid="242" grpId="0" animBg="1"/>
      <p:bldP spid="241" grpId="0" animBg="1"/>
      <p:bldP spid="252" grpId="0" animBg="1"/>
      <p:bldP spid="249" grpId="0" animBg="1"/>
      <p:bldP spid="248" grpId="0" animBg="1"/>
      <p:bldP spid="251" grpId="0" animBg="1"/>
      <p:bldP spid="25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2016-10-19T23:07:31Z</dcterms:modified>
</cp:coreProperties>
</file>