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366671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7494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rot="2640000">
            <a:off x="3571857" y="3662409"/>
            <a:ext cx="530631" cy="673100"/>
            <a:chOff x="4082243" y="2257857"/>
            <a:chExt cx="397973" cy="504825"/>
          </a:xfrm>
        </p:grpSpPr>
        <p:sp>
          <p:nvSpPr>
            <p:cNvPr id="14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42" name="Straight Connector 141"/>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39" name="Diamond 138"/>
          <p:cNvSpPr/>
          <p:nvPr/>
        </p:nvSpPr>
        <p:spPr bwMode="auto">
          <a:xfrm>
            <a:off x="2607733" y="3886199"/>
            <a:ext cx="1320800" cy="1320800"/>
          </a:xfrm>
          <a:prstGeom prst="diamond">
            <a:avLst/>
          </a:prstGeom>
          <a:solidFill>
            <a:srgbClr val="34738D"/>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2" name="Group 151"/>
          <p:cNvGrpSpPr/>
          <p:nvPr/>
        </p:nvGrpSpPr>
        <p:grpSpPr>
          <a:xfrm rot="8040000">
            <a:off x="4680759" y="3657254"/>
            <a:ext cx="530631" cy="673100"/>
            <a:chOff x="4082243" y="2257857"/>
            <a:chExt cx="397973" cy="504825"/>
          </a:xfrm>
        </p:grpSpPr>
        <p:sp>
          <p:nvSpPr>
            <p:cNvPr id="154"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5" name="Straight Connector 154"/>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3" name="Diamond 152"/>
          <p:cNvSpPr/>
          <p:nvPr/>
        </p:nvSpPr>
        <p:spPr bwMode="auto">
          <a:xfrm rot="5400000">
            <a:off x="3738033" y="2764365"/>
            <a:ext cx="1320800" cy="1320800"/>
          </a:xfrm>
          <a:prstGeom prst="diamond">
            <a:avLst/>
          </a:prstGeom>
          <a:solidFill>
            <a:srgbClr val="189A80"/>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6" name="Group 155"/>
          <p:cNvGrpSpPr/>
          <p:nvPr/>
        </p:nvGrpSpPr>
        <p:grpSpPr>
          <a:xfrm rot="2640000">
            <a:off x="5836226" y="3662410"/>
            <a:ext cx="530631" cy="673100"/>
            <a:chOff x="4082243" y="2257857"/>
            <a:chExt cx="397973" cy="504825"/>
          </a:xfrm>
        </p:grpSpPr>
        <p:sp>
          <p:nvSpPr>
            <p:cNvPr id="157"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8" name="Straight Connector 157"/>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9" name="Diamond 158"/>
          <p:cNvSpPr/>
          <p:nvPr/>
        </p:nvSpPr>
        <p:spPr bwMode="auto">
          <a:xfrm>
            <a:off x="4872103" y="3886200"/>
            <a:ext cx="1320800" cy="1320800"/>
          </a:xfrm>
          <a:prstGeom prst="diamond">
            <a:avLst/>
          </a:prstGeom>
          <a:solidFill>
            <a:srgbClr val="EF9D27"/>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61" name="Group 160"/>
          <p:cNvGrpSpPr/>
          <p:nvPr/>
        </p:nvGrpSpPr>
        <p:grpSpPr>
          <a:xfrm rot="8040000">
            <a:off x="6945129" y="3657255"/>
            <a:ext cx="530631" cy="673100"/>
            <a:chOff x="4082243" y="2257857"/>
            <a:chExt cx="397973" cy="504825"/>
          </a:xfrm>
        </p:grpSpPr>
        <p:sp>
          <p:nvSpPr>
            <p:cNvPr id="16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64" name="Straight Connector 163"/>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2" name="Diamond 161"/>
          <p:cNvSpPr/>
          <p:nvPr/>
        </p:nvSpPr>
        <p:spPr bwMode="auto">
          <a:xfrm rot="5400000">
            <a:off x="6002403" y="2764367"/>
            <a:ext cx="1320800" cy="1320800"/>
          </a:xfrm>
          <a:prstGeom prst="diamond">
            <a:avLst/>
          </a:prstGeom>
          <a:solidFill>
            <a:srgbClr val="D34132"/>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71" name="Group 170"/>
          <p:cNvGrpSpPr/>
          <p:nvPr/>
        </p:nvGrpSpPr>
        <p:grpSpPr>
          <a:xfrm rot="2640000">
            <a:off x="8097290" y="3662410"/>
            <a:ext cx="530631" cy="673100"/>
            <a:chOff x="4082243" y="2257857"/>
            <a:chExt cx="397973" cy="504825"/>
          </a:xfrm>
        </p:grpSpPr>
        <p:sp>
          <p:nvSpPr>
            <p:cNvPr id="172"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73" name="Straight Connector 172"/>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 name="Diamond 173"/>
          <p:cNvSpPr/>
          <p:nvPr/>
        </p:nvSpPr>
        <p:spPr bwMode="auto">
          <a:xfrm>
            <a:off x="7133167" y="3886200"/>
            <a:ext cx="1320800" cy="1320800"/>
          </a:xfrm>
          <a:prstGeom prst="diamond">
            <a:avLst/>
          </a:prstGeom>
          <a:solidFill>
            <a:srgbClr val="564267"/>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Diamond 176"/>
          <p:cNvSpPr/>
          <p:nvPr/>
        </p:nvSpPr>
        <p:spPr bwMode="auto">
          <a:xfrm rot="5400000">
            <a:off x="8263467" y="2764367"/>
            <a:ext cx="1320800" cy="1320800"/>
          </a:xfrm>
          <a:prstGeom prst="diamond">
            <a:avLst/>
          </a:prstGeom>
          <a:solidFill>
            <a:srgbClr val="686868"/>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75" name="TextBox 74"/>
          <p:cNvSpPr txBox="1"/>
          <p:nvPr/>
        </p:nvSpPr>
        <p:spPr>
          <a:xfrm>
            <a:off x="1594876" y="1885564"/>
            <a:ext cx="2435256" cy="1077218"/>
          </a:xfrm>
          <a:prstGeom prst="rect">
            <a:avLst/>
          </a:prstGeom>
          <a:noFill/>
        </p:spPr>
        <p:txBody>
          <a:bodyPr wrap="square" rtlCol="0">
            <a:spAutoFit/>
          </a:bodyPr>
          <a:lstStyle/>
          <a:p>
            <a:pPr algn="ctr"/>
            <a:r>
              <a:rPr lang="en-US" sz="1400" b="1" dirty="0">
                <a:solidFill>
                  <a:srgbClr val="189A80"/>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76" name="TextBox 75"/>
          <p:cNvSpPr txBox="1"/>
          <p:nvPr/>
        </p:nvSpPr>
        <p:spPr>
          <a:xfrm>
            <a:off x="594500" y="5051292"/>
            <a:ext cx="2435256" cy="1077218"/>
          </a:xfrm>
          <a:prstGeom prst="rect">
            <a:avLst/>
          </a:prstGeom>
          <a:noFill/>
        </p:spPr>
        <p:txBody>
          <a:bodyPr wrap="square" rtlCol="0">
            <a:spAutoFit/>
          </a:bodyPr>
          <a:lstStyle/>
          <a:p>
            <a:pPr algn="ctr"/>
            <a:r>
              <a:rPr lang="en-US" sz="1400" b="1" dirty="0">
                <a:solidFill>
                  <a:srgbClr val="34738D"/>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77" name="TextBox 76"/>
          <p:cNvSpPr txBox="1"/>
          <p:nvPr/>
        </p:nvSpPr>
        <p:spPr>
          <a:xfrm>
            <a:off x="4985728" y="1660503"/>
            <a:ext cx="3354149" cy="892552"/>
          </a:xfrm>
          <a:prstGeom prst="rect">
            <a:avLst/>
          </a:prstGeom>
          <a:noFill/>
        </p:spPr>
        <p:txBody>
          <a:bodyPr wrap="square" rtlCol="0">
            <a:spAutoFit/>
          </a:bodyPr>
          <a:lstStyle/>
          <a:p>
            <a:pPr algn="ctr"/>
            <a:r>
              <a:rPr lang="en-US" sz="1400" b="1" dirty="0">
                <a:solidFill>
                  <a:srgbClr val="D34132"/>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78" name="TextBox 77"/>
          <p:cNvSpPr txBox="1"/>
          <p:nvPr/>
        </p:nvSpPr>
        <p:spPr>
          <a:xfrm>
            <a:off x="9278603" y="1885564"/>
            <a:ext cx="2435256" cy="1077218"/>
          </a:xfrm>
          <a:prstGeom prst="rect">
            <a:avLst/>
          </a:prstGeom>
          <a:noFill/>
        </p:spPr>
        <p:txBody>
          <a:bodyPr wrap="square" rtlCol="0">
            <a:spAutoFit/>
          </a:bodyPr>
          <a:lstStyle/>
          <a:p>
            <a:pPr algn="ctr"/>
            <a:r>
              <a:rPr lang="en-US" sz="1400" b="1" dirty="0">
                <a:solidFill>
                  <a:srgbClr val="686868"/>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79" name="TextBox 78"/>
          <p:cNvSpPr txBox="1"/>
          <p:nvPr/>
        </p:nvSpPr>
        <p:spPr>
          <a:xfrm>
            <a:off x="8035250" y="5051292"/>
            <a:ext cx="2435256" cy="1077218"/>
          </a:xfrm>
          <a:prstGeom prst="rect">
            <a:avLst/>
          </a:prstGeom>
          <a:noFill/>
        </p:spPr>
        <p:txBody>
          <a:bodyPr wrap="square" rtlCol="0">
            <a:spAutoFit/>
          </a:bodyPr>
          <a:lstStyle/>
          <a:p>
            <a:pPr algn="ctr"/>
            <a:r>
              <a:rPr lang="en-US" sz="1400" b="1" dirty="0">
                <a:solidFill>
                  <a:srgbClr val="564267"/>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80" name="TextBox 79"/>
          <p:cNvSpPr txBox="1"/>
          <p:nvPr/>
        </p:nvSpPr>
        <p:spPr>
          <a:xfrm>
            <a:off x="3837172" y="5496536"/>
            <a:ext cx="3354149" cy="892552"/>
          </a:xfrm>
          <a:prstGeom prst="rect">
            <a:avLst/>
          </a:prstGeom>
          <a:noFill/>
        </p:spPr>
        <p:txBody>
          <a:bodyPr wrap="square" rtlCol="0">
            <a:spAutoFit/>
          </a:bodyPr>
          <a:lstStyle/>
          <a:p>
            <a:pPr algn="ctr"/>
            <a:r>
              <a:rPr lang="en-US" sz="1400" b="1" dirty="0">
                <a:solidFill>
                  <a:srgbClr val="EF9D27"/>
                </a:solidFill>
                <a:latin typeface="Candara" panose="020E0502030303020204" pitchFamily="34" charset="0"/>
              </a:rPr>
              <a:t>LOREM IPSUM</a:t>
            </a:r>
          </a:p>
          <a:p>
            <a:pPr algn="ctr"/>
            <a:endParaRPr lang="en-US" sz="200" dirty="0">
              <a:solidFill>
                <a:schemeClr val="bg2">
                  <a:lumMod val="50000"/>
                </a:schemeClr>
              </a:solidFill>
              <a:latin typeface="Candara" panose="020E0502030303020204" pitchFamily="34" charset="0"/>
            </a:endParaRPr>
          </a:p>
          <a:p>
            <a:pPr algn="ct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81" name="Freeform 127"/>
          <p:cNvSpPr>
            <a:spLocks noEditPoints="1"/>
          </p:cNvSpPr>
          <p:nvPr/>
        </p:nvSpPr>
        <p:spPr bwMode="auto">
          <a:xfrm>
            <a:off x="6414999" y="3185889"/>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2" name="Freeform 236"/>
          <p:cNvSpPr>
            <a:spLocks noEditPoints="1"/>
          </p:cNvSpPr>
          <p:nvPr/>
        </p:nvSpPr>
        <p:spPr bwMode="auto">
          <a:xfrm>
            <a:off x="7549435" y="4306794"/>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nvGrpSpPr>
          <p:cNvPr id="83" name="Group 72"/>
          <p:cNvGrpSpPr>
            <a:grpSpLocks noChangeAspect="1"/>
          </p:cNvGrpSpPr>
          <p:nvPr/>
        </p:nvGrpSpPr>
        <p:grpSpPr>
          <a:xfrm>
            <a:off x="4107915" y="3158881"/>
            <a:ext cx="548640" cy="518162"/>
            <a:chOff x="5530851" y="1866899"/>
            <a:chExt cx="285750" cy="269875"/>
          </a:xfrm>
          <a:solidFill>
            <a:schemeClr val="bg1"/>
          </a:solidFill>
          <a:effectLst>
            <a:outerShdw blurRad="50800" dist="38100" dir="2700000" algn="tl" rotWithShape="0">
              <a:prstClr val="black">
                <a:alpha val="40000"/>
              </a:prstClr>
            </a:outerShdw>
          </a:effectLst>
        </p:grpSpPr>
        <p:sp>
          <p:nvSpPr>
            <p:cNvPr id="8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61"/>
          <p:cNvGrpSpPr>
            <a:grpSpLocks noChangeAspect="1"/>
          </p:cNvGrpSpPr>
          <p:nvPr/>
        </p:nvGrpSpPr>
        <p:grpSpPr>
          <a:xfrm>
            <a:off x="5232250" y="4261093"/>
            <a:ext cx="533053" cy="548640"/>
            <a:chOff x="2700338" y="1350961"/>
            <a:chExt cx="271463" cy="279401"/>
          </a:xfrm>
          <a:solidFill>
            <a:schemeClr val="bg1"/>
          </a:solidFill>
          <a:effectLst>
            <a:outerShdw blurRad="50800" dist="38100" dir="2700000" algn="tl" rotWithShape="0">
              <a:prstClr val="black">
                <a:alpha val="40000"/>
              </a:prstClr>
            </a:outerShdw>
          </a:effectLst>
        </p:grpSpPr>
        <p:grpSp>
          <p:nvGrpSpPr>
            <p:cNvPr id="87" name="Group 405"/>
            <p:cNvGrpSpPr/>
            <p:nvPr/>
          </p:nvGrpSpPr>
          <p:grpSpPr>
            <a:xfrm>
              <a:off x="2808288" y="1350961"/>
              <a:ext cx="163513" cy="171450"/>
              <a:chOff x="2808288" y="1350961"/>
              <a:chExt cx="163513" cy="171450"/>
            </a:xfrm>
            <a:grpFill/>
          </p:grpSpPr>
          <p:sp>
            <p:nvSpPr>
              <p:cNvPr id="89"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2" name="Freeform 211"/>
          <p:cNvSpPr>
            <a:spLocks noEditPoints="1"/>
          </p:cNvSpPr>
          <p:nvPr/>
        </p:nvSpPr>
        <p:spPr bwMode="auto">
          <a:xfrm>
            <a:off x="2979044" y="435742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3" name="Group 92"/>
          <p:cNvGrpSpPr>
            <a:grpSpLocks noChangeAspect="1"/>
          </p:cNvGrpSpPr>
          <p:nvPr/>
        </p:nvGrpSpPr>
        <p:grpSpPr>
          <a:xfrm>
            <a:off x="8687914" y="3219843"/>
            <a:ext cx="497841" cy="457200"/>
            <a:chOff x="2828925" y="2020888"/>
            <a:chExt cx="311151" cy="285750"/>
          </a:xfrm>
          <a:solidFill>
            <a:schemeClr val="bg1"/>
          </a:solidFill>
          <a:effectLst>
            <a:outerShdw blurRad="50800" dist="38100" dir="2700000" algn="tl" rotWithShape="0">
              <a:prstClr val="black">
                <a:alpha val="40000"/>
              </a:prstClr>
            </a:outerShdw>
          </a:effectLst>
        </p:grpSpPr>
        <p:sp>
          <p:nvSpPr>
            <p:cNvPr id="94"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8192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2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500" fill="hold"/>
                                        <p:tgtEl>
                                          <p:spTgt spid="139"/>
                                        </p:tgtEl>
                                        <p:attrNameLst>
                                          <p:attrName>ppt_w</p:attrName>
                                        </p:attrNameLst>
                                      </p:cBhvr>
                                      <p:tavLst>
                                        <p:tav tm="0">
                                          <p:val>
                                            <p:fltVal val="0"/>
                                          </p:val>
                                        </p:tav>
                                        <p:tav tm="100000">
                                          <p:val>
                                            <p:strVal val="#ppt_w"/>
                                          </p:val>
                                        </p:tav>
                                      </p:tavLst>
                                    </p:anim>
                                    <p:anim calcmode="lin" valueType="num">
                                      <p:cBhvr>
                                        <p:cTn id="12" dur="500" fill="hold"/>
                                        <p:tgtEl>
                                          <p:spTgt spid="139"/>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170" fill="hold"/>
                                        <p:tgtEl>
                                          <p:spTgt spid="92"/>
                                        </p:tgtEl>
                                        <p:attrNameLst>
                                          <p:attrName>ppt_w</p:attrName>
                                        </p:attrNameLst>
                                      </p:cBhvr>
                                      <p:tavLst>
                                        <p:tav tm="0">
                                          <p:val>
                                            <p:fltVal val="0"/>
                                          </p:val>
                                        </p:tav>
                                        <p:tav tm="100000">
                                          <p:val>
                                            <p:strVal val="#ppt_w"/>
                                          </p:val>
                                        </p:tav>
                                      </p:tavLst>
                                    </p:anim>
                                    <p:anim calcmode="lin" valueType="num">
                                      <p:cBhvr>
                                        <p:cTn id="17" dur="170" fill="hold"/>
                                        <p:tgtEl>
                                          <p:spTgt spid="92"/>
                                        </p:tgtEl>
                                        <p:attrNameLst>
                                          <p:attrName>ppt_h</p:attrName>
                                        </p:attrNameLst>
                                      </p:cBhvr>
                                      <p:tavLst>
                                        <p:tav tm="0">
                                          <p:val>
                                            <p:fltVal val="0"/>
                                          </p:val>
                                        </p:tav>
                                        <p:tav tm="100000">
                                          <p:val>
                                            <p:strVal val="#ppt_h"/>
                                          </p:val>
                                        </p:tav>
                                      </p:tavLst>
                                    </p:anim>
                                    <p:animEffect transition="in" filter="fade">
                                      <p:cBhvr>
                                        <p:cTn id="18" dur="170"/>
                                        <p:tgtEl>
                                          <p:spTgt spid="92"/>
                                        </p:tgtEl>
                                      </p:cBhvr>
                                    </p:animEffect>
                                  </p:childTnLst>
                                </p:cTn>
                              </p:par>
                            </p:childTnLst>
                          </p:cTn>
                        </p:par>
                        <p:par>
                          <p:cTn id="19" fill="hold">
                            <p:stCondLst>
                              <p:cond delay="1420"/>
                            </p:stCondLst>
                            <p:childTnLst>
                              <p:par>
                                <p:cTn id="20" presetID="22" presetClass="entr" presetSubtype="8" fill="hold" grpId="0" nodeType="after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left)">
                                      <p:cBhvr>
                                        <p:cTn id="22" dur="500"/>
                                        <p:tgtEl>
                                          <p:spTgt spid="76"/>
                                        </p:tgtEl>
                                      </p:cBhvr>
                                    </p:animEffect>
                                  </p:childTnLst>
                                </p:cTn>
                              </p:par>
                            </p:childTnLst>
                          </p:cTn>
                        </p:par>
                        <p:par>
                          <p:cTn id="23" fill="hold">
                            <p:stCondLst>
                              <p:cond delay="1920"/>
                            </p:stCondLst>
                            <p:childTnLst>
                              <p:par>
                                <p:cTn id="24" presetID="18" presetClass="entr" presetSubtype="3"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animEffect transition="in" filter="strips(upRight)">
                                      <p:cBhvr>
                                        <p:cTn id="26" dur="500"/>
                                        <p:tgtEl>
                                          <p:spTgt spid="145"/>
                                        </p:tgtEl>
                                      </p:cBhvr>
                                    </p:animEffect>
                                  </p:childTnLst>
                                </p:cTn>
                              </p:par>
                            </p:childTnLst>
                          </p:cTn>
                        </p:par>
                        <p:par>
                          <p:cTn id="27" fill="hold">
                            <p:stCondLst>
                              <p:cond delay="2420"/>
                            </p:stCondLst>
                            <p:childTnLst>
                              <p:par>
                                <p:cTn id="28" presetID="23" presetClass="entr" presetSubtype="16" fill="hold" grpId="0" nodeType="afterEffect">
                                  <p:stCondLst>
                                    <p:cond delay="0"/>
                                  </p:stCondLst>
                                  <p:childTnLst>
                                    <p:set>
                                      <p:cBhvr>
                                        <p:cTn id="29" dur="1" fill="hold">
                                          <p:stCondLst>
                                            <p:cond delay="0"/>
                                          </p:stCondLst>
                                        </p:cTn>
                                        <p:tgtEl>
                                          <p:spTgt spid="153"/>
                                        </p:tgtEl>
                                        <p:attrNameLst>
                                          <p:attrName>style.visibility</p:attrName>
                                        </p:attrNameLst>
                                      </p:cBhvr>
                                      <p:to>
                                        <p:strVal val="visible"/>
                                      </p:to>
                                    </p:set>
                                    <p:anim calcmode="lin" valueType="num">
                                      <p:cBhvr>
                                        <p:cTn id="30" dur="500" fill="hold"/>
                                        <p:tgtEl>
                                          <p:spTgt spid="153"/>
                                        </p:tgtEl>
                                        <p:attrNameLst>
                                          <p:attrName>ppt_w</p:attrName>
                                        </p:attrNameLst>
                                      </p:cBhvr>
                                      <p:tavLst>
                                        <p:tav tm="0">
                                          <p:val>
                                            <p:fltVal val="0"/>
                                          </p:val>
                                        </p:tav>
                                        <p:tav tm="100000">
                                          <p:val>
                                            <p:strVal val="#ppt_w"/>
                                          </p:val>
                                        </p:tav>
                                      </p:tavLst>
                                    </p:anim>
                                    <p:anim calcmode="lin" valueType="num">
                                      <p:cBhvr>
                                        <p:cTn id="31" dur="500" fill="hold"/>
                                        <p:tgtEl>
                                          <p:spTgt spid="153"/>
                                        </p:tgtEl>
                                        <p:attrNameLst>
                                          <p:attrName>ppt_h</p:attrName>
                                        </p:attrNameLst>
                                      </p:cBhvr>
                                      <p:tavLst>
                                        <p:tav tm="0">
                                          <p:val>
                                            <p:fltVal val="0"/>
                                          </p:val>
                                        </p:tav>
                                        <p:tav tm="100000">
                                          <p:val>
                                            <p:strVal val="#ppt_h"/>
                                          </p:val>
                                        </p:tav>
                                      </p:tavLst>
                                    </p:anim>
                                  </p:childTnLst>
                                </p:cTn>
                              </p:par>
                            </p:childTnLst>
                          </p:cTn>
                        </p:par>
                        <p:par>
                          <p:cTn id="32" fill="hold">
                            <p:stCondLst>
                              <p:cond delay="2920"/>
                            </p:stCondLst>
                            <p:childTnLst>
                              <p:par>
                                <p:cTn id="33" presetID="23" presetClass="entr" presetSubtype="16" fill="hold" nodeType="after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childTnLst>
                                </p:cTn>
                              </p:par>
                            </p:childTnLst>
                          </p:cTn>
                        </p:par>
                        <p:par>
                          <p:cTn id="37" fill="hold">
                            <p:stCondLst>
                              <p:cond delay="3420"/>
                            </p:stCondLst>
                            <p:childTnLst>
                              <p:par>
                                <p:cTn id="38" presetID="22" presetClass="entr" presetSubtype="8" fill="hold" grpId="0" nodeType="afterEffect">
                                  <p:stCondLst>
                                    <p:cond delay="0"/>
                                  </p:stCondLst>
                                  <p:childTnLst>
                                    <p:set>
                                      <p:cBhvr>
                                        <p:cTn id="39" dur="1" fill="hold">
                                          <p:stCondLst>
                                            <p:cond delay="0"/>
                                          </p:stCondLst>
                                        </p:cTn>
                                        <p:tgtEl>
                                          <p:spTgt spid="75"/>
                                        </p:tgtEl>
                                        <p:attrNameLst>
                                          <p:attrName>style.visibility</p:attrName>
                                        </p:attrNameLst>
                                      </p:cBhvr>
                                      <p:to>
                                        <p:strVal val="visible"/>
                                      </p:to>
                                    </p:set>
                                    <p:animEffect transition="in" filter="wipe(left)">
                                      <p:cBhvr>
                                        <p:cTn id="40" dur="500"/>
                                        <p:tgtEl>
                                          <p:spTgt spid="75"/>
                                        </p:tgtEl>
                                      </p:cBhvr>
                                    </p:animEffect>
                                  </p:childTnLst>
                                </p:cTn>
                              </p:par>
                            </p:childTnLst>
                          </p:cTn>
                        </p:par>
                        <p:par>
                          <p:cTn id="41" fill="hold">
                            <p:stCondLst>
                              <p:cond delay="3920"/>
                            </p:stCondLst>
                            <p:childTnLst>
                              <p:par>
                                <p:cTn id="42" presetID="18" presetClass="entr" presetSubtype="6" fill="hold" nodeType="after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strips(downRight)">
                                      <p:cBhvr>
                                        <p:cTn id="44" dur="500"/>
                                        <p:tgtEl>
                                          <p:spTgt spid="152"/>
                                        </p:tgtEl>
                                      </p:cBhvr>
                                    </p:animEffect>
                                  </p:childTnLst>
                                </p:cTn>
                              </p:par>
                            </p:childTnLst>
                          </p:cTn>
                        </p:par>
                        <p:par>
                          <p:cTn id="45" fill="hold">
                            <p:stCondLst>
                              <p:cond delay="4420"/>
                            </p:stCondLst>
                            <p:childTnLst>
                              <p:par>
                                <p:cTn id="46" presetID="23" presetClass="entr" presetSubtype="16" fill="hold" grpId="0" nodeType="afterEffect">
                                  <p:stCondLst>
                                    <p:cond delay="0"/>
                                  </p:stCondLst>
                                  <p:childTnLst>
                                    <p:set>
                                      <p:cBhvr>
                                        <p:cTn id="47" dur="1" fill="hold">
                                          <p:stCondLst>
                                            <p:cond delay="0"/>
                                          </p:stCondLst>
                                        </p:cTn>
                                        <p:tgtEl>
                                          <p:spTgt spid="159"/>
                                        </p:tgtEl>
                                        <p:attrNameLst>
                                          <p:attrName>style.visibility</p:attrName>
                                        </p:attrNameLst>
                                      </p:cBhvr>
                                      <p:to>
                                        <p:strVal val="visible"/>
                                      </p:to>
                                    </p:set>
                                    <p:anim calcmode="lin" valueType="num">
                                      <p:cBhvr>
                                        <p:cTn id="48" dur="500" fill="hold"/>
                                        <p:tgtEl>
                                          <p:spTgt spid="159"/>
                                        </p:tgtEl>
                                        <p:attrNameLst>
                                          <p:attrName>ppt_w</p:attrName>
                                        </p:attrNameLst>
                                      </p:cBhvr>
                                      <p:tavLst>
                                        <p:tav tm="0">
                                          <p:val>
                                            <p:fltVal val="0"/>
                                          </p:val>
                                        </p:tav>
                                        <p:tav tm="100000">
                                          <p:val>
                                            <p:strVal val="#ppt_w"/>
                                          </p:val>
                                        </p:tav>
                                      </p:tavLst>
                                    </p:anim>
                                    <p:anim calcmode="lin" valueType="num">
                                      <p:cBhvr>
                                        <p:cTn id="49" dur="500" fill="hold"/>
                                        <p:tgtEl>
                                          <p:spTgt spid="159"/>
                                        </p:tgtEl>
                                        <p:attrNameLst>
                                          <p:attrName>ppt_h</p:attrName>
                                        </p:attrNameLst>
                                      </p:cBhvr>
                                      <p:tavLst>
                                        <p:tav tm="0">
                                          <p:val>
                                            <p:fltVal val="0"/>
                                          </p:val>
                                        </p:tav>
                                        <p:tav tm="100000">
                                          <p:val>
                                            <p:strVal val="#ppt_h"/>
                                          </p:val>
                                        </p:tav>
                                      </p:tavLst>
                                    </p:anim>
                                  </p:childTnLst>
                                </p:cTn>
                              </p:par>
                            </p:childTnLst>
                          </p:cTn>
                        </p:par>
                        <p:par>
                          <p:cTn id="50" fill="hold">
                            <p:stCondLst>
                              <p:cond delay="4920"/>
                            </p:stCondLst>
                            <p:childTnLst>
                              <p:par>
                                <p:cTn id="51" presetID="23" presetClass="entr" presetSubtype="16"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p:cTn id="53" dur="500" fill="hold"/>
                                        <p:tgtEl>
                                          <p:spTgt spid="86"/>
                                        </p:tgtEl>
                                        <p:attrNameLst>
                                          <p:attrName>ppt_w</p:attrName>
                                        </p:attrNameLst>
                                      </p:cBhvr>
                                      <p:tavLst>
                                        <p:tav tm="0">
                                          <p:val>
                                            <p:fltVal val="0"/>
                                          </p:val>
                                        </p:tav>
                                        <p:tav tm="100000">
                                          <p:val>
                                            <p:strVal val="#ppt_w"/>
                                          </p:val>
                                        </p:tav>
                                      </p:tavLst>
                                    </p:anim>
                                    <p:anim calcmode="lin" valueType="num">
                                      <p:cBhvr>
                                        <p:cTn id="54" dur="500" fill="hold"/>
                                        <p:tgtEl>
                                          <p:spTgt spid="86"/>
                                        </p:tgtEl>
                                        <p:attrNameLst>
                                          <p:attrName>ppt_h</p:attrName>
                                        </p:attrNameLst>
                                      </p:cBhvr>
                                      <p:tavLst>
                                        <p:tav tm="0">
                                          <p:val>
                                            <p:fltVal val="0"/>
                                          </p:val>
                                        </p:tav>
                                        <p:tav tm="100000">
                                          <p:val>
                                            <p:strVal val="#ppt_h"/>
                                          </p:val>
                                        </p:tav>
                                      </p:tavLst>
                                    </p:anim>
                                  </p:childTnLst>
                                </p:cTn>
                              </p:par>
                            </p:childTnLst>
                          </p:cTn>
                        </p:par>
                        <p:par>
                          <p:cTn id="55" fill="hold">
                            <p:stCondLst>
                              <p:cond delay="5420"/>
                            </p:stCondLst>
                            <p:childTnLst>
                              <p:par>
                                <p:cTn id="56" presetID="22" presetClass="entr" presetSubtype="8" fill="hold" grpId="0" nodeType="afterEffect">
                                  <p:stCondLst>
                                    <p:cond delay="0"/>
                                  </p:stCondLst>
                                  <p:childTnLst>
                                    <p:set>
                                      <p:cBhvr>
                                        <p:cTn id="57" dur="1" fill="hold">
                                          <p:stCondLst>
                                            <p:cond delay="0"/>
                                          </p:stCondLst>
                                        </p:cTn>
                                        <p:tgtEl>
                                          <p:spTgt spid="80"/>
                                        </p:tgtEl>
                                        <p:attrNameLst>
                                          <p:attrName>style.visibility</p:attrName>
                                        </p:attrNameLst>
                                      </p:cBhvr>
                                      <p:to>
                                        <p:strVal val="visible"/>
                                      </p:to>
                                    </p:set>
                                    <p:animEffect transition="in" filter="wipe(left)">
                                      <p:cBhvr>
                                        <p:cTn id="58" dur="500"/>
                                        <p:tgtEl>
                                          <p:spTgt spid="80"/>
                                        </p:tgtEl>
                                      </p:cBhvr>
                                    </p:animEffect>
                                  </p:childTnLst>
                                </p:cTn>
                              </p:par>
                            </p:childTnLst>
                          </p:cTn>
                        </p:par>
                        <p:par>
                          <p:cTn id="59" fill="hold">
                            <p:stCondLst>
                              <p:cond delay="5920"/>
                            </p:stCondLst>
                            <p:childTnLst>
                              <p:par>
                                <p:cTn id="60" presetID="18" presetClass="entr" presetSubtype="3" fill="hold" nodeType="after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strips(upRight)">
                                      <p:cBhvr>
                                        <p:cTn id="62" dur="500"/>
                                        <p:tgtEl>
                                          <p:spTgt spid="156"/>
                                        </p:tgtEl>
                                      </p:cBhvr>
                                    </p:animEffect>
                                  </p:childTnLst>
                                </p:cTn>
                              </p:par>
                            </p:childTnLst>
                          </p:cTn>
                        </p:par>
                        <p:par>
                          <p:cTn id="63" fill="hold">
                            <p:stCondLst>
                              <p:cond delay="6420"/>
                            </p:stCondLst>
                            <p:childTnLst>
                              <p:par>
                                <p:cTn id="64" presetID="23" presetClass="entr" presetSubtype="16" fill="hold" grpId="0" nodeType="afterEffect">
                                  <p:stCondLst>
                                    <p:cond delay="0"/>
                                  </p:stCondLst>
                                  <p:childTnLst>
                                    <p:set>
                                      <p:cBhvr>
                                        <p:cTn id="65" dur="1" fill="hold">
                                          <p:stCondLst>
                                            <p:cond delay="0"/>
                                          </p:stCondLst>
                                        </p:cTn>
                                        <p:tgtEl>
                                          <p:spTgt spid="162"/>
                                        </p:tgtEl>
                                        <p:attrNameLst>
                                          <p:attrName>style.visibility</p:attrName>
                                        </p:attrNameLst>
                                      </p:cBhvr>
                                      <p:to>
                                        <p:strVal val="visible"/>
                                      </p:to>
                                    </p:set>
                                    <p:anim calcmode="lin" valueType="num">
                                      <p:cBhvr>
                                        <p:cTn id="66" dur="500" fill="hold"/>
                                        <p:tgtEl>
                                          <p:spTgt spid="162"/>
                                        </p:tgtEl>
                                        <p:attrNameLst>
                                          <p:attrName>ppt_w</p:attrName>
                                        </p:attrNameLst>
                                      </p:cBhvr>
                                      <p:tavLst>
                                        <p:tav tm="0">
                                          <p:val>
                                            <p:fltVal val="0"/>
                                          </p:val>
                                        </p:tav>
                                        <p:tav tm="100000">
                                          <p:val>
                                            <p:strVal val="#ppt_w"/>
                                          </p:val>
                                        </p:tav>
                                      </p:tavLst>
                                    </p:anim>
                                    <p:anim calcmode="lin" valueType="num">
                                      <p:cBhvr>
                                        <p:cTn id="67" dur="500" fill="hold"/>
                                        <p:tgtEl>
                                          <p:spTgt spid="162"/>
                                        </p:tgtEl>
                                        <p:attrNameLst>
                                          <p:attrName>ppt_h</p:attrName>
                                        </p:attrNameLst>
                                      </p:cBhvr>
                                      <p:tavLst>
                                        <p:tav tm="0">
                                          <p:val>
                                            <p:fltVal val="0"/>
                                          </p:val>
                                        </p:tav>
                                        <p:tav tm="100000">
                                          <p:val>
                                            <p:strVal val="#ppt_h"/>
                                          </p:val>
                                        </p:tav>
                                      </p:tavLst>
                                    </p:anim>
                                  </p:childTnLst>
                                </p:cTn>
                              </p:par>
                              <p:par>
                                <p:cTn id="68" presetID="53" presetClass="entr" presetSubtype="16"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500" fill="hold"/>
                                        <p:tgtEl>
                                          <p:spTgt spid="81"/>
                                        </p:tgtEl>
                                        <p:attrNameLst>
                                          <p:attrName>ppt_w</p:attrName>
                                        </p:attrNameLst>
                                      </p:cBhvr>
                                      <p:tavLst>
                                        <p:tav tm="0">
                                          <p:val>
                                            <p:fltVal val="0"/>
                                          </p:val>
                                        </p:tav>
                                        <p:tav tm="100000">
                                          <p:val>
                                            <p:strVal val="#ppt_w"/>
                                          </p:val>
                                        </p:tav>
                                      </p:tavLst>
                                    </p:anim>
                                    <p:anim calcmode="lin" valueType="num">
                                      <p:cBhvr>
                                        <p:cTn id="71" dur="500" fill="hold"/>
                                        <p:tgtEl>
                                          <p:spTgt spid="81"/>
                                        </p:tgtEl>
                                        <p:attrNameLst>
                                          <p:attrName>ppt_h</p:attrName>
                                        </p:attrNameLst>
                                      </p:cBhvr>
                                      <p:tavLst>
                                        <p:tav tm="0">
                                          <p:val>
                                            <p:fltVal val="0"/>
                                          </p:val>
                                        </p:tav>
                                        <p:tav tm="100000">
                                          <p:val>
                                            <p:strVal val="#ppt_h"/>
                                          </p:val>
                                        </p:tav>
                                      </p:tavLst>
                                    </p:anim>
                                    <p:animEffect transition="in" filter="fade">
                                      <p:cBhvr>
                                        <p:cTn id="72" dur="500"/>
                                        <p:tgtEl>
                                          <p:spTgt spid="81"/>
                                        </p:tgtEl>
                                      </p:cBhvr>
                                    </p:animEffect>
                                  </p:childTnLst>
                                </p:cTn>
                              </p:par>
                            </p:childTnLst>
                          </p:cTn>
                        </p:par>
                        <p:par>
                          <p:cTn id="73" fill="hold">
                            <p:stCondLst>
                              <p:cond delay="6920"/>
                            </p:stCondLst>
                            <p:childTnLst>
                              <p:par>
                                <p:cTn id="74" presetID="22" presetClass="entr" presetSubtype="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left)">
                                      <p:cBhvr>
                                        <p:cTn id="76" dur="500"/>
                                        <p:tgtEl>
                                          <p:spTgt spid="77"/>
                                        </p:tgtEl>
                                      </p:cBhvr>
                                    </p:animEffect>
                                  </p:childTnLst>
                                </p:cTn>
                              </p:par>
                            </p:childTnLst>
                          </p:cTn>
                        </p:par>
                        <p:par>
                          <p:cTn id="77" fill="hold">
                            <p:stCondLst>
                              <p:cond delay="7420"/>
                            </p:stCondLst>
                            <p:childTnLst>
                              <p:par>
                                <p:cTn id="78" presetID="18" presetClass="entr" presetSubtype="6" fill="hold" nodeType="afterEffect">
                                  <p:stCondLst>
                                    <p:cond delay="0"/>
                                  </p:stCondLst>
                                  <p:childTnLst>
                                    <p:set>
                                      <p:cBhvr>
                                        <p:cTn id="79" dur="1" fill="hold">
                                          <p:stCondLst>
                                            <p:cond delay="0"/>
                                          </p:stCondLst>
                                        </p:cTn>
                                        <p:tgtEl>
                                          <p:spTgt spid="161"/>
                                        </p:tgtEl>
                                        <p:attrNameLst>
                                          <p:attrName>style.visibility</p:attrName>
                                        </p:attrNameLst>
                                      </p:cBhvr>
                                      <p:to>
                                        <p:strVal val="visible"/>
                                      </p:to>
                                    </p:set>
                                    <p:animEffect transition="in" filter="strips(downRight)">
                                      <p:cBhvr>
                                        <p:cTn id="80" dur="500"/>
                                        <p:tgtEl>
                                          <p:spTgt spid="161"/>
                                        </p:tgtEl>
                                      </p:cBhvr>
                                    </p:animEffect>
                                  </p:childTnLst>
                                </p:cTn>
                              </p:par>
                            </p:childTnLst>
                          </p:cTn>
                        </p:par>
                        <p:par>
                          <p:cTn id="81" fill="hold">
                            <p:stCondLst>
                              <p:cond delay="7920"/>
                            </p:stCondLst>
                            <p:childTnLst>
                              <p:par>
                                <p:cTn id="82" presetID="23" presetClass="entr" presetSubtype="16" fill="hold" grpId="0" nodeType="afterEffect">
                                  <p:stCondLst>
                                    <p:cond delay="0"/>
                                  </p:stCondLst>
                                  <p:childTnLst>
                                    <p:set>
                                      <p:cBhvr>
                                        <p:cTn id="83" dur="1" fill="hold">
                                          <p:stCondLst>
                                            <p:cond delay="0"/>
                                          </p:stCondLst>
                                        </p:cTn>
                                        <p:tgtEl>
                                          <p:spTgt spid="174"/>
                                        </p:tgtEl>
                                        <p:attrNameLst>
                                          <p:attrName>style.visibility</p:attrName>
                                        </p:attrNameLst>
                                      </p:cBhvr>
                                      <p:to>
                                        <p:strVal val="visible"/>
                                      </p:to>
                                    </p:set>
                                    <p:anim calcmode="lin" valueType="num">
                                      <p:cBhvr>
                                        <p:cTn id="84" dur="500" fill="hold"/>
                                        <p:tgtEl>
                                          <p:spTgt spid="174"/>
                                        </p:tgtEl>
                                        <p:attrNameLst>
                                          <p:attrName>ppt_w</p:attrName>
                                        </p:attrNameLst>
                                      </p:cBhvr>
                                      <p:tavLst>
                                        <p:tav tm="0">
                                          <p:val>
                                            <p:fltVal val="0"/>
                                          </p:val>
                                        </p:tav>
                                        <p:tav tm="100000">
                                          <p:val>
                                            <p:strVal val="#ppt_w"/>
                                          </p:val>
                                        </p:tav>
                                      </p:tavLst>
                                    </p:anim>
                                    <p:anim calcmode="lin" valueType="num">
                                      <p:cBhvr>
                                        <p:cTn id="85" dur="500" fill="hold"/>
                                        <p:tgtEl>
                                          <p:spTgt spid="174"/>
                                        </p:tgtEl>
                                        <p:attrNameLst>
                                          <p:attrName>ppt_h</p:attrName>
                                        </p:attrNameLst>
                                      </p:cBhvr>
                                      <p:tavLst>
                                        <p:tav tm="0">
                                          <p:val>
                                            <p:fltVal val="0"/>
                                          </p:val>
                                        </p:tav>
                                        <p:tav tm="100000">
                                          <p:val>
                                            <p:strVal val="#ppt_h"/>
                                          </p:val>
                                        </p:tav>
                                      </p:tavLst>
                                    </p:anim>
                                  </p:childTnLst>
                                </p:cTn>
                              </p:par>
                            </p:childTnLst>
                          </p:cTn>
                        </p:par>
                        <p:par>
                          <p:cTn id="86" fill="hold">
                            <p:stCondLst>
                              <p:cond delay="8420"/>
                            </p:stCondLst>
                            <p:childTnLst>
                              <p:par>
                                <p:cTn id="87" presetID="53" presetClass="entr" presetSubtype="16" fill="hold" grpId="0" nodeType="after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8920"/>
                            </p:stCondLst>
                            <p:childTnLst>
                              <p:par>
                                <p:cTn id="93" presetID="22" presetClass="entr" presetSubtype="8" fill="hold" grpId="0" nodeType="afterEffect">
                                  <p:stCondLst>
                                    <p:cond delay="0"/>
                                  </p:stCondLst>
                                  <p:childTnLst>
                                    <p:set>
                                      <p:cBhvr>
                                        <p:cTn id="94" dur="1" fill="hold">
                                          <p:stCondLst>
                                            <p:cond delay="0"/>
                                          </p:stCondLst>
                                        </p:cTn>
                                        <p:tgtEl>
                                          <p:spTgt spid="79"/>
                                        </p:tgtEl>
                                        <p:attrNameLst>
                                          <p:attrName>style.visibility</p:attrName>
                                        </p:attrNameLst>
                                      </p:cBhvr>
                                      <p:to>
                                        <p:strVal val="visible"/>
                                      </p:to>
                                    </p:set>
                                    <p:animEffect transition="in" filter="wipe(left)">
                                      <p:cBhvr>
                                        <p:cTn id="95" dur="500"/>
                                        <p:tgtEl>
                                          <p:spTgt spid="79"/>
                                        </p:tgtEl>
                                      </p:cBhvr>
                                    </p:animEffect>
                                  </p:childTnLst>
                                </p:cTn>
                              </p:par>
                            </p:childTnLst>
                          </p:cTn>
                        </p:par>
                        <p:par>
                          <p:cTn id="96" fill="hold">
                            <p:stCondLst>
                              <p:cond delay="9420"/>
                            </p:stCondLst>
                            <p:childTnLst>
                              <p:par>
                                <p:cTn id="97" presetID="18" presetClass="entr" presetSubtype="3" fill="hold" nodeType="afterEffect">
                                  <p:stCondLst>
                                    <p:cond delay="0"/>
                                  </p:stCondLst>
                                  <p:childTnLst>
                                    <p:set>
                                      <p:cBhvr>
                                        <p:cTn id="98" dur="1" fill="hold">
                                          <p:stCondLst>
                                            <p:cond delay="0"/>
                                          </p:stCondLst>
                                        </p:cTn>
                                        <p:tgtEl>
                                          <p:spTgt spid="171"/>
                                        </p:tgtEl>
                                        <p:attrNameLst>
                                          <p:attrName>style.visibility</p:attrName>
                                        </p:attrNameLst>
                                      </p:cBhvr>
                                      <p:to>
                                        <p:strVal val="visible"/>
                                      </p:to>
                                    </p:set>
                                    <p:animEffect transition="in" filter="strips(upRight)">
                                      <p:cBhvr>
                                        <p:cTn id="99" dur="500"/>
                                        <p:tgtEl>
                                          <p:spTgt spid="171"/>
                                        </p:tgtEl>
                                      </p:cBhvr>
                                    </p:animEffect>
                                  </p:childTnLst>
                                </p:cTn>
                              </p:par>
                            </p:childTnLst>
                          </p:cTn>
                        </p:par>
                        <p:par>
                          <p:cTn id="100" fill="hold">
                            <p:stCondLst>
                              <p:cond delay="9920"/>
                            </p:stCondLst>
                            <p:childTnLst>
                              <p:par>
                                <p:cTn id="101" presetID="23" presetClass="entr" presetSubtype="16" fill="hold" grpId="0" nodeType="afterEffect">
                                  <p:stCondLst>
                                    <p:cond delay="0"/>
                                  </p:stCondLst>
                                  <p:childTnLst>
                                    <p:set>
                                      <p:cBhvr>
                                        <p:cTn id="102" dur="1" fill="hold">
                                          <p:stCondLst>
                                            <p:cond delay="0"/>
                                          </p:stCondLst>
                                        </p:cTn>
                                        <p:tgtEl>
                                          <p:spTgt spid="177"/>
                                        </p:tgtEl>
                                        <p:attrNameLst>
                                          <p:attrName>style.visibility</p:attrName>
                                        </p:attrNameLst>
                                      </p:cBhvr>
                                      <p:to>
                                        <p:strVal val="visible"/>
                                      </p:to>
                                    </p:set>
                                    <p:anim calcmode="lin" valueType="num">
                                      <p:cBhvr>
                                        <p:cTn id="103" dur="500" fill="hold"/>
                                        <p:tgtEl>
                                          <p:spTgt spid="177"/>
                                        </p:tgtEl>
                                        <p:attrNameLst>
                                          <p:attrName>ppt_w</p:attrName>
                                        </p:attrNameLst>
                                      </p:cBhvr>
                                      <p:tavLst>
                                        <p:tav tm="0">
                                          <p:val>
                                            <p:fltVal val="0"/>
                                          </p:val>
                                        </p:tav>
                                        <p:tav tm="100000">
                                          <p:val>
                                            <p:strVal val="#ppt_w"/>
                                          </p:val>
                                        </p:tav>
                                      </p:tavLst>
                                    </p:anim>
                                    <p:anim calcmode="lin" valueType="num">
                                      <p:cBhvr>
                                        <p:cTn id="104" dur="500" fill="hold"/>
                                        <p:tgtEl>
                                          <p:spTgt spid="177"/>
                                        </p:tgtEl>
                                        <p:attrNameLst>
                                          <p:attrName>ppt_h</p:attrName>
                                        </p:attrNameLst>
                                      </p:cBhvr>
                                      <p:tavLst>
                                        <p:tav tm="0">
                                          <p:val>
                                            <p:fltVal val="0"/>
                                          </p:val>
                                        </p:tav>
                                        <p:tav tm="100000">
                                          <p:val>
                                            <p:strVal val="#ppt_h"/>
                                          </p:val>
                                        </p:tav>
                                      </p:tavLst>
                                    </p:anim>
                                  </p:childTnLst>
                                </p:cTn>
                              </p:par>
                            </p:childTnLst>
                          </p:cTn>
                        </p:par>
                        <p:par>
                          <p:cTn id="105" fill="hold">
                            <p:stCondLst>
                              <p:cond delay="10420"/>
                            </p:stCondLst>
                            <p:childTnLst>
                              <p:par>
                                <p:cTn id="106" presetID="23" presetClass="entr" presetSubtype="16" fill="hold" nodeType="afterEffect">
                                  <p:stCondLst>
                                    <p:cond delay="0"/>
                                  </p:stCondLst>
                                  <p:childTnLst>
                                    <p:set>
                                      <p:cBhvr>
                                        <p:cTn id="107" dur="1" fill="hold">
                                          <p:stCondLst>
                                            <p:cond delay="0"/>
                                          </p:stCondLst>
                                        </p:cTn>
                                        <p:tgtEl>
                                          <p:spTgt spid="93"/>
                                        </p:tgtEl>
                                        <p:attrNameLst>
                                          <p:attrName>style.visibility</p:attrName>
                                        </p:attrNameLst>
                                      </p:cBhvr>
                                      <p:to>
                                        <p:strVal val="visible"/>
                                      </p:to>
                                    </p:set>
                                    <p:anim calcmode="lin" valueType="num">
                                      <p:cBhvr>
                                        <p:cTn id="108" dur="500" fill="hold"/>
                                        <p:tgtEl>
                                          <p:spTgt spid="93"/>
                                        </p:tgtEl>
                                        <p:attrNameLst>
                                          <p:attrName>ppt_w</p:attrName>
                                        </p:attrNameLst>
                                      </p:cBhvr>
                                      <p:tavLst>
                                        <p:tav tm="0">
                                          <p:val>
                                            <p:fltVal val="0"/>
                                          </p:val>
                                        </p:tav>
                                        <p:tav tm="100000">
                                          <p:val>
                                            <p:strVal val="#ppt_w"/>
                                          </p:val>
                                        </p:tav>
                                      </p:tavLst>
                                    </p:anim>
                                    <p:anim calcmode="lin" valueType="num">
                                      <p:cBhvr>
                                        <p:cTn id="109" dur="500" fill="hold"/>
                                        <p:tgtEl>
                                          <p:spTgt spid="93"/>
                                        </p:tgtEl>
                                        <p:attrNameLst>
                                          <p:attrName>ppt_h</p:attrName>
                                        </p:attrNameLst>
                                      </p:cBhvr>
                                      <p:tavLst>
                                        <p:tav tm="0">
                                          <p:val>
                                            <p:fltVal val="0"/>
                                          </p:val>
                                        </p:tav>
                                        <p:tav tm="100000">
                                          <p:val>
                                            <p:strVal val="#ppt_h"/>
                                          </p:val>
                                        </p:tav>
                                      </p:tavLst>
                                    </p:anim>
                                  </p:childTnLst>
                                </p:cTn>
                              </p:par>
                            </p:childTnLst>
                          </p:cTn>
                        </p:par>
                        <p:par>
                          <p:cTn id="110" fill="hold">
                            <p:stCondLst>
                              <p:cond delay="10920"/>
                            </p:stCondLst>
                            <p:childTnLst>
                              <p:par>
                                <p:cTn id="111" presetID="22" presetClass="entr" presetSubtype="8"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Effect transition="in" filter="wipe(left)">
                                      <p:cBhvr>
                                        <p:cTn id="11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animBg="1"/>
      <p:bldP spid="153" grpId="0" animBg="1"/>
      <p:bldP spid="159" grpId="0" animBg="1"/>
      <p:bldP spid="162" grpId="0" animBg="1"/>
      <p:bldP spid="174" grpId="0" animBg="1"/>
      <p:bldP spid="177" grpId="0" animBg="1"/>
      <p:bldP spid="75" grpId="0"/>
      <p:bldP spid="76" grpId="0"/>
      <p:bldP spid="77" grpId="0"/>
      <p:bldP spid="78" grpId="0"/>
      <p:bldP spid="79" grpId="0"/>
      <p:bldP spid="80" grpId="0"/>
      <p:bldP spid="81" grpId="0" animBg="1"/>
      <p:bldP spid="8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1319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2016-10-19T22:58:58Z</dcterms:modified>
</cp:coreProperties>
</file>