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90280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6" name="Group 105"/>
          <p:cNvGrpSpPr/>
          <p:nvPr/>
        </p:nvGrpSpPr>
        <p:grpSpPr>
          <a:xfrm>
            <a:off x="3341511" y="258228"/>
            <a:ext cx="5508978" cy="954108"/>
            <a:chOff x="3341511" y="258228"/>
            <a:chExt cx="5508978" cy="954108"/>
          </a:xfrm>
        </p:grpSpPr>
        <p:sp>
          <p:nvSpPr>
            <p:cNvPr id="107" name="TextBox 10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11" name="Freeform 110"/>
          <p:cNvSpPr>
            <a:spLocks/>
          </p:cNvSpPr>
          <p:nvPr/>
        </p:nvSpPr>
        <p:spPr bwMode="auto">
          <a:xfrm>
            <a:off x="3856922" y="2789413"/>
            <a:ext cx="148065" cy="112134"/>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4" name="Freeform 113"/>
          <p:cNvSpPr>
            <a:spLocks/>
          </p:cNvSpPr>
          <p:nvPr/>
        </p:nvSpPr>
        <p:spPr bwMode="auto">
          <a:xfrm>
            <a:off x="3871890" y="5203470"/>
            <a:ext cx="148065" cy="110451"/>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6" name="Rectangle 15"/>
          <p:cNvSpPr>
            <a:spLocks noChangeAspect="1"/>
          </p:cNvSpPr>
          <p:nvPr/>
        </p:nvSpPr>
        <p:spPr bwMode="auto">
          <a:xfrm>
            <a:off x="443911" y="2709125"/>
            <a:ext cx="3439635" cy="2866365"/>
          </a:xfrm>
          <a:prstGeom prst="rect">
            <a:avLst/>
          </a:prstGeom>
          <a:blipFill>
            <a:blip r:embed="rId2"/>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198" name="Freeform 6"/>
          <p:cNvSpPr>
            <a:spLocks/>
          </p:cNvSpPr>
          <p:nvPr/>
        </p:nvSpPr>
        <p:spPr bwMode="auto">
          <a:xfrm>
            <a:off x="362356" y="1888850"/>
            <a:ext cx="3642631" cy="1211411"/>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FF7467"/>
              </a:gs>
              <a:gs pos="90000">
                <a:srgbClr val="FF7467"/>
              </a:gs>
              <a:gs pos="100000">
                <a:srgbClr val="FF9C8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00" name="Freeform 8"/>
          <p:cNvSpPr>
            <a:spLocks/>
          </p:cNvSpPr>
          <p:nvPr/>
        </p:nvSpPr>
        <p:spPr bwMode="auto">
          <a:xfrm>
            <a:off x="362355" y="5046276"/>
            <a:ext cx="3657600" cy="473013"/>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FF7467"/>
              </a:gs>
              <a:gs pos="90000">
                <a:srgbClr val="FF7467"/>
              </a:gs>
              <a:gs pos="100000">
                <a:srgbClr val="FF9C8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Text Box 10"/>
          <p:cNvSpPr txBox="1">
            <a:spLocks noChangeArrowheads="1"/>
          </p:cNvSpPr>
          <p:nvPr/>
        </p:nvSpPr>
        <p:spPr bwMode="auto">
          <a:xfrm rot="21322504">
            <a:off x="1380962" y="2087813"/>
            <a:ext cx="2434177"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174" name="Text Box 10"/>
          <p:cNvSpPr txBox="1">
            <a:spLocks noChangeArrowheads="1"/>
          </p:cNvSpPr>
          <p:nvPr/>
        </p:nvSpPr>
        <p:spPr bwMode="auto">
          <a:xfrm rot="21307787">
            <a:off x="701626" y="5167141"/>
            <a:ext cx="2498560"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a:t>
            </a:r>
          </a:p>
        </p:txBody>
      </p:sp>
      <p:sp>
        <p:nvSpPr>
          <p:cNvPr id="175" name="Oval 174"/>
          <p:cNvSpPr/>
          <p:nvPr/>
        </p:nvSpPr>
        <p:spPr bwMode="auto">
          <a:xfrm>
            <a:off x="591656" y="2302085"/>
            <a:ext cx="599461" cy="599461"/>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000" dirty="0">
                <a:solidFill>
                  <a:schemeClr val="bg1"/>
                </a:solidFill>
                <a:latin typeface="Candara" panose="020E0502030303020204" pitchFamily="34" charset="0"/>
              </a:rPr>
              <a:t>A</a:t>
            </a:r>
          </a:p>
        </p:txBody>
      </p:sp>
      <p:sp>
        <p:nvSpPr>
          <p:cNvPr id="23" name="Freeform 22"/>
          <p:cNvSpPr>
            <a:spLocks/>
          </p:cNvSpPr>
          <p:nvPr/>
        </p:nvSpPr>
        <p:spPr bwMode="auto">
          <a:xfrm>
            <a:off x="7770711" y="2789413"/>
            <a:ext cx="148065" cy="112134"/>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24" name="Freeform 23"/>
          <p:cNvSpPr>
            <a:spLocks/>
          </p:cNvSpPr>
          <p:nvPr/>
        </p:nvSpPr>
        <p:spPr bwMode="auto">
          <a:xfrm>
            <a:off x="7785679" y="5203470"/>
            <a:ext cx="148065" cy="110451"/>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25" name="Rectangle 24"/>
          <p:cNvSpPr>
            <a:spLocks noChangeAspect="1"/>
          </p:cNvSpPr>
          <p:nvPr/>
        </p:nvSpPr>
        <p:spPr bwMode="auto">
          <a:xfrm>
            <a:off x="4357700" y="2709125"/>
            <a:ext cx="3439635" cy="2866365"/>
          </a:xfrm>
          <a:prstGeom prst="rect">
            <a:avLst/>
          </a:prstGeom>
          <a:blipFill>
            <a:blip r:embed="rId3"/>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6" name="Freeform 6"/>
          <p:cNvSpPr>
            <a:spLocks/>
          </p:cNvSpPr>
          <p:nvPr/>
        </p:nvSpPr>
        <p:spPr bwMode="auto">
          <a:xfrm>
            <a:off x="4276145" y="1888850"/>
            <a:ext cx="3642631" cy="1211411"/>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4CC8EC"/>
              </a:gs>
              <a:gs pos="90000">
                <a:srgbClr val="4CC8EC"/>
              </a:gs>
              <a:gs pos="100000">
                <a:srgbClr val="6AE6F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 name="Freeform 8"/>
          <p:cNvSpPr>
            <a:spLocks/>
          </p:cNvSpPr>
          <p:nvPr/>
        </p:nvSpPr>
        <p:spPr bwMode="auto">
          <a:xfrm>
            <a:off x="4276144" y="5046276"/>
            <a:ext cx="3657600" cy="473013"/>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4CC8EC"/>
              </a:gs>
              <a:gs pos="90000">
                <a:srgbClr val="4CC8EC"/>
              </a:gs>
              <a:gs pos="100000">
                <a:srgbClr val="6AE6F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Text Box 10"/>
          <p:cNvSpPr txBox="1">
            <a:spLocks noChangeArrowheads="1"/>
          </p:cNvSpPr>
          <p:nvPr/>
        </p:nvSpPr>
        <p:spPr bwMode="auto">
          <a:xfrm rot="21322504">
            <a:off x="5294751" y="2087813"/>
            <a:ext cx="2434177"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9" name="Text Box 10"/>
          <p:cNvSpPr txBox="1">
            <a:spLocks noChangeArrowheads="1"/>
          </p:cNvSpPr>
          <p:nvPr/>
        </p:nvSpPr>
        <p:spPr bwMode="auto">
          <a:xfrm rot="21307787">
            <a:off x="4615415" y="5167141"/>
            <a:ext cx="2498560"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a:t>
            </a:r>
          </a:p>
        </p:txBody>
      </p:sp>
      <p:sp>
        <p:nvSpPr>
          <p:cNvPr id="30" name="Oval 29"/>
          <p:cNvSpPr/>
          <p:nvPr/>
        </p:nvSpPr>
        <p:spPr bwMode="auto">
          <a:xfrm>
            <a:off x="4505445" y="2302085"/>
            <a:ext cx="599461" cy="599461"/>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000" dirty="0">
                <a:solidFill>
                  <a:schemeClr val="bg1"/>
                </a:solidFill>
                <a:latin typeface="Candara" panose="020E0502030303020204" pitchFamily="34" charset="0"/>
              </a:rPr>
              <a:t>B</a:t>
            </a:r>
          </a:p>
        </p:txBody>
      </p:sp>
      <p:sp>
        <p:nvSpPr>
          <p:cNvPr id="32" name="Freeform 31"/>
          <p:cNvSpPr>
            <a:spLocks/>
          </p:cNvSpPr>
          <p:nvPr/>
        </p:nvSpPr>
        <p:spPr bwMode="auto">
          <a:xfrm>
            <a:off x="11680084" y="2789413"/>
            <a:ext cx="148065" cy="112134"/>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33" name="Freeform 32"/>
          <p:cNvSpPr>
            <a:spLocks/>
          </p:cNvSpPr>
          <p:nvPr/>
        </p:nvSpPr>
        <p:spPr bwMode="auto">
          <a:xfrm>
            <a:off x="11695052" y="5203470"/>
            <a:ext cx="148065" cy="110451"/>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34" name="Rectangle 33"/>
          <p:cNvSpPr>
            <a:spLocks noChangeAspect="1"/>
          </p:cNvSpPr>
          <p:nvPr/>
        </p:nvSpPr>
        <p:spPr bwMode="auto">
          <a:xfrm>
            <a:off x="8267073" y="2709125"/>
            <a:ext cx="3439635" cy="2866365"/>
          </a:xfrm>
          <a:prstGeom prst="rect">
            <a:avLst/>
          </a:prstGeom>
          <a:blipFill>
            <a:blip r:embed="rId4"/>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Freeform 6"/>
          <p:cNvSpPr>
            <a:spLocks/>
          </p:cNvSpPr>
          <p:nvPr/>
        </p:nvSpPr>
        <p:spPr bwMode="auto">
          <a:xfrm>
            <a:off x="8185518" y="1888850"/>
            <a:ext cx="3642631" cy="1211411"/>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57CCC6"/>
              </a:gs>
              <a:gs pos="90000">
                <a:srgbClr val="57CCC6"/>
              </a:gs>
              <a:gs pos="100000">
                <a:srgbClr val="75EAE4"/>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 name="Freeform 8"/>
          <p:cNvSpPr>
            <a:spLocks/>
          </p:cNvSpPr>
          <p:nvPr/>
        </p:nvSpPr>
        <p:spPr bwMode="auto">
          <a:xfrm>
            <a:off x="8185517" y="5046276"/>
            <a:ext cx="3657600" cy="473013"/>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57CCC6"/>
              </a:gs>
              <a:gs pos="90000">
                <a:srgbClr val="57CCC6"/>
              </a:gs>
              <a:gs pos="100000">
                <a:srgbClr val="75EAE4"/>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Text Box 10"/>
          <p:cNvSpPr txBox="1">
            <a:spLocks noChangeArrowheads="1"/>
          </p:cNvSpPr>
          <p:nvPr/>
        </p:nvSpPr>
        <p:spPr bwMode="auto">
          <a:xfrm rot="21322504">
            <a:off x="9204124" y="2087813"/>
            <a:ext cx="2434177"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38" name="Text Box 10"/>
          <p:cNvSpPr txBox="1">
            <a:spLocks noChangeArrowheads="1"/>
          </p:cNvSpPr>
          <p:nvPr/>
        </p:nvSpPr>
        <p:spPr bwMode="auto">
          <a:xfrm rot="21307787">
            <a:off x="8524788" y="5167141"/>
            <a:ext cx="2498560"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a:t>
            </a:r>
          </a:p>
        </p:txBody>
      </p:sp>
      <p:sp>
        <p:nvSpPr>
          <p:cNvPr id="39" name="Oval 38"/>
          <p:cNvSpPr/>
          <p:nvPr/>
        </p:nvSpPr>
        <p:spPr bwMode="auto">
          <a:xfrm>
            <a:off x="8414818" y="2302085"/>
            <a:ext cx="599461" cy="599461"/>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000" dirty="0">
                <a:solidFill>
                  <a:schemeClr val="bg1"/>
                </a:solidFill>
                <a:latin typeface="Candara" panose="020E0502030303020204" pitchFamily="34" charset="0"/>
              </a:rPr>
              <a:t>C</a:t>
            </a:r>
          </a:p>
        </p:txBody>
      </p:sp>
      <p:pic>
        <p:nvPicPr>
          <p:cNvPr id="31" name="Picture 3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9659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750"/>
                                        <p:tgtEl>
                                          <p:spTgt spid="106"/>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anim calcmode="lin" valueType="num">
                                      <p:cBhvr>
                                        <p:cTn id="14" dur="500" fill="hold"/>
                                        <p:tgtEl>
                                          <p:spTgt spid="16"/>
                                        </p:tgtEl>
                                        <p:attrNameLst>
                                          <p:attrName>ppt_x</p:attrName>
                                        </p:attrNameLst>
                                      </p:cBhvr>
                                      <p:tavLst>
                                        <p:tav tm="0">
                                          <p:val>
                                            <p:fltVal val="0.5"/>
                                          </p:val>
                                        </p:tav>
                                        <p:tav tm="100000">
                                          <p:val>
                                            <p:strVal val="#ppt_x"/>
                                          </p:val>
                                        </p:tav>
                                      </p:tavLst>
                                    </p:anim>
                                    <p:anim calcmode="lin" valueType="num">
                                      <p:cBhvr>
                                        <p:cTn id="15" dur="500" fill="hold"/>
                                        <p:tgtEl>
                                          <p:spTgt spid="1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grpId="0" nodeType="afterEffect">
                                  <p:stCondLst>
                                    <p:cond delay="0"/>
                                  </p:stCondLst>
                                  <p:childTnLst>
                                    <p:set>
                                      <p:cBhvr>
                                        <p:cTn id="18" dur="1" fill="hold">
                                          <p:stCondLst>
                                            <p:cond delay="0"/>
                                          </p:stCondLst>
                                        </p:cTn>
                                        <p:tgtEl>
                                          <p:spTgt spid="8198"/>
                                        </p:tgtEl>
                                        <p:attrNameLst>
                                          <p:attrName>style.visibility</p:attrName>
                                        </p:attrNameLst>
                                      </p:cBhvr>
                                      <p:to>
                                        <p:strVal val="visible"/>
                                      </p:to>
                                    </p:set>
                                    <p:animEffect transition="in" filter="wipe(left)">
                                      <p:cBhvr>
                                        <p:cTn id="19" dur="500"/>
                                        <p:tgtEl>
                                          <p:spTgt spid="8198"/>
                                        </p:tgtEl>
                                      </p:cBhvr>
                                    </p:animEffect>
                                  </p:childTnLst>
                                </p:cTn>
                              </p:par>
                            </p:childTnLst>
                          </p:cTn>
                        </p:par>
                        <p:par>
                          <p:cTn id="20" fill="hold">
                            <p:stCondLst>
                              <p:cond delay="1750"/>
                            </p:stCondLst>
                            <p:childTnLst>
                              <p:par>
                                <p:cTn id="21" presetID="22" presetClass="entr" presetSubtype="2" fill="hold" grpId="0" nodeType="afterEffect">
                                  <p:stCondLst>
                                    <p:cond delay="0"/>
                                  </p:stCondLst>
                                  <p:childTnLst>
                                    <p:set>
                                      <p:cBhvr>
                                        <p:cTn id="22" dur="1" fill="hold">
                                          <p:stCondLst>
                                            <p:cond delay="0"/>
                                          </p:stCondLst>
                                        </p:cTn>
                                        <p:tgtEl>
                                          <p:spTgt spid="111"/>
                                        </p:tgtEl>
                                        <p:attrNameLst>
                                          <p:attrName>style.visibility</p:attrName>
                                        </p:attrNameLst>
                                      </p:cBhvr>
                                      <p:to>
                                        <p:strVal val="visible"/>
                                      </p:to>
                                    </p:set>
                                    <p:animEffect transition="in" filter="wipe(right)">
                                      <p:cBhvr>
                                        <p:cTn id="23" dur="500"/>
                                        <p:tgtEl>
                                          <p:spTgt spid="111"/>
                                        </p:tgtEl>
                                      </p:cBhvr>
                                    </p:animEffect>
                                  </p:childTnLst>
                                </p:cTn>
                              </p:par>
                            </p:childTnLst>
                          </p:cTn>
                        </p:par>
                        <p:par>
                          <p:cTn id="24" fill="hold">
                            <p:stCondLst>
                              <p:cond delay="2250"/>
                            </p:stCondLst>
                            <p:childTnLst>
                              <p:par>
                                <p:cTn id="25" presetID="53" presetClass="entr" presetSubtype="16" fill="hold" grpId="0" nodeType="afterEffect">
                                  <p:stCondLst>
                                    <p:cond delay="0"/>
                                  </p:stCondLst>
                                  <p:childTnLst>
                                    <p:set>
                                      <p:cBhvr>
                                        <p:cTn id="26" dur="1" fill="hold">
                                          <p:stCondLst>
                                            <p:cond delay="0"/>
                                          </p:stCondLst>
                                        </p:cTn>
                                        <p:tgtEl>
                                          <p:spTgt spid="175"/>
                                        </p:tgtEl>
                                        <p:attrNameLst>
                                          <p:attrName>style.visibility</p:attrName>
                                        </p:attrNameLst>
                                      </p:cBhvr>
                                      <p:to>
                                        <p:strVal val="visible"/>
                                      </p:to>
                                    </p:set>
                                    <p:anim calcmode="lin" valueType="num">
                                      <p:cBhvr>
                                        <p:cTn id="27" dur="500" fill="hold"/>
                                        <p:tgtEl>
                                          <p:spTgt spid="175"/>
                                        </p:tgtEl>
                                        <p:attrNameLst>
                                          <p:attrName>ppt_w</p:attrName>
                                        </p:attrNameLst>
                                      </p:cBhvr>
                                      <p:tavLst>
                                        <p:tav tm="0">
                                          <p:val>
                                            <p:fltVal val="0"/>
                                          </p:val>
                                        </p:tav>
                                        <p:tav tm="100000">
                                          <p:val>
                                            <p:strVal val="#ppt_w"/>
                                          </p:val>
                                        </p:tav>
                                      </p:tavLst>
                                    </p:anim>
                                    <p:anim calcmode="lin" valueType="num">
                                      <p:cBhvr>
                                        <p:cTn id="28" dur="500" fill="hold"/>
                                        <p:tgtEl>
                                          <p:spTgt spid="175"/>
                                        </p:tgtEl>
                                        <p:attrNameLst>
                                          <p:attrName>ppt_h</p:attrName>
                                        </p:attrNameLst>
                                      </p:cBhvr>
                                      <p:tavLst>
                                        <p:tav tm="0">
                                          <p:val>
                                            <p:fltVal val="0"/>
                                          </p:val>
                                        </p:tav>
                                        <p:tav tm="100000">
                                          <p:val>
                                            <p:strVal val="#ppt_h"/>
                                          </p:val>
                                        </p:tav>
                                      </p:tavLst>
                                    </p:anim>
                                    <p:animEffect transition="in" filter="fade">
                                      <p:cBhvr>
                                        <p:cTn id="29" dur="500"/>
                                        <p:tgtEl>
                                          <p:spTgt spid="175"/>
                                        </p:tgtEl>
                                      </p:cBhvr>
                                    </p:animEffect>
                                  </p:childTnLst>
                                </p:cTn>
                              </p:par>
                            </p:childTnLst>
                          </p:cTn>
                        </p:par>
                        <p:par>
                          <p:cTn id="30" fill="hold">
                            <p:stCondLst>
                              <p:cond delay="2750"/>
                            </p:stCondLst>
                            <p:childTnLst>
                              <p:par>
                                <p:cTn id="31" presetID="22" presetClass="entr" presetSubtype="8" fill="hold" grpId="0" nodeType="afterEffect">
                                  <p:stCondLst>
                                    <p:cond delay="0"/>
                                  </p:stCondLst>
                                  <p:childTnLst>
                                    <p:set>
                                      <p:cBhvr>
                                        <p:cTn id="32" dur="1" fill="hold">
                                          <p:stCondLst>
                                            <p:cond delay="0"/>
                                          </p:stCondLst>
                                        </p:cTn>
                                        <p:tgtEl>
                                          <p:spTgt spid="123"/>
                                        </p:tgtEl>
                                        <p:attrNameLst>
                                          <p:attrName>style.visibility</p:attrName>
                                        </p:attrNameLst>
                                      </p:cBhvr>
                                      <p:to>
                                        <p:strVal val="visible"/>
                                      </p:to>
                                    </p:set>
                                    <p:animEffect transition="in" filter="wipe(left)">
                                      <p:cBhvr>
                                        <p:cTn id="33" dur="500"/>
                                        <p:tgtEl>
                                          <p:spTgt spid="123"/>
                                        </p:tgtEl>
                                      </p:cBhvr>
                                    </p:animEffect>
                                  </p:childTnLst>
                                </p:cTn>
                              </p:par>
                            </p:childTnLst>
                          </p:cTn>
                        </p:par>
                        <p:par>
                          <p:cTn id="34" fill="hold">
                            <p:stCondLst>
                              <p:cond delay="3250"/>
                            </p:stCondLst>
                            <p:childTnLst>
                              <p:par>
                                <p:cTn id="35" presetID="22" presetClass="entr" presetSubtype="8" fill="hold" grpId="0" nodeType="afterEffect">
                                  <p:stCondLst>
                                    <p:cond delay="0"/>
                                  </p:stCondLst>
                                  <p:childTnLst>
                                    <p:set>
                                      <p:cBhvr>
                                        <p:cTn id="36" dur="1" fill="hold">
                                          <p:stCondLst>
                                            <p:cond delay="0"/>
                                          </p:stCondLst>
                                        </p:cTn>
                                        <p:tgtEl>
                                          <p:spTgt spid="8200"/>
                                        </p:tgtEl>
                                        <p:attrNameLst>
                                          <p:attrName>style.visibility</p:attrName>
                                        </p:attrNameLst>
                                      </p:cBhvr>
                                      <p:to>
                                        <p:strVal val="visible"/>
                                      </p:to>
                                    </p:set>
                                    <p:animEffect transition="in" filter="wipe(left)">
                                      <p:cBhvr>
                                        <p:cTn id="37" dur="500"/>
                                        <p:tgtEl>
                                          <p:spTgt spid="8200"/>
                                        </p:tgtEl>
                                      </p:cBhvr>
                                    </p:animEffect>
                                  </p:childTnLst>
                                </p:cTn>
                              </p:par>
                            </p:childTnLst>
                          </p:cTn>
                        </p:par>
                        <p:par>
                          <p:cTn id="38" fill="hold">
                            <p:stCondLst>
                              <p:cond delay="3750"/>
                            </p:stCondLst>
                            <p:childTnLst>
                              <p:par>
                                <p:cTn id="39" presetID="22" presetClass="entr" presetSubtype="2" fill="hold" grpId="0" nodeType="afterEffect">
                                  <p:stCondLst>
                                    <p:cond delay="0"/>
                                  </p:stCondLst>
                                  <p:childTnLst>
                                    <p:set>
                                      <p:cBhvr>
                                        <p:cTn id="40" dur="1" fill="hold">
                                          <p:stCondLst>
                                            <p:cond delay="0"/>
                                          </p:stCondLst>
                                        </p:cTn>
                                        <p:tgtEl>
                                          <p:spTgt spid="114"/>
                                        </p:tgtEl>
                                        <p:attrNameLst>
                                          <p:attrName>style.visibility</p:attrName>
                                        </p:attrNameLst>
                                      </p:cBhvr>
                                      <p:to>
                                        <p:strVal val="visible"/>
                                      </p:to>
                                    </p:set>
                                    <p:animEffect transition="in" filter="wipe(right)">
                                      <p:cBhvr>
                                        <p:cTn id="41" dur="500"/>
                                        <p:tgtEl>
                                          <p:spTgt spid="114"/>
                                        </p:tgtEl>
                                      </p:cBhvr>
                                    </p:animEffect>
                                  </p:childTnLst>
                                </p:cTn>
                              </p:par>
                            </p:childTnLst>
                          </p:cTn>
                        </p:par>
                        <p:par>
                          <p:cTn id="42" fill="hold">
                            <p:stCondLst>
                              <p:cond delay="4250"/>
                            </p:stCondLst>
                            <p:childTnLst>
                              <p:par>
                                <p:cTn id="43" presetID="22" presetClass="entr" presetSubtype="8" fill="hold" grpId="0" nodeType="afterEffect">
                                  <p:stCondLst>
                                    <p:cond delay="0"/>
                                  </p:stCondLst>
                                  <p:childTnLst>
                                    <p:set>
                                      <p:cBhvr>
                                        <p:cTn id="44" dur="1" fill="hold">
                                          <p:stCondLst>
                                            <p:cond delay="0"/>
                                          </p:stCondLst>
                                        </p:cTn>
                                        <p:tgtEl>
                                          <p:spTgt spid="174"/>
                                        </p:tgtEl>
                                        <p:attrNameLst>
                                          <p:attrName>style.visibility</p:attrName>
                                        </p:attrNameLst>
                                      </p:cBhvr>
                                      <p:to>
                                        <p:strVal val="visible"/>
                                      </p:to>
                                    </p:set>
                                    <p:animEffect transition="in" filter="wipe(left)">
                                      <p:cBhvr>
                                        <p:cTn id="45" dur="500"/>
                                        <p:tgtEl>
                                          <p:spTgt spid="174"/>
                                        </p:tgtEl>
                                      </p:cBhvr>
                                    </p:animEffect>
                                  </p:childTnLst>
                                </p:cTn>
                              </p:par>
                            </p:childTnLst>
                          </p:cTn>
                        </p:par>
                        <p:par>
                          <p:cTn id="46" fill="hold">
                            <p:stCondLst>
                              <p:cond delay="4750"/>
                            </p:stCondLst>
                            <p:childTnLst>
                              <p:par>
                                <p:cTn id="47" presetID="53" presetClass="entr" presetSubtype="528" fill="hold" grpId="0" nodeType="after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p:cTn id="49" dur="500" fill="hold"/>
                                        <p:tgtEl>
                                          <p:spTgt spid="25"/>
                                        </p:tgtEl>
                                        <p:attrNameLst>
                                          <p:attrName>ppt_w</p:attrName>
                                        </p:attrNameLst>
                                      </p:cBhvr>
                                      <p:tavLst>
                                        <p:tav tm="0">
                                          <p:val>
                                            <p:fltVal val="0"/>
                                          </p:val>
                                        </p:tav>
                                        <p:tav tm="100000">
                                          <p:val>
                                            <p:strVal val="#ppt_w"/>
                                          </p:val>
                                        </p:tav>
                                      </p:tavLst>
                                    </p:anim>
                                    <p:anim calcmode="lin" valueType="num">
                                      <p:cBhvr>
                                        <p:cTn id="50" dur="500" fill="hold"/>
                                        <p:tgtEl>
                                          <p:spTgt spid="25"/>
                                        </p:tgtEl>
                                        <p:attrNameLst>
                                          <p:attrName>ppt_h</p:attrName>
                                        </p:attrNameLst>
                                      </p:cBhvr>
                                      <p:tavLst>
                                        <p:tav tm="0">
                                          <p:val>
                                            <p:fltVal val="0"/>
                                          </p:val>
                                        </p:tav>
                                        <p:tav tm="100000">
                                          <p:val>
                                            <p:strVal val="#ppt_h"/>
                                          </p:val>
                                        </p:tav>
                                      </p:tavLst>
                                    </p:anim>
                                    <p:animEffect transition="in" filter="fade">
                                      <p:cBhvr>
                                        <p:cTn id="51" dur="500"/>
                                        <p:tgtEl>
                                          <p:spTgt spid="25"/>
                                        </p:tgtEl>
                                      </p:cBhvr>
                                    </p:animEffect>
                                    <p:anim calcmode="lin" valueType="num">
                                      <p:cBhvr>
                                        <p:cTn id="52" dur="500" fill="hold"/>
                                        <p:tgtEl>
                                          <p:spTgt spid="25"/>
                                        </p:tgtEl>
                                        <p:attrNameLst>
                                          <p:attrName>ppt_x</p:attrName>
                                        </p:attrNameLst>
                                      </p:cBhvr>
                                      <p:tavLst>
                                        <p:tav tm="0">
                                          <p:val>
                                            <p:fltVal val="0.5"/>
                                          </p:val>
                                        </p:tav>
                                        <p:tav tm="100000">
                                          <p:val>
                                            <p:strVal val="#ppt_x"/>
                                          </p:val>
                                        </p:tav>
                                      </p:tavLst>
                                    </p:anim>
                                    <p:anim calcmode="lin" valueType="num">
                                      <p:cBhvr>
                                        <p:cTn id="53" dur="500" fill="hold"/>
                                        <p:tgtEl>
                                          <p:spTgt spid="25"/>
                                        </p:tgtEl>
                                        <p:attrNameLst>
                                          <p:attrName>ppt_y</p:attrName>
                                        </p:attrNameLst>
                                      </p:cBhvr>
                                      <p:tavLst>
                                        <p:tav tm="0">
                                          <p:val>
                                            <p:fltVal val="0.5"/>
                                          </p:val>
                                        </p:tav>
                                        <p:tav tm="100000">
                                          <p:val>
                                            <p:strVal val="#ppt_y"/>
                                          </p:val>
                                        </p:tav>
                                      </p:tavLst>
                                    </p:anim>
                                  </p:childTnLst>
                                </p:cTn>
                              </p:par>
                            </p:childTnLst>
                          </p:cTn>
                        </p:par>
                        <p:par>
                          <p:cTn id="54" fill="hold">
                            <p:stCondLst>
                              <p:cond delay="5250"/>
                            </p:stCondLst>
                            <p:childTnLst>
                              <p:par>
                                <p:cTn id="55" presetID="22" presetClass="entr" presetSubtype="8" fill="hold" grpId="0" nodeType="after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wipe(left)">
                                      <p:cBhvr>
                                        <p:cTn id="57" dur="500"/>
                                        <p:tgtEl>
                                          <p:spTgt spid="26"/>
                                        </p:tgtEl>
                                      </p:cBhvr>
                                    </p:animEffect>
                                  </p:childTnLst>
                                </p:cTn>
                              </p:par>
                            </p:childTnLst>
                          </p:cTn>
                        </p:par>
                        <p:par>
                          <p:cTn id="58" fill="hold">
                            <p:stCondLst>
                              <p:cond delay="5750"/>
                            </p:stCondLst>
                            <p:childTnLst>
                              <p:par>
                                <p:cTn id="59" presetID="22" presetClass="entr" presetSubtype="2" fill="hold" grpId="0" nodeType="after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wipe(right)">
                                      <p:cBhvr>
                                        <p:cTn id="61" dur="500"/>
                                        <p:tgtEl>
                                          <p:spTgt spid="23"/>
                                        </p:tgtEl>
                                      </p:cBhvr>
                                    </p:animEffect>
                                  </p:childTnLst>
                                </p:cTn>
                              </p:par>
                            </p:childTnLst>
                          </p:cTn>
                        </p:par>
                        <p:par>
                          <p:cTn id="62" fill="hold">
                            <p:stCondLst>
                              <p:cond delay="6250"/>
                            </p:stCondLst>
                            <p:childTnLst>
                              <p:par>
                                <p:cTn id="63" presetID="53" presetClass="entr" presetSubtype="16" fill="hold" grpId="0" nodeType="after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p:cTn id="65" dur="500" fill="hold"/>
                                        <p:tgtEl>
                                          <p:spTgt spid="30"/>
                                        </p:tgtEl>
                                        <p:attrNameLst>
                                          <p:attrName>ppt_w</p:attrName>
                                        </p:attrNameLst>
                                      </p:cBhvr>
                                      <p:tavLst>
                                        <p:tav tm="0">
                                          <p:val>
                                            <p:fltVal val="0"/>
                                          </p:val>
                                        </p:tav>
                                        <p:tav tm="100000">
                                          <p:val>
                                            <p:strVal val="#ppt_w"/>
                                          </p:val>
                                        </p:tav>
                                      </p:tavLst>
                                    </p:anim>
                                    <p:anim calcmode="lin" valueType="num">
                                      <p:cBhvr>
                                        <p:cTn id="66" dur="500" fill="hold"/>
                                        <p:tgtEl>
                                          <p:spTgt spid="30"/>
                                        </p:tgtEl>
                                        <p:attrNameLst>
                                          <p:attrName>ppt_h</p:attrName>
                                        </p:attrNameLst>
                                      </p:cBhvr>
                                      <p:tavLst>
                                        <p:tav tm="0">
                                          <p:val>
                                            <p:fltVal val="0"/>
                                          </p:val>
                                        </p:tav>
                                        <p:tav tm="100000">
                                          <p:val>
                                            <p:strVal val="#ppt_h"/>
                                          </p:val>
                                        </p:tav>
                                      </p:tavLst>
                                    </p:anim>
                                    <p:animEffect transition="in" filter="fade">
                                      <p:cBhvr>
                                        <p:cTn id="67" dur="500"/>
                                        <p:tgtEl>
                                          <p:spTgt spid="30"/>
                                        </p:tgtEl>
                                      </p:cBhvr>
                                    </p:animEffect>
                                  </p:childTnLst>
                                </p:cTn>
                              </p:par>
                            </p:childTnLst>
                          </p:cTn>
                        </p:par>
                        <p:par>
                          <p:cTn id="68" fill="hold">
                            <p:stCondLst>
                              <p:cond delay="6750"/>
                            </p:stCondLst>
                            <p:childTnLst>
                              <p:par>
                                <p:cTn id="69" presetID="22" presetClass="entr" presetSubtype="8" fill="hold" grpId="0" nodeType="afterEffect">
                                  <p:stCondLst>
                                    <p:cond delay="0"/>
                                  </p:stCondLst>
                                  <p:childTnLst>
                                    <p:set>
                                      <p:cBhvr>
                                        <p:cTn id="70" dur="1" fill="hold">
                                          <p:stCondLst>
                                            <p:cond delay="0"/>
                                          </p:stCondLst>
                                        </p:cTn>
                                        <p:tgtEl>
                                          <p:spTgt spid="28"/>
                                        </p:tgtEl>
                                        <p:attrNameLst>
                                          <p:attrName>style.visibility</p:attrName>
                                        </p:attrNameLst>
                                      </p:cBhvr>
                                      <p:to>
                                        <p:strVal val="visible"/>
                                      </p:to>
                                    </p:set>
                                    <p:animEffect transition="in" filter="wipe(left)">
                                      <p:cBhvr>
                                        <p:cTn id="71" dur="500"/>
                                        <p:tgtEl>
                                          <p:spTgt spid="28"/>
                                        </p:tgtEl>
                                      </p:cBhvr>
                                    </p:animEffect>
                                  </p:childTnLst>
                                </p:cTn>
                              </p:par>
                            </p:childTnLst>
                          </p:cTn>
                        </p:par>
                        <p:par>
                          <p:cTn id="72" fill="hold">
                            <p:stCondLst>
                              <p:cond delay="7250"/>
                            </p:stCondLst>
                            <p:childTnLst>
                              <p:par>
                                <p:cTn id="73" presetID="22" presetClass="entr" presetSubtype="8" fill="hold" grpId="0" nodeType="afterEffect">
                                  <p:stCondLst>
                                    <p:cond delay="0"/>
                                  </p:stCondLst>
                                  <p:childTnLst>
                                    <p:set>
                                      <p:cBhvr>
                                        <p:cTn id="74" dur="1" fill="hold">
                                          <p:stCondLst>
                                            <p:cond delay="0"/>
                                          </p:stCondLst>
                                        </p:cTn>
                                        <p:tgtEl>
                                          <p:spTgt spid="27"/>
                                        </p:tgtEl>
                                        <p:attrNameLst>
                                          <p:attrName>style.visibility</p:attrName>
                                        </p:attrNameLst>
                                      </p:cBhvr>
                                      <p:to>
                                        <p:strVal val="visible"/>
                                      </p:to>
                                    </p:set>
                                    <p:animEffect transition="in" filter="wipe(left)">
                                      <p:cBhvr>
                                        <p:cTn id="75" dur="500"/>
                                        <p:tgtEl>
                                          <p:spTgt spid="27"/>
                                        </p:tgtEl>
                                      </p:cBhvr>
                                    </p:animEffect>
                                  </p:childTnLst>
                                </p:cTn>
                              </p:par>
                            </p:childTnLst>
                          </p:cTn>
                        </p:par>
                        <p:par>
                          <p:cTn id="76" fill="hold">
                            <p:stCondLst>
                              <p:cond delay="7750"/>
                            </p:stCondLst>
                            <p:childTnLst>
                              <p:par>
                                <p:cTn id="77" presetID="22" presetClass="entr" presetSubtype="2" fill="hold" grpId="0" nodeType="after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wipe(right)">
                                      <p:cBhvr>
                                        <p:cTn id="79" dur="500"/>
                                        <p:tgtEl>
                                          <p:spTgt spid="24"/>
                                        </p:tgtEl>
                                      </p:cBhvr>
                                    </p:animEffect>
                                  </p:childTnLst>
                                </p:cTn>
                              </p:par>
                            </p:childTnLst>
                          </p:cTn>
                        </p:par>
                        <p:par>
                          <p:cTn id="80" fill="hold">
                            <p:stCondLst>
                              <p:cond delay="8250"/>
                            </p:stCondLst>
                            <p:childTnLst>
                              <p:par>
                                <p:cTn id="81" presetID="22" presetClass="entr" presetSubtype="8"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wipe(left)">
                                      <p:cBhvr>
                                        <p:cTn id="83" dur="500"/>
                                        <p:tgtEl>
                                          <p:spTgt spid="29"/>
                                        </p:tgtEl>
                                      </p:cBhvr>
                                    </p:animEffect>
                                  </p:childTnLst>
                                </p:cTn>
                              </p:par>
                            </p:childTnLst>
                          </p:cTn>
                        </p:par>
                        <p:par>
                          <p:cTn id="84" fill="hold">
                            <p:stCondLst>
                              <p:cond delay="8750"/>
                            </p:stCondLst>
                            <p:childTnLst>
                              <p:par>
                                <p:cTn id="85" presetID="53" presetClass="entr" presetSubtype="528" fill="hold" grpId="0" nodeType="afterEffect">
                                  <p:stCondLst>
                                    <p:cond delay="0"/>
                                  </p:stCondLst>
                                  <p:childTnLst>
                                    <p:set>
                                      <p:cBhvr>
                                        <p:cTn id="86" dur="1" fill="hold">
                                          <p:stCondLst>
                                            <p:cond delay="0"/>
                                          </p:stCondLst>
                                        </p:cTn>
                                        <p:tgtEl>
                                          <p:spTgt spid="34"/>
                                        </p:tgtEl>
                                        <p:attrNameLst>
                                          <p:attrName>style.visibility</p:attrName>
                                        </p:attrNameLst>
                                      </p:cBhvr>
                                      <p:to>
                                        <p:strVal val="visible"/>
                                      </p:to>
                                    </p:set>
                                    <p:anim calcmode="lin" valueType="num">
                                      <p:cBhvr>
                                        <p:cTn id="87" dur="500" fill="hold"/>
                                        <p:tgtEl>
                                          <p:spTgt spid="34"/>
                                        </p:tgtEl>
                                        <p:attrNameLst>
                                          <p:attrName>ppt_w</p:attrName>
                                        </p:attrNameLst>
                                      </p:cBhvr>
                                      <p:tavLst>
                                        <p:tav tm="0">
                                          <p:val>
                                            <p:fltVal val="0"/>
                                          </p:val>
                                        </p:tav>
                                        <p:tav tm="100000">
                                          <p:val>
                                            <p:strVal val="#ppt_w"/>
                                          </p:val>
                                        </p:tav>
                                      </p:tavLst>
                                    </p:anim>
                                    <p:anim calcmode="lin" valueType="num">
                                      <p:cBhvr>
                                        <p:cTn id="88" dur="500" fill="hold"/>
                                        <p:tgtEl>
                                          <p:spTgt spid="34"/>
                                        </p:tgtEl>
                                        <p:attrNameLst>
                                          <p:attrName>ppt_h</p:attrName>
                                        </p:attrNameLst>
                                      </p:cBhvr>
                                      <p:tavLst>
                                        <p:tav tm="0">
                                          <p:val>
                                            <p:fltVal val="0"/>
                                          </p:val>
                                        </p:tav>
                                        <p:tav tm="100000">
                                          <p:val>
                                            <p:strVal val="#ppt_h"/>
                                          </p:val>
                                        </p:tav>
                                      </p:tavLst>
                                    </p:anim>
                                    <p:animEffect transition="in" filter="fade">
                                      <p:cBhvr>
                                        <p:cTn id="89" dur="500"/>
                                        <p:tgtEl>
                                          <p:spTgt spid="34"/>
                                        </p:tgtEl>
                                      </p:cBhvr>
                                    </p:animEffect>
                                    <p:anim calcmode="lin" valueType="num">
                                      <p:cBhvr>
                                        <p:cTn id="90" dur="500" fill="hold"/>
                                        <p:tgtEl>
                                          <p:spTgt spid="34"/>
                                        </p:tgtEl>
                                        <p:attrNameLst>
                                          <p:attrName>ppt_x</p:attrName>
                                        </p:attrNameLst>
                                      </p:cBhvr>
                                      <p:tavLst>
                                        <p:tav tm="0">
                                          <p:val>
                                            <p:fltVal val="0.5"/>
                                          </p:val>
                                        </p:tav>
                                        <p:tav tm="100000">
                                          <p:val>
                                            <p:strVal val="#ppt_x"/>
                                          </p:val>
                                        </p:tav>
                                      </p:tavLst>
                                    </p:anim>
                                    <p:anim calcmode="lin" valueType="num">
                                      <p:cBhvr>
                                        <p:cTn id="91" dur="500" fill="hold"/>
                                        <p:tgtEl>
                                          <p:spTgt spid="34"/>
                                        </p:tgtEl>
                                        <p:attrNameLst>
                                          <p:attrName>ppt_y</p:attrName>
                                        </p:attrNameLst>
                                      </p:cBhvr>
                                      <p:tavLst>
                                        <p:tav tm="0">
                                          <p:val>
                                            <p:fltVal val="0.5"/>
                                          </p:val>
                                        </p:tav>
                                        <p:tav tm="100000">
                                          <p:val>
                                            <p:strVal val="#ppt_y"/>
                                          </p:val>
                                        </p:tav>
                                      </p:tavLst>
                                    </p:anim>
                                  </p:childTnLst>
                                </p:cTn>
                              </p:par>
                            </p:childTnLst>
                          </p:cTn>
                        </p:par>
                        <p:par>
                          <p:cTn id="92" fill="hold">
                            <p:stCondLst>
                              <p:cond delay="9250"/>
                            </p:stCondLst>
                            <p:childTnLst>
                              <p:par>
                                <p:cTn id="93" presetID="22" presetClass="entr" presetSubtype="8" fill="hold" grpId="0" nodeType="afterEffect">
                                  <p:stCondLst>
                                    <p:cond delay="0"/>
                                  </p:stCondLst>
                                  <p:childTnLst>
                                    <p:set>
                                      <p:cBhvr>
                                        <p:cTn id="94" dur="1" fill="hold">
                                          <p:stCondLst>
                                            <p:cond delay="0"/>
                                          </p:stCondLst>
                                        </p:cTn>
                                        <p:tgtEl>
                                          <p:spTgt spid="35"/>
                                        </p:tgtEl>
                                        <p:attrNameLst>
                                          <p:attrName>style.visibility</p:attrName>
                                        </p:attrNameLst>
                                      </p:cBhvr>
                                      <p:to>
                                        <p:strVal val="visible"/>
                                      </p:to>
                                    </p:set>
                                    <p:animEffect transition="in" filter="wipe(left)">
                                      <p:cBhvr>
                                        <p:cTn id="95" dur="500"/>
                                        <p:tgtEl>
                                          <p:spTgt spid="35"/>
                                        </p:tgtEl>
                                      </p:cBhvr>
                                    </p:animEffect>
                                  </p:childTnLst>
                                </p:cTn>
                              </p:par>
                            </p:childTnLst>
                          </p:cTn>
                        </p:par>
                        <p:par>
                          <p:cTn id="96" fill="hold">
                            <p:stCondLst>
                              <p:cond delay="9750"/>
                            </p:stCondLst>
                            <p:childTnLst>
                              <p:par>
                                <p:cTn id="97" presetID="22" presetClass="entr" presetSubtype="2" fill="hold" grpId="0" nodeType="afterEffect">
                                  <p:stCondLst>
                                    <p:cond delay="0"/>
                                  </p:stCondLst>
                                  <p:childTnLst>
                                    <p:set>
                                      <p:cBhvr>
                                        <p:cTn id="98" dur="1" fill="hold">
                                          <p:stCondLst>
                                            <p:cond delay="0"/>
                                          </p:stCondLst>
                                        </p:cTn>
                                        <p:tgtEl>
                                          <p:spTgt spid="32"/>
                                        </p:tgtEl>
                                        <p:attrNameLst>
                                          <p:attrName>style.visibility</p:attrName>
                                        </p:attrNameLst>
                                      </p:cBhvr>
                                      <p:to>
                                        <p:strVal val="visible"/>
                                      </p:to>
                                    </p:set>
                                    <p:animEffect transition="in" filter="wipe(right)">
                                      <p:cBhvr>
                                        <p:cTn id="99" dur="500"/>
                                        <p:tgtEl>
                                          <p:spTgt spid="32"/>
                                        </p:tgtEl>
                                      </p:cBhvr>
                                    </p:animEffect>
                                  </p:childTnLst>
                                </p:cTn>
                              </p:par>
                            </p:childTnLst>
                          </p:cTn>
                        </p:par>
                        <p:par>
                          <p:cTn id="100" fill="hold">
                            <p:stCondLst>
                              <p:cond delay="10250"/>
                            </p:stCondLst>
                            <p:childTnLst>
                              <p:par>
                                <p:cTn id="101" presetID="53" presetClass="entr" presetSubtype="16" fill="hold" grpId="0" nodeType="afterEffect">
                                  <p:stCondLst>
                                    <p:cond delay="0"/>
                                  </p:stCondLst>
                                  <p:childTnLst>
                                    <p:set>
                                      <p:cBhvr>
                                        <p:cTn id="102" dur="1" fill="hold">
                                          <p:stCondLst>
                                            <p:cond delay="0"/>
                                          </p:stCondLst>
                                        </p:cTn>
                                        <p:tgtEl>
                                          <p:spTgt spid="39"/>
                                        </p:tgtEl>
                                        <p:attrNameLst>
                                          <p:attrName>style.visibility</p:attrName>
                                        </p:attrNameLst>
                                      </p:cBhvr>
                                      <p:to>
                                        <p:strVal val="visible"/>
                                      </p:to>
                                    </p:set>
                                    <p:anim calcmode="lin" valueType="num">
                                      <p:cBhvr>
                                        <p:cTn id="103" dur="500" fill="hold"/>
                                        <p:tgtEl>
                                          <p:spTgt spid="39"/>
                                        </p:tgtEl>
                                        <p:attrNameLst>
                                          <p:attrName>ppt_w</p:attrName>
                                        </p:attrNameLst>
                                      </p:cBhvr>
                                      <p:tavLst>
                                        <p:tav tm="0">
                                          <p:val>
                                            <p:fltVal val="0"/>
                                          </p:val>
                                        </p:tav>
                                        <p:tav tm="100000">
                                          <p:val>
                                            <p:strVal val="#ppt_w"/>
                                          </p:val>
                                        </p:tav>
                                      </p:tavLst>
                                    </p:anim>
                                    <p:anim calcmode="lin" valueType="num">
                                      <p:cBhvr>
                                        <p:cTn id="104" dur="500" fill="hold"/>
                                        <p:tgtEl>
                                          <p:spTgt spid="39"/>
                                        </p:tgtEl>
                                        <p:attrNameLst>
                                          <p:attrName>ppt_h</p:attrName>
                                        </p:attrNameLst>
                                      </p:cBhvr>
                                      <p:tavLst>
                                        <p:tav tm="0">
                                          <p:val>
                                            <p:fltVal val="0"/>
                                          </p:val>
                                        </p:tav>
                                        <p:tav tm="100000">
                                          <p:val>
                                            <p:strVal val="#ppt_h"/>
                                          </p:val>
                                        </p:tav>
                                      </p:tavLst>
                                    </p:anim>
                                    <p:animEffect transition="in" filter="fade">
                                      <p:cBhvr>
                                        <p:cTn id="105" dur="500"/>
                                        <p:tgtEl>
                                          <p:spTgt spid="39"/>
                                        </p:tgtEl>
                                      </p:cBhvr>
                                    </p:animEffect>
                                  </p:childTnLst>
                                </p:cTn>
                              </p:par>
                            </p:childTnLst>
                          </p:cTn>
                        </p:par>
                        <p:par>
                          <p:cTn id="106" fill="hold">
                            <p:stCondLst>
                              <p:cond delay="10750"/>
                            </p:stCondLst>
                            <p:childTnLst>
                              <p:par>
                                <p:cTn id="107" presetID="22" presetClass="entr" presetSubtype="8" fill="hold" grpId="0" nodeType="afterEffect">
                                  <p:stCondLst>
                                    <p:cond delay="0"/>
                                  </p:stCondLst>
                                  <p:childTnLst>
                                    <p:set>
                                      <p:cBhvr>
                                        <p:cTn id="108" dur="1" fill="hold">
                                          <p:stCondLst>
                                            <p:cond delay="0"/>
                                          </p:stCondLst>
                                        </p:cTn>
                                        <p:tgtEl>
                                          <p:spTgt spid="37"/>
                                        </p:tgtEl>
                                        <p:attrNameLst>
                                          <p:attrName>style.visibility</p:attrName>
                                        </p:attrNameLst>
                                      </p:cBhvr>
                                      <p:to>
                                        <p:strVal val="visible"/>
                                      </p:to>
                                    </p:set>
                                    <p:animEffect transition="in" filter="wipe(left)">
                                      <p:cBhvr>
                                        <p:cTn id="109" dur="500"/>
                                        <p:tgtEl>
                                          <p:spTgt spid="37"/>
                                        </p:tgtEl>
                                      </p:cBhvr>
                                    </p:animEffect>
                                  </p:childTnLst>
                                </p:cTn>
                              </p:par>
                            </p:childTnLst>
                          </p:cTn>
                        </p:par>
                        <p:par>
                          <p:cTn id="110" fill="hold">
                            <p:stCondLst>
                              <p:cond delay="11250"/>
                            </p:stCondLst>
                            <p:childTnLst>
                              <p:par>
                                <p:cTn id="111" presetID="22" presetClass="entr" presetSubtype="8" fill="hold" grpId="0" nodeType="afterEffect">
                                  <p:stCondLst>
                                    <p:cond delay="0"/>
                                  </p:stCondLst>
                                  <p:childTnLst>
                                    <p:set>
                                      <p:cBhvr>
                                        <p:cTn id="112" dur="1" fill="hold">
                                          <p:stCondLst>
                                            <p:cond delay="0"/>
                                          </p:stCondLst>
                                        </p:cTn>
                                        <p:tgtEl>
                                          <p:spTgt spid="36"/>
                                        </p:tgtEl>
                                        <p:attrNameLst>
                                          <p:attrName>style.visibility</p:attrName>
                                        </p:attrNameLst>
                                      </p:cBhvr>
                                      <p:to>
                                        <p:strVal val="visible"/>
                                      </p:to>
                                    </p:set>
                                    <p:animEffect transition="in" filter="wipe(left)">
                                      <p:cBhvr>
                                        <p:cTn id="113" dur="500"/>
                                        <p:tgtEl>
                                          <p:spTgt spid="36"/>
                                        </p:tgtEl>
                                      </p:cBhvr>
                                    </p:animEffect>
                                  </p:childTnLst>
                                </p:cTn>
                              </p:par>
                            </p:childTnLst>
                          </p:cTn>
                        </p:par>
                        <p:par>
                          <p:cTn id="114" fill="hold">
                            <p:stCondLst>
                              <p:cond delay="11750"/>
                            </p:stCondLst>
                            <p:childTnLst>
                              <p:par>
                                <p:cTn id="115" presetID="22" presetClass="entr" presetSubtype="2" fill="hold" grpId="0" nodeType="afterEffect">
                                  <p:stCondLst>
                                    <p:cond delay="0"/>
                                  </p:stCondLst>
                                  <p:childTnLst>
                                    <p:set>
                                      <p:cBhvr>
                                        <p:cTn id="116" dur="1" fill="hold">
                                          <p:stCondLst>
                                            <p:cond delay="0"/>
                                          </p:stCondLst>
                                        </p:cTn>
                                        <p:tgtEl>
                                          <p:spTgt spid="33"/>
                                        </p:tgtEl>
                                        <p:attrNameLst>
                                          <p:attrName>style.visibility</p:attrName>
                                        </p:attrNameLst>
                                      </p:cBhvr>
                                      <p:to>
                                        <p:strVal val="visible"/>
                                      </p:to>
                                    </p:set>
                                    <p:animEffect transition="in" filter="wipe(right)">
                                      <p:cBhvr>
                                        <p:cTn id="117" dur="500"/>
                                        <p:tgtEl>
                                          <p:spTgt spid="33"/>
                                        </p:tgtEl>
                                      </p:cBhvr>
                                    </p:animEffect>
                                  </p:childTnLst>
                                </p:cTn>
                              </p:par>
                            </p:childTnLst>
                          </p:cTn>
                        </p:par>
                        <p:par>
                          <p:cTn id="118" fill="hold">
                            <p:stCondLst>
                              <p:cond delay="12250"/>
                            </p:stCondLst>
                            <p:childTnLst>
                              <p:par>
                                <p:cTn id="119" presetID="22" presetClass="entr" presetSubtype="8" fill="hold" grpId="0" nodeType="afterEffect">
                                  <p:stCondLst>
                                    <p:cond delay="0"/>
                                  </p:stCondLst>
                                  <p:childTnLst>
                                    <p:set>
                                      <p:cBhvr>
                                        <p:cTn id="120" dur="1" fill="hold">
                                          <p:stCondLst>
                                            <p:cond delay="0"/>
                                          </p:stCondLst>
                                        </p:cTn>
                                        <p:tgtEl>
                                          <p:spTgt spid="38"/>
                                        </p:tgtEl>
                                        <p:attrNameLst>
                                          <p:attrName>style.visibility</p:attrName>
                                        </p:attrNameLst>
                                      </p:cBhvr>
                                      <p:to>
                                        <p:strVal val="visible"/>
                                      </p:to>
                                    </p:set>
                                    <p:animEffect transition="in" filter="wipe(left)">
                                      <p:cBhvr>
                                        <p:cTn id="12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animBg="1"/>
      <p:bldP spid="114" grpId="0" animBg="1"/>
      <p:bldP spid="16" grpId="0" animBg="1"/>
      <p:bldP spid="8198" grpId="0" animBg="1"/>
      <p:bldP spid="8200" grpId="0" animBg="1"/>
      <p:bldP spid="123" grpId="0"/>
      <p:bldP spid="174" grpId="0"/>
      <p:bldP spid="175" grpId="0" animBg="1"/>
      <p:bldP spid="23" grpId="0" animBg="1"/>
      <p:bldP spid="24" grpId="0" animBg="1"/>
      <p:bldP spid="25" grpId="0" animBg="1"/>
      <p:bldP spid="26" grpId="0" animBg="1"/>
      <p:bldP spid="27" grpId="0" animBg="1"/>
      <p:bldP spid="28" grpId="0"/>
      <p:bldP spid="29" grpId="0"/>
      <p:bldP spid="30" grpId="0" animBg="1"/>
      <p:bldP spid="32" grpId="0" animBg="1"/>
      <p:bldP spid="33" grpId="0" animBg="1"/>
      <p:bldP spid="34" grpId="0" animBg="1"/>
      <p:bldP spid="35" grpId="0" animBg="1"/>
      <p:bldP spid="36" grpId="0" animBg="1"/>
      <p:bldP spid="37" grpId="0"/>
      <p:bldP spid="38" grpId="0"/>
      <p:bldP spid="3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1636</TotalTime>
  <Words>1231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2016-10-18T00:23:41Z</dcterms:modified>
</cp:coreProperties>
</file>