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7467"/>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CC8EC"/>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7CCC6"/>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4C956"/>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746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FF746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CC8EC"/>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4CC8EC"/>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7CCC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57CCC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4C95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F4C95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0988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2016-10-18T00:17:22Z</dcterms:modified>
</cp:coreProperties>
</file>