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6289347" y="385858"/>
            <a:ext cx="2571777" cy="2366035"/>
          </a:xfrm>
          <a:prstGeom prst="hexagon">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4227250" y="1590952"/>
            <a:ext cx="2571777" cy="2366035"/>
          </a:xfrm>
          <a:prstGeom prst="hexagon">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275924" y="2814792"/>
            <a:ext cx="2571777" cy="2366035"/>
          </a:xfrm>
          <a:prstGeom prst="hexagon">
            <a:avLst/>
          </a:pr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325211" y="1611363"/>
            <a:ext cx="2571777" cy="2366035"/>
          </a:xfrm>
          <a:prstGeom prst="hexagon">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319707" y="4029411"/>
            <a:ext cx="2571777" cy="2366035"/>
          </a:xfrm>
          <a:prstGeom prst="hexagon">
            <a:avLst/>
          </a:prstGeom>
          <a:solidFill>
            <a:srgbClr val="F06558"/>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438917" y="3700877"/>
            <a:ext cx="3398792" cy="203132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1" y="2864939"/>
            <a:ext cx="1733539"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4534833" y="1624541"/>
            <a:ext cx="1942603" cy="2079314"/>
            <a:chOff x="4534833" y="1624541"/>
            <a:chExt cx="1942603" cy="2079314"/>
          </a:xfrm>
        </p:grpSpPr>
        <p:sp>
          <p:nvSpPr>
            <p:cNvPr id="58" name="TextBox 57"/>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6603933" y="420928"/>
            <a:ext cx="1942603" cy="2079314"/>
            <a:chOff x="4534833" y="1624541"/>
            <a:chExt cx="1942603" cy="2079314"/>
          </a:xfrm>
        </p:grpSpPr>
        <p:sp>
          <p:nvSpPr>
            <p:cNvPr id="83" name="TextBox 82"/>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6586629" y="2845569"/>
            <a:ext cx="1942603" cy="2079314"/>
            <a:chOff x="4534833" y="1624541"/>
            <a:chExt cx="1942603" cy="2079314"/>
          </a:xfrm>
        </p:grpSpPr>
        <p:sp>
          <p:nvSpPr>
            <p:cNvPr id="86" name="TextBox 85"/>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661569" y="1688281"/>
            <a:ext cx="1942603" cy="2079314"/>
            <a:chOff x="4534833" y="1624541"/>
            <a:chExt cx="1942603" cy="2079314"/>
          </a:xfrm>
        </p:grpSpPr>
        <p:sp>
          <p:nvSpPr>
            <p:cNvPr id="89" name="TextBox 88"/>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630412" y="4054316"/>
            <a:ext cx="1942603" cy="2079314"/>
            <a:chOff x="4534833" y="1624541"/>
            <a:chExt cx="1942603" cy="2079314"/>
          </a:xfrm>
        </p:grpSpPr>
        <p:sp>
          <p:nvSpPr>
            <p:cNvPr id="92" name="TextBox 91"/>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968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2"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1+#ppt_w/2"/>
                                          </p:val>
                                        </p:tav>
                                        <p:tav tm="100000">
                                          <p:val>
                                            <p:strVal val="#ppt_x"/>
                                          </p:val>
                                        </p:tav>
                                      </p:tavLst>
                                    </p:anim>
                                    <p:anim calcmode="lin" valueType="num">
                                      <p:cBhvr additive="base">
                                        <p:cTn id="23" dur="500" fill="hold"/>
                                        <p:tgtEl>
                                          <p:spTgt spid="57"/>
                                        </p:tgtEl>
                                        <p:attrNameLst>
                                          <p:attrName>ppt_y</p:attrName>
                                        </p:attrNameLst>
                                      </p:cBhvr>
                                      <p:tavLst>
                                        <p:tav tm="0">
                                          <p:val>
                                            <p:strVal val="#ppt_y"/>
                                          </p:val>
                                        </p:tav>
                                        <p:tav tm="100000">
                                          <p:val>
                                            <p:strVal val="#ppt_y"/>
                                          </p:val>
                                        </p:tav>
                                      </p:tavLst>
                                    </p:anim>
                                  </p:childTnLst>
                                </p:cTn>
                              </p:par>
                            </p:childTnLst>
                          </p:cTn>
                        </p:par>
                        <p:par>
                          <p:cTn id="24" fill="hold">
                            <p:stCondLst>
                              <p:cond delay="2750"/>
                            </p:stCondLst>
                            <p:childTnLst>
                              <p:par>
                                <p:cTn id="25" presetID="2" presetClass="entr" presetSubtype="4"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p:stCondLst>
                              <p:cond delay="3250"/>
                            </p:stCondLst>
                            <p:childTnLst>
                              <p:par>
                                <p:cTn id="30" presetID="2" presetClass="entr" presetSubtype="2" fill="hold" grpId="0"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1+#ppt_w/2"/>
                                          </p:val>
                                        </p:tav>
                                        <p:tav tm="100000">
                                          <p:val>
                                            <p:strVal val="#ppt_x"/>
                                          </p:val>
                                        </p:tav>
                                      </p:tavLst>
                                    </p:anim>
                                    <p:anim calcmode="lin" valueType="num">
                                      <p:cBhvr additive="base">
                                        <p:cTn id="33" dur="500" fill="hold"/>
                                        <p:tgtEl>
                                          <p:spTgt spid="2"/>
                                        </p:tgtEl>
                                        <p:attrNameLst>
                                          <p:attrName>ppt_y</p:attrName>
                                        </p:attrNameLst>
                                      </p:cBhvr>
                                      <p:tavLst>
                                        <p:tav tm="0">
                                          <p:val>
                                            <p:strVal val="#ppt_y"/>
                                          </p:val>
                                        </p:tav>
                                        <p:tav tm="100000">
                                          <p:val>
                                            <p:strVal val="#ppt_y"/>
                                          </p:val>
                                        </p:tav>
                                      </p:tavLst>
                                    </p:anim>
                                  </p:childTnLst>
                                </p:cTn>
                              </p:par>
                            </p:childTnLst>
                          </p:cTn>
                        </p:par>
                        <p:par>
                          <p:cTn id="34" fill="hold">
                            <p:stCondLst>
                              <p:cond delay="3750"/>
                            </p:stCondLst>
                            <p:childTnLst>
                              <p:par>
                                <p:cTn id="35" presetID="2" presetClass="entr" presetSubtype="4" fill="hold" nodeType="afterEffect">
                                  <p:stCondLst>
                                    <p:cond delay="0"/>
                                  </p:stCondLst>
                                  <p:childTnLst>
                                    <p:set>
                                      <p:cBhvr>
                                        <p:cTn id="36" dur="1" fill="hold">
                                          <p:stCondLst>
                                            <p:cond delay="0"/>
                                          </p:stCondLst>
                                        </p:cTn>
                                        <p:tgtEl>
                                          <p:spTgt spid="82"/>
                                        </p:tgtEl>
                                        <p:attrNameLst>
                                          <p:attrName>style.visibility</p:attrName>
                                        </p:attrNameLst>
                                      </p:cBhvr>
                                      <p:to>
                                        <p:strVal val="visible"/>
                                      </p:to>
                                    </p:set>
                                    <p:anim calcmode="lin" valueType="num">
                                      <p:cBhvr additive="base">
                                        <p:cTn id="37" dur="500" fill="hold"/>
                                        <p:tgtEl>
                                          <p:spTgt spid="82"/>
                                        </p:tgtEl>
                                        <p:attrNameLst>
                                          <p:attrName>ppt_x</p:attrName>
                                        </p:attrNameLst>
                                      </p:cBhvr>
                                      <p:tavLst>
                                        <p:tav tm="0">
                                          <p:val>
                                            <p:strVal val="#ppt_x"/>
                                          </p:val>
                                        </p:tav>
                                        <p:tav tm="100000">
                                          <p:val>
                                            <p:strVal val="#ppt_x"/>
                                          </p:val>
                                        </p:tav>
                                      </p:tavLst>
                                    </p:anim>
                                    <p:anim calcmode="lin" valueType="num">
                                      <p:cBhvr additive="base">
                                        <p:cTn id="38" dur="500" fill="hold"/>
                                        <p:tgtEl>
                                          <p:spTgt spid="82"/>
                                        </p:tgtEl>
                                        <p:attrNameLst>
                                          <p:attrName>ppt_y</p:attrName>
                                        </p:attrNameLst>
                                      </p:cBhvr>
                                      <p:tavLst>
                                        <p:tav tm="0">
                                          <p:val>
                                            <p:strVal val="1+#ppt_h/2"/>
                                          </p:val>
                                        </p:tav>
                                        <p:tav tm="100000">
                                          <p:val>
                                            <p:strVal val="#ppt_y"/>
                                          </p:val>
                                        </p:tav>
                                      </p:tavLst>
                                    </p:anim>
                                  </p:childTnLst>
                                </p:cTn>
                              </p:par>
                            </p:childTnLst>
                          </p:cTn>
                        </p:par>
                        <p:par>
                          <p:cTn id="39" fill="hold">
                            <p:stCondLst>
                              <p:cond delay="4250"/>
                            </p:stCondLst>
                            <p:childTnLst>
                              <p:par>
                                <p:cTn id="40" presetID="2" presetClass="entr" presetSubtype="2" fill="hold" grpId="0" nodeType="afterEffect">
                                  <p:stCondLst>
                                    <p:cond delay="0"/>
                                  </p:stCondLst>
                                  <p:childTnLst>
                                    <p:set>
                                      <p:cBhvr>
                                        <p:cTn id="41" dur="1" fill="hold">
                                          <p:stCondLst>
                                            <p:cond delay="0"/>
                                          </p:stCondLst>
                                        </p:cTn>
                                        <p:tgtEl>
                                          <p:spTgt spid="60"/>
                                        </p:tgtEl>
                                        <p:attrNameLst>
                                          <p:attrName>style.visibility</p:attrName>
                                        </p:attrNameLst>
                                      </p:cBhvr>
                                      <p:to>
                                        <p:strVal val="visible"/>
                                      </p:to>
                                    </p:set>
                                    <p:anim calcmode="lin" valueType="num">
                                      <p:cBhvr additive="base">
                                        <p:cTn id="42" dur="500" fill="hold"/>
                                        <p:tgtEl>
                                          <p:spTgt spid="60"/>
                                        </p:tgtEl>
                                        <p:attrNameLst>
                                          <p:attrName>ppt_x</p:attrName>
                                        </p:attrNameLst>
                                      </p:cBhvr>
                                      <p:tavLst>
                                        <p:tav tm="0">
                                          <p:val>
                                            <p:strVal val="1+#ppt_w/2"/>
                                          </p:val>
                                        </p:tav>
                                        <p:tav tm="100000">
                                          <p:val>
                                            <p:strVal val="#ppt_x"/>
                                          </p:val>
                                        </p:tav>
                                      </p:tavLst>
                                    </p:anim>
                                    <p:anim calcmode="lin" valueType="num">
                                      <p:cBhvr additive="base">
                                        <p:cTn id="43" dur="500" fill="hold"/>
                                        <p:tgtEl>
                                          <p:spTgt spid="60"/>
                                        </p:tgtEl>
                                        <p:attrNameLst>
                                          <p:attrName>ppt_y</p:attrName>
                                        </p:attrNameLst>
                                      </p:cBhvr>
                                      <p:tavLst>
                                        <p:tav tm="0">
                                          <p:val>
                                            <p:strVal val="#ppt_y"/>
                                          </p:val>
                                        </p:tav>
                                        <p:tav tm="100000">
                                          <p:val>
                                            <p:strVal val="#ppt_y"/>
                                          </p:val>
                                        </p:tav>
                                      </p:tavLst>
                                    </p:anim>
                                  </p:childTnLst>
                                </p:cTn>
                              </p:par>
                            </p:childTnLst>
                          </p:cTn>
                        </p:par>
                        <p:par>
                          <p:cTn id="44" fill="hold">
                            <p:stCondLst>
                              <p:cond delay="4750"/>
                            </p:stCondLst>
                            <p:childTnLst>
                              <p:par>
                                <p:cTn id="45" presetID="2" presetClass="entr" presetSubtype="4" fill="hold" nodeType="after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500" fill="hold"/>
                                        <p:tgtEl>
                                          <p:spTgt spid="85"/>
                                        </p:tgtEl>
                                        <p:attrNameLst>
                                          <p:attrName>ppt_x</p:attrName>
                                        </p:attrNameLst>
                                      </p:cBhvr>
                                      <p:tavLst>
                                        <p:tav tm="0">
                                          <p:val>
                                            <p:strVal val="#ppt_x"/>
                                          </p:val>
                                        </p:tav>
                                        <p:tav tm="100000">
                                          <p:val>
                                            <p:strVal val="#ppt_x"/>
                                          </p:val>
                                        </p:tav>
                                      </p:tavLst>
                                    </p:anim>
                                    <p:anim calcmode="lin" valueType="num">
                                      <p:cBhvr additive="base">
                                        <p:cTn id="48" dur="500" fill="hold"/>
                                        <p:tgtEl>
                                          <p:spTgt spid="85"/>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 presetClass="entr" presetSubtype="2" fill="hold" grpId="0" nodeType="afterEffect">
                                  <p:stCondLst>
                                    <p:cond delay="0"/>
                                  </p:stCondLst>
                                  <p:childTnLst>
                                    <p:set>
                                      <p:cBhvr>
                                        <p:cTn id="51" dur="1" fill="hold">
                                          <p:stCondLst>
                                            <p:cond delay="0"/>
                                          </p:stCondLst>
                                        </p:cTn>
                                        <p:tgtEl>
                                          <p:spTgt spid="63"/>
                                        </p:tgtEl>
                                        <p:attrNameLst>
                                          <p:attrName>style.visibility</p:attrName>
                                        </p:attrNameLst>
                                      </p:cBhvr>
                                      <p:to>
                                        <p:strVal val="visible"/>
                                      </p:to>
                                    </p:set>
                                    <p:anim calcmode="lin" valueType="num">
                                      <p:cBhvr additive="base">
                                        <p:cTn id="52" dur="500" fill="hold"/>
                                        <p:tgtEl>
                                          <p:spTgt spid="63"/>
                                        </p:tgtEl>
                                        <p:attrNameLst>
                                          <p:attrName>ppt_x</p:attrName>
                                        </p:attrNameLst>
                                      </p:cBhvr>
                                      <p:tavLst>
                                        <p:tav tm="0">
                                          <p:val>
                                            <p:strVal val="1+#ppt_w/2"/>
                                          </p:val>
                                        </p:tav>
                                        <p:tav tm="100000">
                                          <p:val>
                                            <p:strVal val="#ppt_x"/>
                                          </p:val>
                                        </p:tav>
                                      </p:tavLst>
                                    </p:anim>
                                    <p:anim calcmode="lin" valueType="num">
                                      <p:cBhvr additive="base">
                                        <p:cTn id="53" dur="500" fill="hold"/>
                                        <p:tgtEl>
                                          <p:spTgt spid="63"/>
                                        </p:tgtEl>
                                        <p:attrNameLst>
                                          <p:attrName>ppt_y</p:attrName>
                                        </p:attrNameLst>
                                      </p:cBhvr>
                                      <p:tavLst>
                                        <p:tav tm="0">
                                          <p:val>
                                            <p:strVal val="#ppt_y"/>
                                          </p:val>
                                        </p:tav>
                                        <p:tav tm="100000">
                                          <p:val>
                                            <p:strVal val="#ppt_y"/>
                                          </p:val>
                                        </p:tav>
                                      </p:tavLst>
                                    </p:anim>
                                  </p:childTnLst>
                                </p:cTn>
                              </p:par>
                            </p:childTnLst>
                          </p:cTn>
                        </p:par>
                        <p:par>
                          <p:cTn id="54" fill="hold">
                            <p:stCondLst>
                              <p:cond delay="5750"/>
                            </p:stCondLst>
                            <p:childTnLst>
                              <p:par>
                                <p:cTn id="55" presetID="2" presetClass="entr" presetSubtype="4" fill="hold"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additive="base">
                                        <p:cTn id="57" dur="500" fill="hold"/>
                                        <p:tgtEl>
                                          <p:spTgt spid="88"/>
                                        </p:tgtEl>
                                        <p:attrNameLst>
                                          <p:attrName>ppt_x</p:attrName>
                                        </p:attrNameLst>
                                      </p:cBhvr>
                                      <p:tavLst>
                                        <p:tav tm="0">
                                          <p:val>
                                            <p:strVal val="#ppt_x"/>
                                          </p:val>
                                        </p:tav>
                                        <p:tav tm="100000">
                                          <p:val>
                                            <p:strVal val="#ppt_x"/>
                                          </p:val>
                                        </p:tav>
                                      </p:tavLst>
                                    </p:anim>
                                    <p:anim calcmode="lin" valueType="num">
                                      <p:cBhvr additive="base">
                                        <p:cTn id="58" dur="500" fill="hold"/>
                                        <p:tgtEl>
                                          <p:spTgt spid="88"/>
                                        </p:tgtEl>
                                        <p:attrNameLst>
                                          <p:attrName>ppt_y</p:attrName>
                                        </p:attrNameLst>
                                      </p:cBhvr>
                                      <p:tavLst>
                                        <p:tav tm="0">
                                          <p:val>
                                            <p:strVal val="1+#ppt_h/2"/>
                                          </p:val>
                                        </p:tav>
                                        <p:tav tm="100000">
                                          <p:val>
                                            <p:strVal val="#ppt_y"/>
                                          </p:val>
                                        </p:tav>
                                      </p:tavLst>
                                    </p:anim>
                                  </p:childTnLst>
                                </p:cTn>
                              </p:par>
                            </p:childTnLst>
                          </p:cTn>
                        </p:par>
                        <p:par>
                          <p:cTn id="59" fill="hold">
                            <p:stCondLst>
                              <p:cond delay="6250"/>
                            </p:stCondLst>
                            <p:childTnLst>
                              <p:par>
                                <p:cTn id="60" presetID="2" presetClass="entr" presetSubtype="2" fill="hold" grpId="0" nodeType="afterEffect">
                                  <p:stCondLst>
                                    <p:cond delay="0"/>
                                  </p:stCondLst>
                                  <p:childTnLst>
                                    <p:set>
                                      <p:cBhvr>
                                        <p:cTn id="61" dur="1" fill="hold">
                                          <p:stCondLst>
                                            <p:cond delay="0"/>
                                          </p:stCondLst>
                                        </p:cTn>
                                        <p:tgtEl>
                                          <p:spTgt spid="66"/>
                                        </p:tgtEl>
                                        <p:attrNameLst>
                                          <p:attrName>style.visibility</p:attrName>
                                        </p:attrNameLst>
                                      </p:cBhvr>
                                      <p:to>
                                        <p:strVal val="visible"/>
                                      </p:to>
                                    </p:set>
                                    <p:anim calcmode="lin" valueType="num">
                                      <p:cBhvr additive="base">
                                        <p:cTn id="62" dur="500" fill="hold"/>
                                        <p:tgtEl>
                                          <p:spTgt spid="66"/>
                                        </p:tgtEl>
                                        <p:attrNameLst>
                                          <p:attrName>ppt_x</p:attrName>
                                        </p:attrNameLst>
                                      </p:cBhvr>
                                      <p:tavLst>
                                        <p:tav tm="0">
                                          <p:val>
                                            <p:strVal val="1+#ppt_w/2"/>
                                          </p:val>
                                        </p:tav>
                                        <p:tav tm="100000">
                                          <p:val>
                                            <p:strVal val="#ppt_x"/>
                                          </p:val>
                                        </p:tav>
                                      </p:tavLst>
                                    </p:anim>
                                    <p:anim calcmode="lin" valueType="num">
                                      <p:cBhvr additive="base">
                                        <p:cTn id="63" dur="500" fill="hold"/>
                                        <p:tgtEl>
                                          <p:spTgt spid="66"/>
                                        </p:tgtEl>
                                        <p:attrNameLst>
                                          <p:attrName>ppt_y</p:attrName>
                                        </p:attrNameLst>
                                      </p:cBhvr>
                                      <p:tavLst>
                                        <p:tav tm="0">
                                          <p:val>
                                            <p:strVal val="#ppt_y"/>
                                          </p:val>
                                        </p:tav>
                                        <p:tav tm="100000">
                                          <p:val>
                                            <p:strVal val="#ppt_y"/>
                                          </p:val>
                                        </p:tav>
                                      </p:tavLst>
                                    </p:anim>
                                  </p:childTnLst>
                                </p:cTn>
                              </p:par>
                            </p:childTnLst>
                          </p:cTn>
                        </p:par>
                        <p:par>
                          <p:cTn id="64" fill="hold">
                            <p:stCondLst>
                              <p:cond delay="6750"/>
                            </p:stCondLst>
                            <p:childTnLst>
                              <p:par>
                                <p:cTn id="65" presetID="2" presetClass="entr" presetSubtype="4" fill="hold" nodeType="afterEffect">
                                  <p:stCondLst>
                                    <p:cond delay="0"/>
                                  </p:stCondLst>
                                  <p:childTnLst>
                                    <p:set>
                                      <p:cBhvr>
                                        <p:cTn id="66" dur="1" fill="hold">
                                          <p:stCondLst>
                                            <p:cond delay="0"/>
                                          </p:stCondLst>
                                        </p:cTn>
                                        <p:tgtEl>
                                          <p:spTgt spid="91"/>
                                        </p:tgtEl>
                                        <p:attrNameLst>
                                          <p:attrName>style.visibility</p:attrName>
                                        </p:attrNameLst>
                                      </p:cBhvr>
                                      <p:to>
                                        <p:strVal val="visible"/>
                                      </p:to>
                                    </p:set>
                                    <p:anim calcmode="lin" valueType="num">
                                      <p:cBhvr additive="base">
                                        <p:cTn id="67" dur="500" fill="hold"/>
                                        <p:tgtEl>
                                          <p:spTgt spid="91"/>
                                        </p:tgtEl>
                                        <p:attrNameLst>
                                          <p:attrName>ppt_x</p:attrName>
                                        </p:attrNameLst>
                                      </p:cBhvr>
                                      <p:tavLst>
                                        <p:tav tm="0">
                                          <p:val>
                                            <p:strVal val="#ppt_x"/>
                                          </p:val>
                                        </p:tav>
                                        <p:tav tm="100000">
                                          <p:val>
                                            <p:strVal val="#ppt_x"/>
                                          </p:val>
                                        </p:tav>
                                      </p:tavLst>
                                    </p:anim>
                                    <p:anim calcmode="lin" valueType="num">
                                      <p:cBhvr additive="base">
                                        <p:cTn id="6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7" grpId="0" animBg="1"/>
      <p:bldP spid="60" grpId="0" animBg="1"/>
      <p:bldP spid="63" grpId="0" animBg="1"/>
      <p:bldP spid="66" grpId="0" animBg="1"/>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1332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2016-10-18T00:16:29Z</dcterms:modified>
</cp:coreProperties>
</file>