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0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6424-45D8-BB5A-63DA6D473A34}"/>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6424-45D8-BB5A-63DA6D473A34}"/>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6424-45D8-BB5A-63DA6D473A34}"/>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6424-45D8-BB5A-63DA6D473A34}"/>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6424-45D8-BB5A-63DA6D473A34}"/>
              </c:ext>
            </c:extLst>
          </c:dPt>
          <c:dPt>
            <c:idx val="5"/>
            <c:bubble3D val="0"/>
            <c:extLst>
              <c:ext xmlns:c16="http://schemas.microsoft.com/office/drawing/2014/chart" uri="{C3380CC4-5D6E-409C-BE32-E72D297353CC}">
                <c16:uniqueId val="{0000000A-6424-45D8-BB5A-63DA6D473A34}"/>
              </c:ext>
            </c:extLst>
          </c:dPt>
          <c:dPt>
            <c:idx val="6"/>
            <c:bubble3D val="0"/>
            <c:extLst>
              <c:ext xmlns:c16="http://schemas.microsoft.com/office/drawing/2014/chart" uri="{C3380CC4-5D6E-409C-BE32-E72D297353CC}">
                <c16:uniqueId val="{0000000B-6424-45D8-BB5A-63DA6D473A34}"/>
              </c:ext>
            </c:extLst>
          </c:dPt>
          <c:dPt>
            <c:idx val="7"/>
            <c:bubble3D val="0"/>
            <c:extLst>
              <c:ext xmlns:c16="http://schemas.microsoft.com/office/drawing/2014/chart" uri="{C3380CC4-5D6E-409C-BE32-E72D297353CC}">
                <c16:uniqueId val="{0000000C-6424-45D8-BB5A-63DA6D473A34}"/>
              </c:ext>
            </c:extLst>
          </c:dPt>
          <c:dPt>
            <c:idx val="8"/>
            <c:bubble3D val="0"/>
            <c:extLst>
              <c:ext xmlns:c16="http://schemas.microsoft.com/office/drawing/2014/chart" uri="{C3380CC4-5D6E-409C-BE32-E72D297353CC}">
                <c16:uniqueId val="{0000000D-6424-45D8-BB5A-63DA6D473A34}"/>
              </c:ext>
            </c:extLst>
          </c:dPt>
          <c:dPt>
            <c:idx val="9"/>
            <c:bubble3D val="0"/>
            <c:extLst>
              <c:ext xmlns:c16="http://schemas.microsoft.com/office/drawing/2014/chart" uri="{C3380CC4-5D6E-409C-BE32-E72D297353CC}">
                <c16:uniqueId val="{0000000E-6424-45D8-BB5A-63DA6D473A3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6424-45D8-BB5A-63DA6D473A3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CE8E4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2A9-426F-90FF-BAEAF86C0600}"/>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2A9-426F-90FF-BAEAF86C0600}"/>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2A9-426F-90FF-BAEAF86C0600}"/>
              </c:ext>
            </c:extLst>
          </c:dPt>
          <c:dPt>
            <c:idx val="3"/>
            <c:bubble3D val="0"/>
            <c:extLst>
              <c:ext xmlns:c16="http://schemas.microsoft.com/office/drawing/2014/chart" uri="{C3380CC4-5D6E-409C-BE32-E72D297353CC}">
                <c16:uniqueId val="{00000006-02A9-426F-90FF-BAEAF86C0600}"/>
              </c:ext>
            </c:extLst>
          </c:dPt>
          <c:dPt>
            <c:idx val="4"/>
            <c:bubble3D val="0"/>
            <c:extLst>
              <c:ext xmlns:c16="http://schemas.microsoft.com/office/drawing/2014/chart" uri="{C3380CC4-5D6E-409C-BE32-E72D297353CC}">
                <c16:uniqueId val="{00000007-02A9-426F-90FF-BAEAF86C0600}"/>
              </c:ext>
            </c:extLst>
          </c:dPt>
          <c:dPt>
            <c:idx val="5"/>
            <c:bubble3D val="0"/>
            <c:extLst>
              <c:ext xmlns:c16="http://schemas.microsoft.com/office/drawing/2014/chart" uri="{C3380CC4-5D6E-409C-BE32-E72D297353CC}">
                <c16:uniqueId val="{00000008-02A9-426F-90FF-BAEAF86C0600}"/>
              </c:ext>
            </c:extLst>
          </c:dPt>
          <c:dPt>
            <c:idx val="6"/>
            <c:bubble3D val="0"/>
            <c:extLst>
              <c:ext xmlns:c16="http://schemas.microsoft.com/office/drawing/2014/chart" uri="{C3380CC4-5D6E-409C-BE32-E72D297353CC}">
                <c16:uniqueId val="{00000009-02A9-426F-90FF-BAEAF86C0600}"/>
              </c:ext>
            </c:extLst>
          </c:dPt>
          <c:dPt>
            <c:idx val="7"/>
            <c:bubble3D val="0"/>
            <c:extLst>
              <c:ext xmlns:c16="http://schemas.microsoft.com/office/drawing/2014/chart" uri="{C3380CC4-5D6E-409C-BE32-E72D297353CC}">
                <c16:uniqueId val="{0000000A-02A9-426F-90FF-BAEAF86C0600}"/>
              </c:ext>
            </c:extLst>
          </c:dPt>
          <c:dPt>
            <c:idx val="8"/>
            <c:bubble3D val="0"/>
            <c:extLst>
              <c:ext xmlns:c16="http://schemas.microsoft.com/office/drawing/2014/chart" uri="{C3380CC4-5D6E-409C-BE32-E72D297353CC}">
                <c16:uniqueId val="{0000000B-02A9-426F-90FF-BAEAF86C0600}"/>
              </c:ext>
            </c:extLst>
          </c:dPt>
          <c:dPt>
            <c:idx val="9"/>
            <c:bubble3D val="0"/>
            <c:extLst>
              <c:ext xmlns:c16="http://schemas.microsoft.com/office/drawing/2014/chart" uri="{C3380CC4-5D6E-409C-BE32-E72D297353CC}">
                <c16:uniqueId val="{0000000C-02A9-426F-90FF-BAEAF86C060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02A9-426F-90FF-BAEAF86C060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6D3B-4599-9A10-19425E100636}"/>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6D3B-4599-9A10-19425E100636}"/>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6D3B-4599-9A10-19425E100636}"/>
              </c:ext>
            </c:extLst>
          </c:dPt>
          <c:dPt>
            <c:idx val="3"/>
            <c:bubble3D val="0"/>
            <c:extLst>
              <c:ext xmlns:c16="http://schemas.microsoft.com/office/drawing/2014/chart" uri="{C3380CC4-5D6E-409C-BE32-E72D297353CC}">
                <c16:uniqueId val="{00000006-6D3B-4599-9A10-19425E100636}"/>
              </c:ext>
            </c:extLst>
          </c:dPt>
          <c:dPt>
            <c:idx val="4"/>
            <c:bubble3D val="0"/>
            <c:extLst>
              <c:ext xmlns:c16="http://schemas.microsoft.com/office/drawing/2014/chart" uri="{C3380CC4-5D6E-409C-BE32-E72D297353CC}">
                <c16:uniqueId val="{00000007-6D3B-4599-9A10-19425E100636}"/>
              </c:ext>
            </c:extLst>
          </c:dPt>
          <c:dPt>
            <c:idx val="5"/>
            <c:bubble3D val="0"/>
            <c:extLst>
              <c:ext xmlns:c16="http://schemas.microsoft.com/office/drawing/2014/chart" uri="{C3380CC4-5D6E-409C-BE32-E72D297353CC}">
                <c16:uniqueId val="{00000008-6D3B-4599-9A10-19425E100636}"/>
              </c:ext>
            </c:extLst>
          </c:dPt>
          <c:dPt>
            <c:idx val="6"/>
            <c:bubble3D val="0"/>
            <c:extLst>
              <c:ext xmlns:c16="http://schemas.microsoft.com/office/drawing/2014/chart" uri="{C3380CC4-5D6E-409C-BE32-E72D297353CC}">
                <c16:uniqueId val="{00000009-6D3B-4599-9A10-19425E100636}"/>
              </c:ext>
            </c:extLst>
          </c:dPt>
          <c:dPt>
            <c:idx val="7"/>
            <c:bubble3D val="0"/>
            <c:extLst>
              <c:ext xmlns:c16="http://schemas.microsoft.com/office/drawing/2014/chart" uri="{C3380CC4-5D6E-409C-BE32-E72D297353CC}">
                <c16:uniqueId val="{0000000A-6D3B-4599-9A10-19425E100636}"/>
              </c:ext>
            </c:extLst>
          </c:dPt>
          <c:dPt>
            <c:idx val="8"/>
            <c:bubble3D val="0"/>
            <c:extLst>
              <c:ext xmlns:c16="http://schemas.microsoft.com/office/drawing/2014/chart" uri="{C3380CC4-5D6E-409C-BE32-E72D297353CC}">
                <c16:uniqueId val="{0000000B-6D3B-4599-9A10-19425E100636}"/>
              </c:ext>
            </c:extLst>
          </c:dPt>
          <c:dPt>
            <c:idx val="9"/>
            <c:bubble3D val="0"/>
            <c:extLst>
              <c:ext xmlns:c16="http://schemas.microsoft.com/office/drawing/2014/chart" uri="{C3380CC4-5D6E-409C-BE32-E72D297353CC}">
                <c16:uniqueId val="{0000000C-6D3B-4599-9A10-19425E10063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6D3B-4599-9A10-19425E10063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8">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Tree>
    <p:extLst>
      <p:ext uri="{BB962C8B-B14F-4D97-AF65-F5344CB8AC3E}">
        <p14:creationId xmlns:p14="http://schemas.microsoft.com/office/powerpoint/2010/main" val="2913309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AutoShape 16"/>
          <p:cNvSpPr>
            <a:spLocks/>
          </p:cNvSpPr>
          <p:nvPr/>
        </p:nvSpPr>
        <p:spPr bwMode="auto">
          <a:xfrm>
            <a:off x="2932797" y="2514460"/>
            <a:ext cx="1402830" cy="16178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126" y="333"/>
                </a:moveTo>
                <a:lnTo>
                  <a:pt x="3523" y="402"/>
                </a:lnTo>
                <a:lnTo>
                  <a:pt x="3619" y="660"/>
                </a:lnTo>
                <a:lnTo>
                  <a:pt x="3618" y="986"/>
                </a:lnTo>
                <a:lnTo>
                  <a:pt x="3730" y="1155"/>
                </a:lnTo>
                <a:lnTo>
                  <a:pt x="4021" y="1119"/>
                </a:lnTo>
                <a:lnTo>
                  <a:pt x="4141" y="958"/>
                </a:lnTo>
                <a:lnTo>
                  <a:pt x="3949" y="731"/>
                </a:lnTo>
                <a:lnTo>
                  <a:pt x="4031" y="479"/>
                </a:lnTo>
                <a:lnTo>
                  <a:pt x="4472" y="664"/>
                </a:lnTo>
                <a:lnTo>
                  <a:pt x="4667" y="947"/>
                </a:lnTo>
                <a:lnTo>
                  <a:pt x="4489" y="1358"/>
                </a:lnTo>
                <a:lnTo>
                  <a:pt x="4783" y="1682"/>
                </a:lnTo>
                <a:lnTo>
                  <a:pt x="4826" y="2024"/>
                </a:lnTo>
                <a:lnTo>
                  <a:pt x="4551" y="2188"/>
                </a:lnTo>
                <a:lnTo>
                  <a:pt x="4317" y="2024"/>
                </a:lnTo>
                <a:lnTo>
                  <a:pt x="4264" y="1720"/>
                </a:lnTo>
                <a:lnTo>
                  <a:pt x="4027" y="1657"/>
                </a:lnTo>
                <a:lnTo>
                  <a:pt x="3783" y="1588"/>
                </a:lnTo>
                <a:lnTo>
                  <a:pt x="3382" y="1438"/>
                </a:lnTo>
                <a:lnTo>
                  <a:pt x="3160" y="1235"/>
                </a:lnTo>
                <a:lnTo>
                  <a:pt x="3049" y="991"/>
                </a:lnTo>
                <a:lnTo>
                  <a:pt x="2987" y="784"/>
                </a:lnTo>
                <a:lnTo>
                  <a:pt x="2789" y="734"/>
                </a:lnTo>
                <a:lnTo>
                  <a:pt x="2481" y="815"/>
                </a:lnTo>
                <a:lnTo>
                  <a:pt x="2067" y="856"/>
                </a:lnTo>
                <a:lnTo>
                  <a:pt x="1575" y="855"/>
                </a:lnTo>
                <a:lnTo>
                  <a:pt x="1253" y="772"/>
                </a:lnTo>
                <a:lnTo>
                  <a:pt x="829" y="660"/>
                </a:lnTo>
                <a:lnTo>
                  <a:pt x="481" y="529"/>
                </a:lnTo>
                <a:lnTo>
                  <a:pt x="196" y="604"/>
                </a:lnTo>
                <a:lnTo>
                  <a:pt x="0" y="726"/>
                </a:lnTo>
                <a:lnTo>
                  <a:pt x="132" y="929"/>
                </a:lnTo>
                <a:lnTo>
                  <a:pt x="587" y="1217"/>
                </a:lnTo>
                <a:lnTo>
                  <a:pt x="866" y="1586"/>
                </a:lnTo>
                <a:lnTo>
                  <a:pt x="1037" y="1911"/>
                </a:lnTo>
                <a:lnTo>
                  <a:pt x="1360" y="2055"/>
                </a:lnTo>
                <a:lnTo>
                  <a:pt x="1710" y="2210"/>
                </a:lnTo>
                <a:lnTo>
                  <a:pt x="1825" y="2491"/>
                </a:lnTo>
                <a:lnTo>
                  <a:pt x="1873" y="2806"/>
                </a:lnTo>
                <a:lnTo>
                  <a:pt x="2136" y="3051"/>
                </a:lnTo>
                <a:lnTo>
                  <a:pt x="2514" y="3284"/>
                </a:lnTo>
                <a:lnTo>
                  <a:pt x="2954" y="3512"/>
                </a:lnTo>
                <a:lnTo>
                  <a:pt x="3379" y="3576"/>
                </a:lnTo>
                <a:cubicBezTo>
                  <a:pt x="3407" y="3643"/>
                  <a:pt x="3444" y="3707"/>
                  <a:pt x="3489" y="3767"/>
                </a:cubicBezTo>
                <a:cubicBezTo>
                  <a:pt x="3570" y="3877"/>
                  <a:pt x="3675" y="3971"/>
                  <a:pt x="3798" y="4046"/>
                </a:cubicBezTo>
                <a:lnTo>
                  <a:pt x="4173" y="4206"/>
                </a:lnTo>
                <a:lnTo>
                  <a:pt x="4763" y="4443"/>
                </a:lnTo>
                <a:lnTo>
                  <a:pt x="4934" y="4899"/>
                </a:lnTo>
                <a:lnTo>
                  <a:pt x="5094" y="5297"/>
                </a:lnTo>
                <a:cubicBezTo>
                  <a:pt x="5154" y="5409"/>
                  <a:pt x="5291" y="5474"/>
                  <a:pt x="5432" y="5457"/>
                </a:cubicBezTo>
                <a:cubicBezTo>
                  <a:pt x="5576" y="5439"/>
                  <a:pt x="5688" y="5341"/>
                  <a:pt x="5708" y="5217"/>
                </a:cubicBezTo>
                <a:lnTo>
                  <a:pt x="5985" y="5093"/>
                </a:lnTo>
                <a:lnTo>
                  <a:pt x="6247" y="5305"/>
                </a:lnTo>
                <a:lnTo>
                  <a:pt x="6557" y="5264"/>
                </a:lnTo>
                <a:lnTo>
                  <a:pt x="6796" y="5061"/>
                </a:lnTo>
                <a:lnTo>
                  <a:pt x="7053" y="5142"/>
                </a:lnTo>
                <a:lnTo>
                  <a:pt x="7343" y="5503"/>
                </a:lnTo>
                <a:lnTo>
                  <a:pt x="7565" y="5773"/>
                </a:lnTo>
                <a:lnTo>
                  <a:pt x="7820" y="6070"/>
                </a:lnTo>
                <a:lnTo>
                  <a:pt x="8209" y="6458"/>
                </a:lnTo>
                <a:lnTo>
                  <a:pt x="8650" y="6867"/>
                </a:lnTo>
                <a:cubicBezTo>
                  <a:pt x="8751" y="6983"/>
                  <a:pt x="8856" y="7097"/>
                  <a:pt x="8965" y="7207"/>
                </a:cubicBezTo>
                <a:cubicBezTo>
                  <a:pt x="9081" y="7325"/>
                  <a:pt x="9203" y="7440"/>
                  <a:pt x="9355" y="7523"/>
                </a:cubicBezTo>
                <a:cubicBezTo>
                  <a:pt x="9504" y="7605"/>
                  <a:pt x="9674" y="7651"/>
                  <a:pt x="9850" y="7659"/>
                </a:cubicBezTo>
                <a:lnTo>
                  <a:pt x="10236" y="7858"/>
                </a:lnTo>
                <a:lnTo>
                  <a:pt x="10505" y="8155"/>
                </a:lnTo>
                <a:lnTo>
                  <a:pt x="10739" y="8600"/>
                </a:lnTo>
                <a:lnTo>
                  <a:pt x="11006" y="8861"/>
                </a:lnTo>
                <a:cubicBezTo>
                  <a:pt x="11084" y="9067"/>
                  <a:pt x="11152" y="9276"/>
                  <a:pt x="11209" y="9487"/>
                </a:cubicBezTo>
                <a:cubicBezTo>
                  <a:pt x="11267" y="9697"/>
                  <a:pt x="11314" y="9910"/>
                  <a:pt x="11351" y="10123"/>
                </a:cubicBezTo>
                <a:lnTo>
                  <a:pt x="11226" y="10520"/>
                </a:lnTo>
                <a:lnTo>
                  <a:pt x="11174" y="10854"/>
                </a:lnTo>
                <a:lnTo>
                  <a:pt x="11188" y="11343"/>
                </a:lnTo>
                <a:lnTo>
                  <a:pt x="11119" y="11738"/>
                </a:lnTo>
                <a:lnTo>
                  <a:pt x="10904" y="11977"/>
                </a:lnTo>
                <a:lnTo>
                  <a:pt x="10717" y="12301"/>
                </a:lnTo>
                <a:cubicBezTo>
                  <a:pt x="10753" y="12410"/>
                  <a:pt x="10787" y="12519"/>
                  <a:pt x="10821" y="12628"/>
                </a:cubicBezTo>
                <a:cubicBezTo>
                  <a:pt x="10871" y="12792"/>
                  <a:pt x="10918" y="12956"/>
                  <a:pt x="10964" y="13121"/>
                </a:cubicBezTo>
                <a:lnTo>
                  <a:pt x="10962" y="13436"/>
                </a:lnTo>
                <a:lnTo>
                  <a:pt x="10694" y="13530"/>
                </a:lnTo>
                <a:lnTo>
                  <a:pt x="10436" y="13680"/>
                </a:lnTo>
                <a:lnTo>
                  <a:pt x="10456" y="13966"/>
                </a:lnTo>
                <a:lnTo>
                  <a:pt x="10689" y="14349"/>
                </a:lnTo>
                <a:lnTo>
                  <a:pt x="10798" y="14003"/>
                </a:lnTo>
                <a:lnTo>
                  <a:pt x="10968" y="13719"/>
                </a:lnTo>
                <a:lnTo>
                  <a:pt x="11206" y="13625"/>
                </a:lnTo>
                <a:lnTo>
                  <a:pt x="11511" y="13762"/>
                </a:lnTo>
                <a:lnTo>
                  <a:pt x="11780" y="14058"/>
                </a:lnTo>
                <a:lnTo>
                  <a:pt x="11964" y="14340"/>
                </a:lnTo>
                <a:lnTo>
                  <a:pt x="11876" y="14518"/>
                </a:lnTo>
                <a:lnTo>
                  <a:pt x="11479" y="14500"/>
                </a:lnTo>
                <a:lnTo>
                  <a:pt x="11188" y="14637"/>
                </a:lnTo>
                <a:lnTo>
                  <a:pt x="11390" y="14855"/>
                </a:lnTo>
                <a:lnTo>
                  <a:pt x="11781" y="15130"/>
                </a:lnTo>
                <a:lnTo>
                  <a:pt x="12079" y="15383"/>
                </a:lnTo>
                <a:lnTo>
                  <a:pt x="12115" y="15035"/>
                </a:lnTo>
                <a:lnTo>
                  <a:pt x="11937" y="14798"/>
                </a:lnTo>
                <a:lnTo>
                  <a:pt x="12265" y="14494"/>
                </a:lnTo>
                <a:lnTo>
                  <a:pt x="12583" y="14522"/>
                </a:lnTo>
                <a:lnTo>
                  <a:pt x="12780" y="14931"/>
                </a:lnTo>
                <a:lnTo>
                  <a:pt x="12980" y="15180"/>
                </a:lnTo>
                <a:lnTo>
                  <a:pt x="13472" y="15450"/>
                </a:lnTo>
                <a:lnTo>
                  <a:pt x="13941" y="15867"/>
                </a:lnTo>
                <a:lnTo>
                  <a:pt x="14282" y="16172"/>
                </a:lnTo>
                <a:lnTo>
                  <a:pt x="15005" y="16541"/>
                </a:lnTo>
                <a:lnTo>
                  <a:pt x="15350" y="16807"/>
                </a:lnTo>
                <a:lnTo>
                  <a:pt x="15540" y="17178"/>
                </a:lnTo>
                <a:lnTo>
                  <a:pt x="15864" y="17350"/>
                </a:lnTo>
                <a:lnTo>
                  <a:pt x="16093" y="17478"/>
                </a:lnTo>
                <a:lnTo>
                  <a:pt x="16307" y="17799"/>
                </a:lnTo>
                <a:lnTo>
                  <a:pt x="16488" y="17995"/>
                </a:lnTo>
                <a:lnTo>
                  <a:pt x="16710" y="18246"/>
                </a:lnTo>
                <a:lnTo>
                  <a:pt x="17226" y="18525"/>
                </a:lnTo>
                <a:lnTo>
                  <a:pt x="17631" y="18717"/>
                </a:lnTo>
                <a:lnTo>
                  <a:pt x="17970" y="18956"/>
                </a:lnTo>
                <a:lnTo>
                  <a:pt x="18192" y="19214"/>
                </a:lnTo>
                <a:lnTo>
                  <a:pt x="18372" y="19577"/>
                </a:lnTo>
                <a:lnTo>
                  <a:pt x="18478" y="19945"/>
                </a:lnTo>
                <a:lnTo>
                  <a:pt x="18611" y="20472"/>
                </a:lnTo>
                <a:lnTo>
                  <a:pt x="18743" y="20897"/>
                </a:lnTo>
                <a:lnTo>
                  <a:pt x="18926" y="21309"/>
                </a:lnTo>
                <a:lnTo>
                  <a:pt x="19229" y="21600"/>
                </a:lnTo>
                <a:lnTo>
                  <a:pt x="19647" y="21598"/>
                </a:lnTo>
                <a:lnTo>
                  <a:pt x="19967" y="21439"/>
                </a:lnTo>
                <a:lnTo>
                  <a:pt x="20305" y="21130"/>
                </a:lnTo>
                <a:lnTo>
                  <a:pt x="20793" y="21000"/>
                </a:lnTo>
                <a:lnTo>
                  <a:pt x="21239" y="20759"/>
                </a:lnTo>
                <a:lnTo>
                  <a:pt x="21515" y="20453"/>
                </a:lnTo>
                <a:lnTo>
                  <a:pt x="21600" y="20057"/>
                </a:lnTo>
                <a:lnTo>
                  <a:pt x="21583" y="19570"/>
                </a:lnTo>
                <a:lnTo>
                  <a:pt x="21269" y="19093"/>
                </a:lnTo>
                <a:lnTo>
                  <a:pt x="20816" y="19058"/>
                </a:lnTo>
                <a:lnTo>
                  <a:pt x="20643" y="18699"/>
                </a:lnTo>
                <a:lnTo>
                  <a:pt x="20609" y="18320"/>
                </a:lnTo>
                <a:lnTo>
                  <a:pt x="20452" y="18048"/>
                </a:lnTo>
                <a:lnTo>
                  <a:pt x="20149" y="17873"/>
                </a:lnTo>
                <a:lnTo>
                  <a:pt x="20193" y="17518"/>
                </a:lnTo>
                <a:lnTo>
                  <a:pt x="20233" y="17256"/>
                </a:lnTo>
                <a:lnTo>
                  <a:pt x="19819" y="17153"/>
                </a:lnTo>
                <a:lnTo>
                  <a:pt x="19490" y="16970"/>
                </a:lnTo>
                <a:lnTo>
                  <a:pt x="19132" y="16397"/>
                </a:lnTo>
                <a:lnTo>
                  <a:pt x="18905" y="16224"/>
                </a:lnTo>
                <a:lnTo>
                  <a:pt x="18411" y="15796"/>
                </a:lnTo>
                <a:lnTo>
                  <a:pt x="18188" y="15801"/>
                </a:lnTo>
                <a:lnTo>
                  <a:pt x="18047" y="16150"/>
                </a:lnTo>
                <a:lnTo>
                  <a:pt x="17815" y="16267"/>
                </a:lnTo>
                <a:cubicBezTo>
                  <a:pt x="17648" y="16247"/>
                  <a:pt x="17486" y="16207"/>
                  <a:pt x="17332" y="16148"/>
                </a:cubicBezTo>
                <a:cubicBezTo>
                  <a:pt x="17153" y="16080"/>
                  <a:pt x="16988" y="15987"/>
                  <a:pt x="16843" y="15873"/>
                </a:cubicBezTo>
                <a:lnTo>
                  <a:pt x="16675" y="15513"/>
                </a:lnTo>
                <a:lnTo>
                  <a:pt x="16442" y="15090"/>
                </a:lnTo>
                <a:lnTo>
                  <a:pt x="16269" y="14740"/>
                </a:lnTo>
                <a:lnTo>
                  <a:pt x="16525" y="14388"/>
                </a:lnTo>
                <a:cubicBezTo>
                  <a:pt x="16643" y="14322"/>
                  <a:pt x="16728" y="14220"/>
                  <a:pt x="16763" y="14103"/>
                </a:cubicBezTo>
                <a:cubicBezTo>
                  <a:pt x="16804" y="13968"/>
                  <a:pt x="16777" y="13825"/>
                  <a:pt x="16689" y="13709"/>
                </a:cubicBezTo>
                <a:lnTo>
                  <a:pt x="16432" y="13340"/>
                </a:lnTo>
                <a:lnTo>
                  <a:pt x="16140" y="12581"/>
                </a:lnTo>
                <a:lnTo>
                  <a:pt x="15737" y="12084"/>
                </a:lnTo>
                <a:lnTo>
                  <a:pt x="15703" y="11723"/>
                </a:lnTo>
                <a:lnTo>
                  <a:pt x="15764" y="11340"/>
                </a:lnTo>
                <a:lnTo>
                  <a:pt x="15536" y="10985"/>
                </a:lnTo>
                <a:lnTo>
                  <a:pt x="15237" y="10854"/>
                </a:lnTo>
                <a:lnTo>
                  <a:pt x="15036" y="10515"/>
                </a:lnTo>
                <a:lnTo>
                  <a:pt x="14715" y="10004"/>
                </a:lnTo>
                <a:lnTo>
                  <a:pt x="14456" y="9572"/>
                </a:lnTo>
                <a:lnTo>
                  <a:pt x="14379" y="9059"/>
                </a:lnTo>
                <a:lnTo>
                  <a:pt x="14419" y="8615"/>
                </a:lnTo>
                <a:lnTo>
                  <a:pt x="14551" y="8317"/>
                </a:lnTo>
                <a:lnTo>
                  <a:pt x="14469" y="8030"/>
                </a:lnTo>
                <a:lnTo>
                  <a:pt x="14332" y="7824"/>
                </a:lnTo>
                <a:lnTo>
                  <a:pt x="14355" y="7599"/>
                </a:lnTo>
                <a:lnTo>
                  <a:pt x="14255" y="7357"/>
                </a:lnTo>
                <a:lnTo>
                  <a:pt x="14123" y="7171"/>
                </a:lnTo>
                <a:lnTo>
                  <a:pt x="14180" y="6927"/>
                </a:lnTo>
                <a:lnTo>
                  <a:pt x="14150" y="6737"/>
                </a:lnTo>
                <a:lnTo>
                  <a:pt x="13914" y="6575"/>
                </a:lnTo>
                <a:lnTo>
                  <a:pt x="13633" y="6263"/>
                </a:lnTo>
                <a:lnTo>
                  <a:pt x="13521" y="5972"/>
                </a:lnTo>
                <a:lnTo>
                  <a:pt x="13298" y="5714"/>
                </a:lnTo>
                <a:lnTo>
                  <a:pt x="12805" y="5368"/>
                </a:lnTo>
                <a:lnTo>
                  <a:pt x="12587" y="5651"/>
                </a:lnTo>
                <a:lnTo>
                  <a:pt x="12914" y="6095"/>
                </a:lnTo>
                <a:lnTo>
                  <a:pt x="13128" y="6380"/>
                </a:lnTo>
                <a:lnTo>
                  <a:pt x="12853" y="6501"/>
                </a:lnTo>
                <a:lnTo>
                  <a:pt x="12673" y="6304"/>
                </a:lnTo>
                <a:lnTo>
                  <a:pt x="12381" y="5922"/>
                </a:lnTo>
                <a:lnTo>
                  <a:pt x="12379" y="5435"/>
                </a:lnTo>
                <a:lnTo>
                  <a:pt x="12202" y="5149"/>
                </a:lnTo>
                <a:lnTo>
                  <a:pt x="12054" y="4861"/>
                </a:lnTo>
                <a:lnTo>
                  <a:pt x="12201" y="4623"/>
                </a:lnTo>
                <a:lnTo>
                  <a:pt x="12367" y="4463"/>
                </a:lnTo>
                <a:lnTo>
                  <a:pt x="12115" y="4272"/>
                </a:lnTo>
                <a:lnTo>
                  <a:pt x="11468" y="4084"/>
                </a:lnTo>
                <a:lnTo>
                  <a:pt x="11243" y="3785"/>
                </a:lnTo>
                <a:lnTo>
                  <a:pt x="11212" y="3452"/>
                </a:lnTo>
                <a:lnTo>
                  <a:pt x="11108" y="3204"/>
                </a:lnTo>
                <a:lnTo>
                  <a:pt x="10990" y="2876"/>
                </a:lnTo>
                <a:lnTo>
                  <a:pt x="10749" y="2592"/>
                </a:lnTo>
                <a:lnTo>
                  <a:pt x="10466" y="2157"/>
                </a:lnTo>
                <a:lnTo>
                  <a:pt x="9868" y="1921"/>
                </a:lnTo>
                <a:lnTo>
                  <a:pt x="9466" y="1567"/>
                </a:lnTo>
                <a:lnTo>
                  <a:pt x="9332" y="1214"/>
                </a:lnTo>
                <a:lnTo>
                  <a:pt x="9343" y="861"/>
                </a:lnTo>
                <a:lnTo>
                  <a:pt x="9302" y="470"/>
                </a:lnTo>
                <a:lnTo>
                  <a:pt x="4287" y="103"/>
                </a:lnTo>
                <a:lnTo>
                  <a:pt x="3363" y="0"/>
                </a:lnTo>
                <a:lnTo>
                  <a:pt x="3126" y="33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30" name="AutoShape 17"/>
          <p:cNvSpPr>
            <a:spLocks/>
          </p:cNvSpPr>
          <p:nvPr/>
        </p:nvSpPr>
        <p:spPr bwMode="auto">
          <a:xfrm>
            <a:off x="2540067" y="1073897"/>
            <a:ext cx="996748" cy="147967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974" y="18575"/>
                </a:moveTo>
                <a:lnTo>
                  <a:pt x="14354" y="18822"/>
                </a:lnTo>
                <a:lnTo>
                  <a:pt x="14648" y="19092"/>
                </a:lnTo>
                <a:lnTo>
                  <a:pt x="14478" y="19499"/>
                </a:lnTo>
                <a:lnTo>
                  <a:pt x="14078" y="19615"/>
                </a:lnTo>
                <a:lnTo>
                  <a:pt x="14082" y="19892"/>
                </a:lnTo>
                <a:lnTo>
                  <a:pt x="14448" y="20024"/>
                </a:lnTo>
                <a:lnTo>
                  <a:pt x="14253" y="20395"/>
                </a:lnTo>
                <a:lnTo>
                  <a:pt x="13850" y="20627"/>
                </a:lnTo>
                <a:lnTo>
                  <a:pt x="13181" y="21070"/>
                </a:lnTo>
                <a:lnTo>
                  <a:pt x="14519" y="21218"/>
                </a:lnTo>
                <a:lnTo>
                  <a:pt x="21600" y="21600"/>
                </a:lnTo>
                <a:lnTo>
                  <a:pt x="21559" y="21303"/>
                </a:lnTo>
                <a:lnTo>
                  <a:pt x="21486" y="21003"/>
                </a:lnTo>
                <a:lnTo>
                  <a:pt x="21321" y="20652"/>
                </a:lnTo>
                <a:lnTo>
                  <a:pt x="21195" y="20417"/>
                </a:lnTo>
                <a:lnTo>
                  <a:pt x="21296" y="20121"/>
                </a:lnTo>
                <a:lnTo>
                  <a:pt x="21279" y="19758"/>
                </a:lnTo>
                <a:lnTo>
                  <a:pt x="20907" y="19491"/>
                </a:lnTo>
                <a:lnTo>
                  <a:pt x="20347" y="19242"/>
                </a:lnTo>
                <a:lnTo>
                  <a:pt x="20199" y="18999"/>
                </a:lnTo>
                <a:lnTo>
                  <a:pt x="19974" y="18537"/>
                </a:lnTo>
                <a:lnTo>
                  <a:pt x="19704" y="18166"/>
                </a:lnTo>
                <a:lnTo>
                  <a:pt x="19363" y="17923"/>
                </a:lnTo>
                <a:lnTo>
                  <a:pt x="18922" y="17895"/>
                </a:lnTo>
                <a:lnTo>
                  <a:pt x="18831" y="17520"/>
                </a:lnTo>
                <a:lnTo>
                  <a:pt x="18456" y="17136"/>
                </a:lnTo>
                <a:lnTo>
                  <a:pt x="18051" y="17381"/>
                </a:lnTo>
                <a:lnTo>
                  <a:pt x="17873" y="17059"/>
                </a:lnTo>
                <a:lnTo>
                  <a:pt x="17905" y="16764"/>
                </a:lnTo>
                <a:lnTo>
                  <a:pt x="17450" y="16115"/>
                </a:lnTo>
                <a:lnTo>
                  <a:pt x="17014" y="15520"/>
                </a:lnTo>
                <a:lnTo>
                  <a:pt x="16587" y="15085"/>
                </a:lnTo>
                <a:lnTo>
                  <a:pt x="16067" y="14640"/>
                </a:lnTo>
                <a:lnTo>
                  <a:pt x="15525" y="14168"/>
                </a:lnTo>
                <a:lnTo>
                  <a:pt x="14847" y="13781"/>
                </a:lnTo>
                <a:lnTo>
                  <a:pt x="14278" y="13460"/>
                </a:lnTo>
                <a:lnTo>
                  <a:pt x="13805" y="13409"/>
                </a:lnTo>
                <a:lnTo>
                  <a:pt x="13555" y="13177"/>
                </a:lnTo>
                <a:lnTo>
                  <a:pt x="13488" y="12878"/>
                </a:lnTo>
                <a:lnTo>
                  <a:pt x="13130" y="12541"/>
                </a:lnTo>
                <a:lnTo>
                  <a:pt x="12571" y="12145"/>
                </a:lnTo>
                <a:lnTo>
                  <a:pt x="12323" y="11679"/>
                </a:lnTo>
                <a:lnTo>
                  <a:pt x="12148" y="11135"/>
                </a:lnTo>
                <a:lnTo>
                  <a:pt x="12526" y="10531"/>
                </a:lnTo>
                <a:lnTo>
                  <a:pt x="12815" y="9928"/>
                </a:lnTo>
                <a:lnTo>
                  <a:pt x="12395" y="9570"/>
                </a:lnTo>
                <a:lnTo>
                  <a:pt x="12222" y="9252"/>
                </a:lnTo>
                <a:lnTo>
                  <a:pt x="12468" y="8875"/>
                </a:lnTo>
                <a:lnTo>
                  <a:pt x="12637" y="8471"/>
                </a:lnTo>
                <a:lnTo>
                  <a:pt x="12189" y="7992"/>
                </a:lnTo>
                <a:lnTo>
                  <a:pt x="11722" y="7485"/>
                </a:lnTo>
                <a:lnTo>
                  <a:pt x="11632" y="7140"/>
                </a:lnTo>
                <a:lnTo>
                  <a:pt x="11641" y="6563"/>
                </a:lnTo>
                <a:lnTo>
                  <a:pt x="11786" y="6029"/>
                </a:lnTo>
                <a:lnTo>
                  <a:pt x="12081" y="5311"/>
                </a:lnTo>
                <a:lnTo>
                  <a:pt x="12355" y="4753"/>
                </a:lnTo>
                <a:lnTo>
                  <a:pt x="12503" y="4343"/>
                </a:lnTo>
                <a:lnTo>
                  <a:pt x="12097" y="3928"/>
                </a:lnTo>
                <a:lnTo>
                  <a:pt x="11466" y="3542"/>
                </a:lnTo>
                <a:lnTo>
                  <a:pt x="11285" y="3320"/>
                </a:lnTo>
                <a:lnTo>
                  <a:pt x="11804" y="3125"/>
                </a:lnTo>
                <a:lnTo>
                  <a:pt x="12177" y="2775"/>
                </a:lnTo>
                <a:lnTo>
                  <a:pt x="11776" y="2339"/>
                </a:lnTo>
                <a:lnTo>
                  <a:pt x="11778" y="1867"/>
                </a:lnTo>
                <a:lnTo>
                  <a:pt x="12335" y="1252"/>
                </a:lnTo>
                <a:lnTo>
                  <a:pt x="12921" y="690"/>
                </a:lnTo>
                <a:lnTo>
                  <a:pt x="13595" y="0"/>
                </a:lnTo>
                <a:lnTo>
                  <a:pt x="765" y="82"/>
                </a:lnTo>
                <a:lnTo>
                  <a:pt x="508" y="337"/>
                </a:lnTo>
                <a:lnTo>
                  <a:pt x="0" y="444"/>
                </a:lnTo>
                <a:lnTo>
                  <a:pt x="173" y="953"/>
                </a:lnTo>
                <a:lnTo>
                  <a:pt x="663" y="1214"/>
                </a:lnTo>
                <a:lnTo>
                  <a:pt x="886" y="1564"/>
                </a:lnTo>
                <a:lnTo>
                  <a:pt x="1109" y="2017"/>
                </a:lnTo>
                <a:lnTo>
                  <a:pt x="1377" y="2449"/>
                </a:lnTo>
                <a:lnTo>
                  <a:pt x="1754" y="2774"/>
                </a:lnTo>
                <a:lnTo>
                  <a:pt x="2101" y="2995"/>
                </a:lnTo>
                <a:lnTo>
                  <a:pt x="2425" y="3293"/>
                </a:lnTo>
                <a:lnTo>
                  <a:pt x="2385" y="3565"/>
                </a:lnTo>
                <a:lnTo>
                  <a:pt x="1951" y="3763"/>
                </a:lnTo>
                <a:lnTo>
                  <a:pt x="1969" y="4041"/>
                </a:lnTo>
                <a:lnTo>
                  <a:pt x="1776" y="4293"/>
                </a:lnTo>
                <a:lnTo>
                  <a:pt x="1863" y="4507"/>
                </a:lnTo>
                <a:lnTo>
                  <a:pt x="2254" y="4848"/>
                </a:lnTo>
                <a:lnTo>
                  <a:pt x="2607" y="5165"/>
                </a:lnTo>
                <a:lnTo>
                  <a:pt x="2872" y="5508"/>
                </a:lnTo>
                <a:lnTo>
                  <a:pt x="3253" y="5869"/>
                </a:lnTo>
                <a:lnTo>
                  <a:pt x="3502" y="6211"/>
                </a:lnTo>
                <a:lnTo>
                  <a:pt x="3474" y="6535"/>
                </a:lnTo>
                <a:lnTo>
                  <a:pt x="3203" y="6845"/>
                </a:lnTo>
                <a:lnTo>
                  <a:pt x="3166" y="7128"/>
                </a:lnTo>
                <a:lnTo>
                  <a:pt x="3619" y="7339"/>
                </a:lnTo>
                <a:lnTo>
                  <a:pt x="3886" y="7540"/>
                </a:lnTo>
                <a:lnTo>
                  <a:pt x="4029" y="7797"/>
                </a:lnTo>
                <a:lnTo>
                  <a:pt x="4323" y="8126"/>
                </a:lnTo>
                <a:lnTo>
                  <a:pt x="4620" y="8316"/>
                </a:lnTo>
                <a:lnTo>
                  <a:pt x="4664" y="8657"/>
                </a:lnTo>
                <a:lnTo>
                  <a:pt x="4683" y="8989"/>
                </a:lnTo>
                <a:lnTo>
                  <a:pt x="4546" y="9385"/>
                </a:lnTo>
                <a:lnTo>
                  <a:pt x="4574" y="9815"/>
                </a:lnTo>
                <a:lnTo>
                  <a:pt x="5052" y="9939"/>
                </a:lnTo>
                <a:lnTo>
                  <a:pt x="5465" y="9932"/>
                </a:lnTo>
                <a:lnTo>
                  <a:pt x="5677" y="10108"/>
                </a:lnTo>
                <a:lnTo>
                  <a:pt x="5682" y="10434"/>
                </a:lnTo>
                <a:lnTo>
                  <a:pt x="5633" y="10809"/>
                </a:lnTo>
                <a:lnTo>
                  <a:pt x="5896" y="11140"/>
                </a:lnTo>
                <a:lnTo>
                  <a:pt x="5669" y="11445"/>
                </a:lnTo>
                <a:lnTo>
                  <a:pt x="5583" y="11734"/>
                </a:lnTo>
                <a:lnTo>
                  <a:pt x="5964" y="11967"/>
                </a:lnTo>
                <a:lnTo>
                  <a:pt x="5993" y="12281"/>
                </a:lnTo>
                <a:lnTo>
                  <a:pt x="6061" y="12617"/>
                </a:lnTo>
                <a:lnTo>
                  <a:pt x="6333" y="12930"/>
                </a:lnTo>
                <a:lnTo>
                  <a:pt x="6627" y="13262"/>
                </a:lnTo>
                <a:lnTo>
                  <a:pt x="6911" y="13545"/>
                </a:lnTo>
                <a:lnTo>
                  <a:pt x="7562" y="13747"/>
                </a:lnTo>
                <a:lnTo>
                  <a:pt x="7949" y="13955"/>
                </a:lnTo>
                <a:lnTo>
                  <a:pt x="8296" y="14154"/>
                </a:lnTo>
                <a:lnTo>
                  <a:pt x="8520" y="14469"/>
                </a:lnTo>
                <a:lnTo>
                  <a:pt x="8913" y="14563"/>
                </a:lnTo>
                <a:lnTo>
                  <a:pt x="9325" y="14561"/>
                </a:lnTo>
                <a:lnTo>
                  <a:pt x="9603" y="14744"/>
                </a:lnTo>
                <a:lnTo>
                  <a:pt x="10344" y="15231"/>
                </a:lnTo>
                <a:lnTo>
                  <a:pt x="11104" y="15676"/>
                </a:lnTo>
                <a:lnTo>
                  <a:pt x="11470" y="16017"/>
                </a:lnTo>
                <a:lnTo>
                  <a:pt x="11666" y="16270"/>
                </a:lnTo>
                <a:lnTo>
                  <a:pt x="11799" y="16571"/>
                </a:lnTo>
                <a:lnTo>
                  <a:pt x="11935" y="16827"/>
                </a:lnTo>
                <a:lnTo>
                  <a:pt x="12419" y="17074"/>
                </a:lnTo>
                <a:lnTo>
                  <a:pt x="12775" y="17168"/>
                </a:lnTo>
                <a:lnTo>
                  <a:pt x="13007" y="17396"/>
                </a:lnTo>
                <a:lnTo>
                  <a:pt x="12955" y="17773"/>
                </a:lnTo>
                <a:lnTo>
                  <a:pt x="13082" y="18019"/>
                </a:lnTo>
                <a:lnTo>
                  <a:pt x="13556" y="18162"/>
                </a:lnTo>
                <a:lnTo>
                  <a:pt x="13881" y="18283"/>
                </a:lnTo>
                <a:lnTo>
                  <a:pt x="13974" y="18575"/>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31" name="AutoShape 18"/>
          <p:cNvSpPr>
            <a:spLocks/>
          </p:cNvSpPr>
          <p:nvPr/>
        </p:nvSpPr>
        <p:spPr bwMode="auto">
          <a:xfrm>
            <a:off x="2849707" y="2394284"/>
            <a:ext cx="69730" cy="86723"/>
          </a:xfrm>
          <a:custGeom>
            <a:avLst/>
            <a:gdLst>
              <a:gd name="T0" fmla="+- 0 11618 1637"/>
              <a:gd name="T1" fmla="*/ T0 w 19963"/>
              <a:gd name="T2" fmla="*/ 10800 h 21600"/>
              <a:gd name="T3" fmla="+- 0 11618 1637"/>
              <a:gd name="T4" fmla="*/ T3 w 19963"/>
              <a:gd name="T5" fmla="*/ 10800 h 21600"/>
              <a:gd name="T6" fmla="+- 0 11618 1637"/>
              <a:gd name="T7" fmla="*/ T6 w 19963"/>
              <a:gd name="T8" fmla="*/ 10800 h 21600"/>
              <a:gd name="T9" fmla="+- 0 11618 1637"/>
              <a:gd name="T10" fmla="*/ T9 w 19963"/>
              <a:gd name="T11" fmla="*/ 10800 h 21600"/>
            </a:gdLst>
            <a:ahLst/>
            <a:cxnLst>
              <a:cxn ang="0">
                <a:pos x="T1" y="T2"/>
              </a:cxn>
              <a:cxn ang="0">
                <a:pos x="T4" y="T5"/>
              </a:cxn>
              <a:cxn ang="0">
                <a:pos x="T7" y="T8"/>
              </a:cxn>
              <a:cxn ang="0">
                <a:pos x="T10" y="T11"/>
              </a:cxn>
            </a:cxnLst>
            <a:rect l="0" t="0" r="r" b="b"/>
            <a:pathLst>
              <a:path w="19963" h="21600">
                <a:moveTo>
                  <a:pt x="16848" y="0"/>
                </a:moveTo>
                <a:lnTo>
                  <a:pt x="19963" y="6464"/>
                </a:lnTo>
                <a:lnTo>
                  <a:pt x="18964" y="14422"/>
                </a:lnTo>
                <a:lnTo>
                  <a:pt x="15050" y="21191"/>
                </a:lnTo>
                <a:lnTo>
                  <a:pt x="8374" y="21600"/>
                </a:lnTo>
                <a:lnTo>
                  <a:pt x="6147" y="17130"/>
                </a:lnTo>
                <a:cubicBezTo>
                  <a:pt x="4736" y="18215"/>
                  <a:pt x="2600" y="18159"/>
                  <a:pt x="1267" y="17002"/>
                </a:cubicBezTo>
                <a:cubicBezTo>
                  <a:pt x="-1637" y="14483"/>
                  <a:pt x="823" y="10198"/>
                  <a:pt x="4883" y="10705"/>
                </a:cubicBezTo>
                <a:lnTo>
                  <a:pt x="9993" y="8456"/>
                </a:lnTo>
                <a:lnTo>
                  <a:pt x="12133" y="4548"/>
                </a:lnTo>
                <a:lnTo>
                  <a:pt x="16848"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1" name="AutoShape 19"/>
          <p:cNvSpPr>
            <a:spLocks/>
          </p:cNvSpPr>
          <p:nvPr/>
        </p:nvSpPr>
        <p:spPr bwMode="auto">
          <a:xfrm>
            <a:off x="3359293" y="2054604"/>
            <a:ext cx="116586" cy="1839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49" y="1267"/>
                </a:moveTo>
                <a:lnTo>
                  <a:pt x="0" y="4062"/>
                </a:lnTo>
                <a:lnTo>
                  <a:pt x="892" y="8107"/>
                </a:lnTo>
                <a:lnTo>
                  <a:pt x="4671" y="10956"/>
                </a:lnTo>
                <a:lnTo>
                  <a:pt x="7974" y="13836"/>
                </a:lnTo>
                <a:lnTo>
                  <a:pt x="12123" y="17449"/>
                </a:lnTo>
                <a:lnTo>
                  <a:pt x="15732" y="20389"/>
                </a:lnTo>
                <a:lnTo>
                  <a:pt x="19246" y="21600"/>
                </a:lnTo>
                <a:lnTo>
                  <a:pt x="21600" y="20871"/>
                </a:lnTo>
                <a:lnTo>
                  <a:pt x="21125" y="18118"/>
                </a:lnTo>
                <a:lnTo>
                  <a:pt x="18476" y="15576"/>
                </a:lnTo>
                <a:lnTo>
                  <a:pt x="18698" y="13366"/>
                </a:lnTo>
                <a:lnTo>
                  <a:pt x="18117" y="11595"/>
                </a:lnTo>
                <a:lnTo>
                  <a:pt x="14814" y="10697"/>
                </a:lnTo>
                <a:lnTo>
                  <a:pt x="11373" y="9589"/>
                </a:lnTo>
                <a:lnTo>
                  <a:pt x="9916" y="7999"/>
                </a:lnTo>
                <a:lnTo>
                  <a:pt x="11204" y="6300"/>
                </a:lnTo>
                <a:lnTo>
                  <a:pt x="10487" y="4469"/>
                </a:lnTo>
                <a:lnTo>
                  <a:pt x="7066" y="1825"/>
                </a:lnTo>
                <a:lnTo>
                  <a:pt x="4808" y="0"/>
                </a:lnTo>
                <a:lnTo>
                  <a:pt x="549" y="1267"/>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2" name="AutoShape 20"/>
          <p:cNvSpPr>
            <a:spLocks/>
          </p:cNvSpPr>
          <p:nvPr/>
        </p:nvSpPr>
        <p:spPr bwMode="auto">
          <a:xfrm>
            <a:off x="3580619" y="3457681"/>
            <a:ext cx="36207" cy="621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426" y="0"/>
                </a:moveTo>
                <a:lnTo>
                  <a:pt x="100" y="8320"/>
                </a:lnTo>
                <a:lnTo>
                  <a:pt x="0" y="17807"/>
                </a:lnTo>
                <a:lnTo>
                  <a:pt x="10895" y="21600"/>
                </a:lnTo>
                <a:lnTo>
                  <a:pt x="18949" y="14884"/>
                </a:lnTo>
                <a:lnTo>
                  <a:pt x="21600" y="3839"/>
                </a:lnTo>
                <a:lnTo>
                  <a:pt x="8426"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3" name="AutoShape 21"/>
          <p:cNvSpPr>
            <a:spLocks/>
          </p:cNvSpPr>
          <p:nvPr/>
        </p:nvSpPr>
        <p:spPr bwMode="auto">
          <a:xfrm>
            <a:off x="3892808" y="3164928"/>
            <a:ext cx="52297" cy="793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870" y="759"/>
                </a:moveTo>
                <a:lnTo>
                  <a:pt x="6221" y="4026"/>
                </a:lnTo>
                <a:lnTo>
                  <a:pt x="5688" y="9773"/>
                </a:lnTo>
                <a:lnTo>
                  <a:pt x="0" y="16838"/>
                </a:lnTo>
                <a:lnTo>
                  <a:pt x="3333" y="21600"/>
                </a:lnTo>
                <a:lnTo>
                  <a:pt x="12047" y="17425"/>
                </a:lnTo>
                <a:lnTo>
                  <a:pt x="15906" y="9229"/>
                </a:lnTo>
                <a:lnTo>
                  <a:pt x="21600" y="5180"/>
                </a:lnTo>
                <a:lnTo>
                  <a:pt x="19647" y="0"/>
                </a:lnTo>
                <a:lnTo>
                  <a:pt x="9870" y="759"/>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4" name="AutoShape 22"/>
          <p:cNvSpPr>
            <a:spLocks/>
          </p:cNvSpPr>
          <p:nvPr/>
        </p:nvSpPr>
        <p:spPr bwMode="auto">
          <a:xfrm>
            <a:off x="4014175" y="3470196"/>
            <a:ext cx="53816" cy="665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57" y="0"/>
                </a:moveTo>
                <a:lnTo>
                  <a:pt x="0" y="8274"/>
                </a:lnTo>
                <a:lnTo>
                  <a:pt x="2118" y="14991"/>
                </a:lnTo>
                <a:lnTo>
                  <a:pt x="12384" y="21600"/>
                </a:lnTo>
                <a:lnTo>
                  <a:pt x="21600" y="16723"/>
                </a:lnTo>
                <a:lnTo>
                  <a:pt x="21346" y="8716"/>
                </a:lnTo>
                <a:lnTo>
                  <a:pt x="13275" y="808"/>
                </a:lnTo>
                <a:lnTo>
                  <a:pt x="457"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5" name="AutoShape 23"/>
          <p:cNvSpPr>
            <a:spLocks/>
          </p:cNvSpPr>
          <p:nvPr/>
        </p:nvSpPr>
        <p:spPr bwMode="auto">
          <a:xfrm>
            <a:off x="4084873" y="3617660"/>
            <a:ext cx="46688" cy="553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875"/>
                </a:moveTo>
                <a:lnTo>
                  <a:pt x="4401" y="10943"/>
                </a:lnTo>
                <a:lnTo>
                  <a:pt x="7895" y="20379"/>
                </a:lnTo>
                <a:lnTo>
                  <a:pt x="17989" y="21600"/>
                </a:lnTo>
                <a:lnTo>
                  <a:pt x="21600" y="15476"/>
                </a:lnTo>
                <a:lnTo>
                  <a:pt x="17330" y="4584"/>
                </a:lnTo>
                <a:lnTo>
                  <a:pt x="7790" y="0"/>
                </a:lnTo>
                <a:lnTo>
                  <a:pt x="0" y="2875"/>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6" name="AutoShape 24"/>
          <p:cNvSpPr>
            <a:spLocks/>
          </p:cNvSpPr>
          <p:nvPr/>
        </p:nvSpPr>
        <p:spPr bwMode="auto">
          <a:xfrm>
            <a:off x="4216296" y="3713450"/>
            <a:ext cx="46184" cy="570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 y="1102"/>
                </a:moveTo>
                <a:lnTo>
                  <a:pt x="0" y="9079"/>
                </a:lnTo>
                <a:lnTo>
                  <a:pt x="3401" y="17601"/>
                </a:lnTo>
                <a:lnTo>
                  <a:pt x="16644" y="21600"/>
                </a:lnTo>
                <a:lnTo>
                  <a:pt x="21600" y="17466"/>
                </a:lnTo>
                <a:lnTo>
                  <a:pt x="18083" y="6403"/>
                </a:lnTo>
                <a:lnTo>
                  <a:pt x="9344" y="0"/>
                </a:lnTo>
                <a:lnTo>
                  <a:pt x="107" y="110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7" name="AutoShape 25"/>
          <p:cNvSpPr>
            <a:spLocks/>
          </p:cNvSpPr>
          <p:nvPr/>
        </p:nvSpPr>
        <p:spPr bwMode="auto">
          <a:xfrm>
            <a:off x="3055106" y="1135433"/>
            <a:ext cx="1646472" cy="19842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86" y="4916"/>
                </a:moveTo>
                <a:lnTo>
                  <a:pt x="791" y="0"/>
                </a:lnTo>
                <a:lnTo>
                  <a:pt x="547" y="313"/>
                </a:lnTo>
                <a:lnTo>
                  <a:pt x="295" y="676"/>
                </a:lnTo>
                <a:lnTo>
                  <a:pt x="274" y="1067"/>
                </a:lnTo>
                <a:lnTo>
                  <a:pt x="494" y="1359"/>
                </a:lnTo>
                <a:lnTo>
                  <a:pt x="365" y="1567"/>
                </a:lnTo>
                <a:lnTo>
                  <a:pt x="0" y="1743"/>
                </a:lnTo>
                <a:lnTo>
                  <a:pt x="108" y="1998"/>
                </a:lnTo>
                <a:lnTo>
                  <a:pt x="475" y="2302"/>
                </a:lnTo>
                <a:lnTo>
                  <a:pt x="783" y="2593"/>
                </a:lnTo>
                <a:lnTo>
                  <a:pt x="1140" y="2639"/>
                </a:lnTo>
                <a:lnTo>
                  <a:pt x="1415" y="2719"/>
                </a:lnTo>
                <a:lnTo>
                  <a:pt x="1712" y="2911"/>
                </a:lnTo>
                <a:lnTo>
                  <a:pt x="2017" y="3161"/>
                </a:lnTo>
                <a:lnTo>
                  <a:pt x="2332" y="3453"/>
                </a:lnTo>
                <a:lnTo>
                  <a:pt x="2645" y="3628"/>
                </a:lnTo>
                <a:lnTo>
                  <a:pt x="2979" y="3627"/>
                </a:lnTo>
                <a:lnTo>
                  <a:pt x="3253" y="3558"/>
                </a:lnTo>
                <a:lnTo>
                  <a:pt x="3417" y="3390"/>
                </a:lnTo>
                <a:lnTo>
                  <a:pt x="3628" y="3294"/>
                </a:lnTo>
                <a:lnTo>
                  <a:pt x="3793" y="3466"/>
                </a:lnTo>
                <a:lnTo>
                  <a:pt x="4016" y="3560"/>
                </a:lnTo>
                <a:lnTo>
                  <a:pt x="4300" y="3623"/>
                </a:lnTo>
                <a:lnTo>
                  <a:pt x="4482" y="3742"/>
                </a:lnTo>
                <a:lnTo>
                  <a:pt x="4496" y="3979"/>
                </a:lnTo>
                <a:lnTo>
                  <a:pt x="4292" y="4162"/>
                </a:lnTo>
                <a:lnTo>
                  <a:pt x="4470" y="4318"/>
                </a:lnTo>
                <a:lnTo>
                  <a:pt x="4807" y="4412"/>
                </a:lnTo>
                <a:lnTo>
                  <a:pt x="5272" y="4612"/>
                </a:lnTo>
                <a:lnTo>
                  <a:pt x="5548" y="4703"/>
                </a:lnTo>
                <a:lnTo>
                  <a:pt x="5766" y="4675"/>
                </a:lnTo>
                <a:lnTo>
                  <a:pt x="5957" y="4516"/>
                </a:lnTo>
                <a:lnTo>
                  <a:pt x="6399" y="4603"/>
                </a:lnTo>
                <a:lnTo>
                  <a:pt x="6473" y="4785"/>
                </a:lnTo>
                <a:lnTo>
                  <a:pt x="6297" y="4927"/>
                </a:lnTo>
                <a:lnTo>
                  <a:pt x="6443" y="5090"/>
                </a:lnTo>
                <a:lnTo>
                  <a:pt x="6428" y="5248"/>
                </a:lnTo>
                <a:lnTo>
                  <a:pt x="6342" y="5417"/>
                </a:lnTo>
                <a:lnTo>
                  <a:pt x="6248" y="5606"/>
                </a:lnTo>
                <a:lnTo>
                  <a:pt x="6206" y="5876"/>
                </a:lnTo>
                <a:lnTo>
                  <a:pt x="6182" y="6140"/>
                </a:lnTo>
                <a:lnTo>
                  <a:pt x="6137" y="6585"/>
                </a:lnTo>
                <a:lnTo>
                  <a:pt x="6299" y="6867"/>
                </a:lnTo>
                <a:lnTo>
                  <a:pt x="6621" y="7251"/>
                </a:lnTo>
                <a:lnTo>
                  <a:pt x="6830" y="7601"/>
                </a:lnTo>
                <a:lnTo>
                  <a:pt x="6705" y="7856"/>
                </a:lnTo>
                <a:lnTo>
                  <a:pt x="6801" y="8042"/>
                </a:lnTo>
                <a:lnTo>
                  <a:pt x="7053" y="8188"/>
                </a:lnTo>
                <a:lnTo>
                  <a:pt x="7093" y="8511"/>
                </a:lnTo>
                <a:lnTo>
                  <a:pt x="7074" y="8842"/>
                </a:lnTo>
                <a:lnTo>
                  <a:pt x="7188" y="9191"/>
                </a:lnTo>
                <a:cubicBezTo>
                  <a:pt x="7233" y="9298"/>
                  <a:pt x="7283" y="9403"/>
                  <a:pt x="7339" y="9506"/>
                </a:cubicBezTo>
                <a:cubicBezTo>
                  <a:pt x="7413" y="9641"/>
                  <a:pt x="7496" y="9773"/>
                  <a:pt x="7588" y="9900"/>
                </a:cubicBezTo>
                <a:lnTo>
                  <a:pt x="7846" y="10151"/>
                </a:lnTo>
                <a:lnTo>
                  <a:pt x="8043" y="10371"/>
                </a:lnTo>
                <a:lnTo>
                  <a:pt x="8046" y="10590"/>
                </a:lnTo>
                <a:lnTo>
                  <a:pt x="7925" y="10900"/>
                </a:lnTo>
                <a:lnTo>
                  <a:pt x="8005" y="11189"/>
                </a:lnTo>
                <a:lnTo>
                  <a:pt x="8377" y="11238"/>
                </a:lnTo>
                <a:lnTo>
                  <a:pt x="8671" y="11303"/>
                </a:lnTo>
                <a:lnTo>
                  <a:pt x="8782" y="11547"/>
                </a:lnTo>
                <a:lnTo>
                  <a:pt x="8814" y="11897"/>
                </a:lnTo>
                <a:lnTo>
                  <a:pt x="8802" y="12188"/>
                </a:lnTo>
                <a:cubicBezTo>
                  <a:pt x="8762" y="12153"/>
                  <a:pt x="8723" y="12119"/>
                  <a:pt x="8684" y="12085"/>
                </a:cubicBezTo>
                <a:cubicBezTo>
                  <a:pt x="8644" y="12050"/>
                  <a:pt x="8605" y="12016"/>
                  <a:pt x="8565" y="11982"/>
                </a:cubicBezTo>
                <a:lnTo>
                  <a:pt x="8572" y="11673"/>
                </a:lnTo>
                <a:lnTo>
                  <a:pt x="8445" y="11468"/>
                </a:lnTo>
                <a:lnTo>
                  <a:pt x="8191" y="11581"/>
                </a:lnTo>
                <a:lnTo>
                  <a:pt x="7887" y="11572"/>
                </a:lnTo>
                <a:lnTo>
                  <a:pt x="7597" y="11785"/>
                </a:lnTo>
                <a:lnTo>
                  <a:pt x="7559" y="11998"/>
                </a:lnTo>
                <a:lnTo>
                  <a:pt x="7508" y="12288"/>
                </a:lnTo>
                <a:lnTo>
                  <a:pt x="7324" y="12525"/>
                </a:lnTo>
                <a:lnTo>
                  <a:pt x="7606" y="12830"/>
                </a:lnTo>
                <a:lnTo>
                  <a:pt x="8021" y="13044"/>
                </a:lnTo>
                <a:lnTo>
                  <a:pt x="8303" y="12981"/>
                </a:lnTo>
                <a:lnTo>
                  <a:pt x="8458" y="12773"/>
                </a:lnTo>
                <a:lnTo>
                  <a:pt x="8582" y="12472"/>
                </a:lnTo>
                <a:lnTo>
                  <a:pt x="8558" y="12265"/>
                </a:lnTo>
                <a:lnTo>
                  <a:pt x="8901" y="12360"/>
                </a:lnTo>
                <a:lnTo>
                  <a:pt x="9200" y="12723"/>
                </a:lnTo>
                <a:lnTo>
                  <a:pt x="9419" y="12950"/>
                </a:lnTo>
                <a:lnTo>
                  <a:pt x="9603" y="12990"/>
                </a:lnTo>
                <a:lnTo>
                  <a:pt x="9582" y="13265"/>
                </a:lnTo>
                <a:lnTo>
                  <a:pt x="9661" y="13456"/>
                </a:lnTo>
                <a:lnTo>
                  <a:pt x="9909" y="13631"/>
                </a:lnTo>
                <a:lnTo>
                  <a:pt x="10117" y="13923"/>
                </a:lnTo>
                <a:lnTo>
                  <a:pt x="10278" y="14144"/>
                </a:lnTo>
                <a:lnTo>
                  <a:pt x="10540" y="14310"/>
                </a:lnTo>
                <a:lnTo>
                  <a:pt x="10873" y="14401"/>
                </a:lnTo>
                <a:lnTo>
                  <a:pt x="10990" y="14609"/>
                </a:lnTo>
                <a:lnTo>
                  <a:pt x="11025" y="14819"/>
                </a:lnTo>
                <a:lnTo>
                  <a:pt x="11254" y="15042"/>
                </a:lnTo>
                <a:lnTo>
                  <a:pt x="11469" y="15188"/>
                </a:lnTo>
                <a:lnTo>
                  <a:pt x="11679" y="15479"/>
                </a:lnTo>
                <a:lnTo>
                  <a:pt x="11773" y="15771"/>
                </a:lnTo>
                <a:lnTo>
                  <a:pt x="11998" y="15943"/>
                </a:lnTo>
                <a:lnTo>
                  <a:pt x="12297" y="15948"/>
                </a:lnTo>
                <a:lnTo>
                  <a:pt x="12548" y="16019"/>
                </a:lnTo>
                <a:lnTo>
                  <a:pt x="12785" y="16299"/>
                </a:lnTo>
                <a:lnTo>
                  <a:pt x="13054" y="16414"/>
                </a:lnTo>
                <a:lnTo>
                  <a:pt x="13346" y="16201"/>
                </a:lnTo>
                <a:lnTo>
                  <a:pt x="13703" y="16265"/>
                </a:lnTo>
                <a:lnTo>
                  <a:pt x="13829" y="16455"/>
                </a:lnTo>
                <a:lnTo>
                  <a:pt x="13785" y="16689"/>
                </a:lnTo>
                <a:lnTo>
                  <a:pt x="13769" y="17005"/>
                </a:lnTo>
                <a:lnTo>
                  <a:pt x="13800" y="17190"/>
                </a:lnTo>
                <a:lnTo>
                  <a:pt x="13857" y="17487"/>
                </a:lnTo>
                <a:lnTo>
                  <a:pt x="13812" y="17744"/>
                </a:lnTo>
                <a:lnTo>
                  <a:pt x="14041" y="17975"/>
                </a:lnTo>
                <a:lnTo>
                  <a:pt x="14267" y="18096"/>
                </a:lnTo>
                <a:lnTo>
                  <a:pt x="14435" y="18515"/>
                </a:lnTo>
                <a:lnTo>
                  <a:pt x="14617" y="18695"/>
                </a:lnTo>
                <a:lnTo>
                  <a:pt x="14982" y="18728"/>
                </a:lnTo>
                <a:lnTo>
                  <a:pt x="15484" y="18855"/>
                </a:lnTo>
                <a:lnTo>
                  <a:pt x="15883" y="19013"/>
                </a:lnTo>
                <a:lnTo>
                  <a:pt x="16003" y="19238"/>
                </a:lnTo>
                <a:lnTo>
                  <a:pt x="16052" y="19516"/>
                </a:lnTo>
                <a:lnTo>
                  <a:pt x="16187" y="19944"/>
                </a:lnTo>
                <a:lnTo>
                  <a:pt x="16396" y="20190"/>
                </a:lnTo>
                <a:lnTo>
                  <a:pt x="16717" y="20328"/>
                </a:lnTo>
                <a:lnTo>
                  <a:pt x="16988" y="20265"/>
                </a:lnTo>
                <a:lnTo>
                  <a:pt x="17239" y="20200"/>
                </a:lnTo>
                <a:lnTo>
                  <a:pt x="17508" y="20299"/>
                </a:lnTo>
                <a:lnTo>
                  <a:pt x="17648" y="20483"/>
                </a:lnTo>
                <a:lnTo>
                  <a:pt x="17835" y="20640"/>
                </a:lnTo>
                <a:lnTo>
                  <a:pt x="18082" y="20750"/>
                </a:lnTo>
                <a:lnTo>
                  <a:pt x="18173" y="20943"/>
                </a:lnTo>
                <a:lnTo>
                  <a:pt x="18156" y="21190"/>
                </a:lnTo>
                <a:lnTo>
                  <a:pt x="18402" y="21456"/>
                </a:lnTo>
                <a:lnTo>
                  <a:pt x="18542" y="21600"/>
                </a:lnTo>
                <a:lnTo>
                  <a:pt x="19507" y="21072"/>
                </a:lnTo>
                <a:lnTo>
                  <a:pt x="20103" y="20747"/>
                </a:lnTo>
                <a:lnTo>
                  <a:pt x="20809" y="20278"/>
                </a:lnTo>
                <a:lnTo>
                  <a:pt x="21183" y="19925"/>
                </a:lnTo>
                <a:lnTo>
                  <a:pt x="21230" y="19588"/>
                </a:lnTo>
                <a:lnTo>
                  <a:pt x="21010" y="19318"/>
                </a:lnTo>
                <a:lnTo>
                  <a:pt x="20686" y="19285"/>
                </a:lnTo>
                <a:lnTo>
                  <a:pt x="20542" y="18991"/>
                </a:lnTo>
                <a:lnTo>
                  <a:pt x="20569" y="18726"/>
                </a:lnTo>
                <a:lnTo>
                  <a:pt x="20625" y="18453"/>
                </a:lnTo>
                <a:lnTo>
                  <a:pt x="20600" y="18093"/>
                </a:lnTo>
                <a:lnTo>
                  <a:pt x="20563" y="17743"/>
                </a:lnTo>
                <a:lnTo>
                  <a:pt x="20193" y="17546"/>
                </a:lnTo>
                <a:lnTo>
                  <a:pt x="20128" y="17211"/>
                </a:lnTo>
                <a:lnTo>
                  <a:pt x="20063" y="16961"/>
                </a:lnTo>
                <a:lnTo>
                  <a:pt x="19671" y="16678"/>
                </a:lnTo>
                <a:lnTo>
                  <a:pt x="19424" y="16459"/>
                </a:lnTo>
                <a:lnTo>
                  <a:pt x="19254" y="16120"/>
                </a:lnTo>
                <a:lnTo>
                  <a:pt x="19191" y="15786"/>
                </a:lnTo>
                <a:lnTo>
                  <a:pt x="19192" y="15521"/>
                </a:lnTo>
                <a:lnTo>
                  <a:pt x="19471" y="15310"/>
                </a:lnTo>
                <a:lnTo>
                  <a:pt x="19844" y="15299"/>
                </a:lnTo>
                <a:lnTo>
                  <a:pt x="20203" y="15395"/>
                </a:lnTo>
                <a:lnTo>
                  <a:pt x="20678" y="15382"/>
                </a:lnTo>
                <a:lnTo>
                  <a:pt x="20938" y="15264"/>
                </a:lnTo>
                <a:lnTo>
                  <a:pt x="21068" y="14858"/>
                </a:lnTo>
                <a:lnTo>
                  <a:pt x="20930" y="14155"/>
                </a:lnTo>
                <a:lnTo>
                  <a:pt x="20871" y="13260"/>
                </a:lnTo>
                <a:lnTo>
                  <a:pt x="20829" y="12461"/>
                </a:lnTo>
                <a:lnTo>
                  <a:pt x="20930" y="11884"/>
                </a:lnTo>
                <a:lnTo>
                  <a:pt x="21177" y="11341"/>
                </a:lnTo>
                <a:lnTo>
                  <a:pt x="21432" y="10704"/>
                </a:lnTo>
                <a:lnTo>
                  <a:pt x="21462" y="10082"/>
                </a:lnTo>
                <a:lnTo>
                  <a:pt x="21590" y="9301"/>
                </a:lnTo>
                <a:lnTo>
                  <a:pt x="21600" y="8567"/>
                </a:lnTo>
                <a:lnTo>
                  <a:pt x="21488" y="8045"/>
                </a:lnTo>
                <a:lnTo>
                  <a:pt x="21262" y="7663"/>
                </a:lnTo>
                <a:lnTo>
                  <a:pt x="20865" y="7494"/>
                </a:lnTo>
                <a:lnTo>
                  <a:pt x="20584" y="7359"/>
                </a:lnTo>
                <a:lnTo>
                  <a:pt x="20217" y="7075"/>
                </a:lnTo>
                <a:lnTo>
                  <a:pt x="20029" y="6838"/>
                </a:lnTo>
                <a:lnTo>
                  <a:pt x="20045" y="6445"/>
                </a:lnTo>
                <a:lnTo>
                  <a:pt x="20344" y="5163"/>
                </a:lnTo>
                <a:lnTo>
                  <a:pt x="13386" y="4916"/>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8" name="AutoShape 26"/>
          <p:cNvSpPr>
            <a:spLocks/>
          </p:cNvSpPr>
          <p:nvPr/>
        </p:nvSpPr>
        <p:spPr bwMode="auto">
          <a:xfrm>
            <a:off x="4512496" y="1486540"/>
            <a:ext cx="1549292" cy="18767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944" y="0"/>
                </a:moveTo>
                <a:lnTo>
                  <a:pt x="3929" y="1456"/>
                </a:lnTo>
                <a:lnTo>
                  <a:pt x="1233" y="1415"/>
                </a:lnTo>
                <a:lnTo>
                  <a:pt x="913" y="2792"/>
                </a:lnTo>
                <a:lnTo>
                  <a:pt x="901" y="3157"/>
                </a:lnTo>
                <a:lnTo>
                  <a:pt x="1153" y="3518"/>
                </a:lnTo>
                <a:lnTo>
                  <a:pt x="1488" y="3769"/>
                </a:lnTo>
                <a:lnTo>
                  <a:pt x="2248" y="4111"/>
                </a:lnTo>
                <a:lnTo>
                  <a:pt x="2459" y="4472"/>
                </a:lnTo>
                <a:lnTo>
                  <a:pt x="2596" y="5008"/>
                </a:lnTo>
                <a:lnTo>
                  <a:pt x="2551" y="5762"/>
                </a:lnTo>
                <a:lnTo>
                  <a:pt x="2383" y="6502"/>
                </a:lnTo>
                <a:lnTo>
                  <a:pt x="2375" y="7259"/>
                </a:lnTo>
                <a:lnTo>
                  <a:pt x="1841" y="8501"/>
                </a:lnTo>
                <a:lnTo>
                  <a:pt x="1743" y="9058"/>
                </a:lnTo>
                <a:lnTo>
                  <a:pt x="1788" y="10126"/>
                </a:lnTo>
                <a:lnTo>
                  <a:pt x="1844" y="10989"/>
                </a:lnTo>
                <a:lnTo>
                  <a:pt x="1973" y="11602"/>
                </a:lnTo>
                <a:lnTo>
                  <a:pt x="1890" y="12029"/>
                </a:lnTo>
                <a:lnTo>
                  <a:pt x="1665" y="12162"/>
                </a:lnTo>
                <a:lnTo>
                  <a:pt x="1213" y="12175"/>
                </a:lnTo>
                <a:lnTo>
                  <a:pt x="842" y="12087"/>
                </a:lnTo>
                <a:lnTo>
                  <a:pt x="340" y="12127"/>
                </a:lnTo>
                <a:lnTo>
                  <a:pt x="11" y="12377"/>
                </a:lnTo>
                <a:lnTo>
                  <a:pt x="0" y="12689"/>
                </a:lnTo>
                <a:lnTo>
                  <a:pt x="78" y="12988"/>
                </a:lnTo>
                <a:lnTo>
                  <a:pt x="230" y="13346"/>
                </a:lnTo>
                <a:lnTo>
                  <a:pt x="964" y="13937"/>
                </a:lnTo>
                <a:lnTo>
                  <a:pt x="1074" y="14555"/>
                </a:lnTo>
                <a:lnTo>
                  <a:pt x="1487" y="14774"/>
                </a:lnTo>
                <a:lnTo>
                  <a:pt x="1510" y="15402"/>
                </a:lnTo>
                <a:lnTo>
                  <a:pt x="1430" y="15983"/>
                </a:lnTo>
                <a:lnTo>
                  <a:pt x="1619" y="16400"/>
                </a:lnTo>
                <a:lnTo>
                  <a:pt x="2023" y="16468"/>
                </a:lnTo>
                <a:lnTo>
                  <a:pt x="2468" y="16424"/>
                </a:lnTo>
                <a:lnTo>
                  <a:pt x="2887" y="16451"/>
                </a:lnTo>
                <a:lnTo>
                  <a:pt x="3029" y="16866"/>
                </a:lnTo>
                <a:lnTo>
                  <a:pt x="3577" y="16892"/>
                </a:lnTo>
                <a:lnTo>
                  <a:pt x="3940" y="17001"/>
                </a:lnTo>
                <a:lnTo>
                  <a:pt x="3864" y="17422"/>
                </a:lnTo>
                <a:lnTo>
                  <a:pt x="4315" y="17868"/>
                </a:lnTo>
                <a:lnTo>
                  <a:pt x="4435" y="18249"/>
                </a:lnTo>
                <a:lnTo>
                  <a:pt x="4476" y="18735"/>
                </a:lnTo>
                <a:lnTo>
                  <a:pt x="4616" y="19287"/>
                </a:lnTo>
                <a:lnTo>
                  <a:pt x="4964" y="19521"/>
                </a:lnTo>
                <a:lnTo>
                  <a:pt x="5499" y="19603"/>
                </a:lnTo>
                <a:lnTo>
                  <a:pt x="5762" y="19938"/>
                </a:lnTo>
                <a:lnTo>
                  <a:pt x="6129" y="20207"/>
                </a:lnTo>
                <a:lnTo>
                  <a:pt x="6530" y="20378"/>
                </a:lnTo>
                <a:lnTo>
                  <a:pt x="6921" y="20732"/>
                </a:lnTo>
                <a:lnTo>
                  <a:pt x="7246" y="21122"/>
                </a:lnTo>
                <a:lnTo>
                  <a:pt x="7583" y="21504"/>
                </a:lnTo>
                <a:lnTo>
                  <a:pt x="7969" y="21600"/>
                </a:lnTo>
                <a:lnTo>
                  <a:pt x="8552" y="21501"/>
                </a:lnTo>
                <a:lnTo>
                  <a:pt x="9054" y="21219"/>
                </a:lnTo>
                <a:lnTo>
                  <a:pt x="9206" y="20925"/>
                </a:lnTo>
                <a:lnTo>
                  <a:pt x="9230" y="20612"/>
                </a:lnTo>
                <a:lnTo>
                  <a:pt x="9553" y="20173"/>
                </a:lnTo>
                <a:lnTo>
                  <a:pt x="9935" y="19840"/>
                </a:lnTo>
                <a:lnTo>
                  <a:pt x="9724" y="19332"/>
                </a:lnTo>
                <a:lnTo>
                  <a:pt x="9618" y="18988"/>
                </a:lnTo>
                <a:lnTo>
                  <a:pt x="10075" y="18793"/>
                </a:lnTo>
                <a:lnTo>
                  <a:pt x="10582" y="18179"/>
                </a:lnTo>
                <a:lnTo>
                  <a:pt x="10793" y="17681"/>
                </a:lnTo>
                <a:lnTo>
                  <a:pt x="11113" y="17511"/>
                </a:lnTo>
                <a:lnTo>
                  <a:pt x="11499" y="17612"/>
                </a:lnTo>
                <a:lnTo>
                  <a:pt x="11902" y="17883"/>
                </a:lnTo>
                <a:lnTo>
                  <a:pt x="12356" y="17930"/>
                </a:lnTo>
                <a:lnTo>
                  <a:pt x="12763" y="18075"/>
                </a:lnTo>
                <a:lnTo>
                  <a:pt x="13132" y="18436"/>
                </a:lnTo>
                <a:lnTo>
                  <a:pt x="13513" y="18815"/>
                </a:lnTo>
                <a:lnTo>
                  <a:pt x="13908" y="18855"/>
                </a:lnTo>
                <a:lnTo>
                  <a:pt x="14324" y="18687"/>
                </a:lnTo>
                <a:lnTo>
                  <a:pt x="14799" y="18707"/>
                </a:lnTo>
                <a:lnTo>
                  <a:pt x="15257" y="18741"/>
                </a:lnTo>
                <a:lnTo>
                  <a:pt x="15759" y="18936"/>
                </a:lnTo>
                <a:lnTo>
                  <a:pt x="16448" y="19289"/>
                </a:lnTo>
                <a:lnTo>
                  <a:pt x="16868" y="19136"/>
                </a:lnTo>
                <a:lnTo>
                  <a:pt x="17419" y="18508"/>
                </a:lnTo>
                <a:lnTo>
                  <a:pt x="17846" y="18017"/>
                </a:lnTo>
                <a:lnTo>
                  <a:pt x="18313" y="17826"/>
                </a:lnTo>
                <a:lnTo>
                  <a:pt x="18841" y="17918"/>
                </a:lnTo>
                <a:lnTo>
                  <a:pt x="19321" y="18162"/>
                </a:lnTo>
                <a:lnTo>
                  <a:pt x="19761" y="18232"/>
                </a:lnTo>
                <a:lnTo>
                  <a:pt x="20146" y="17819"/>
                </a:lnTo>
                <a:lnTo>
                  <a:pt x="19896" y="16948"/>
                </a:lnTo>
                <a:lnTo>
                  <a:pt x="19019" y="13962"/>
                </a:lnTo>
                <a:lnTo>
                  <a:pt x="21600" y="10219"/>
                </a:lnTo>
                <a:lnTo>
                  <a:pt x="20825" y="9717"/>
                </a:lnTo>
                <a:lnTo>
                  <a:pt x="20227" y="9612"/>
                </a:lnTo>
                <a:lnTo>
                  <a:pt x="19759" y="9338"/>
                </a:lnTo>
                <a:lnTo>
                  <a:pt x="19112" y="9023"/>
                </a:lnTo>
                <a:lnTo>
                  <a:pt x="18569" y="8797"/>
                </a:lnTo>
                <a:lnTo>
                  <a:pt x="18191" y="8359"/>
                </a:lnTo>
                <a:lnTo>
                  <a:pt x="17597" y="8083"/>
                </a:lnTo>
                <a:lnTo>
                  <a:pt x="17163" y="7802"/>
                </a:lnTo>
                <a:lnTo>
                  <a:pt x="16822" y="7345"/>
                </a:lnTo>
                <a:lnTo>
                  <a:pt x="16645" y="6778"/>
                </a:lnTo>
                <a:lnTo>
                  <a:pt x="16655" y="6246"/>
                </a:lnTo>
                <a:lnTo>
                  <a:pt x="16609" y="5906"/>
                </a:lnTo>
                <a:lnTo>
                  <a:pt x="16267" y="5591"/>
                </a:lnTo>
                <a:lnTo>
                  <a:pt x="15961" y="5288"/>
                </a:lnTo>
                <a:lnTo>
                  <a:pt x="15902" y="4795"/>
                </a:lnTo>
                <a:lnTo>
                  <a:pt x="15632" y="4327"/>
                </a:lnTo>
                <a:lnTo>
                  <a:pt x="14523" y="3794"/>
                </a:lnTo>
                <a:lnTo>
                  <a:pt x="13812" y="3486"/>
                </a:lnTo>
                <a:lnTo>
                  <a:pt x="13411" y="3043"/>
                </a:lnTo>
                <a:lnTo>
                  <a:pt x="12981" y="2585"/>
                </a:lnTo>
                <a:lnTo>
                  <a:pt x="12465" y="2191"/>
                </a:lnTo>
                <a:lnTo>
                  <a:pt x="11754" y="1739"/>
                </a:lnTo>
                <a:lnTo>
                  <a:pt x="11356" y="1567"/>
                </a:lnTo>
                <a:lnTo>
                  <a:pt x="10809" y="1146"/>
                </a:lnTo>
                <a:lnTo>
                  <a:pt x="10357" y="164"/>
                </a:lnTo>
                <a:lnTo>
                  <a:pt x="3944"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9" name="AutoShape 27"/>
          <p:cNvSpPr>
            <a:spLocks/>
          </p:cNvSpPr>
          <p:nvPr/>
        </p:nvSpPr>
        <p:spPr bwMode="auto">
          <a:xfrm>
            <a:off x="5867834" y="2104522"/>
            <a:ext cx="1117188" cy="16123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784" y="509"/>
                </a:moveTo>
                <a:lnTo>
                  <a:pt x="11020" y="268"/>
                </a:lnTo>
                <a:lnTo>
                  <a:pt x="10318" y="431"/>
                </a:lnTo>
                <a:lnTo>
                  <a:pt x="9711" y="324"/>
                </a:lnTo>
                <a:lnTo>
                  <a:pt x="9322" y="0"/>
                </a:lnTo>
                <a:lnTo>
                  <a:pt x="8549" y="348"/>
                </a:lnTo>
                <a:lnTo>
                  <a:pt x="7628" y="480"/>
                </a:lnTo>
                <a:lnTo>
                  <a:pt x="6780" y="923"/>
                </a:lnTo>
                <a:lnTo>
                  <a:pt x="6648" y="1309"/>
                </a:lnTo>
                <a:lnTo>
                  <a:pt x="6437" y="1747"/>
                </a:lnTo>
                <a:lnTo>
                  <a:pt x="5866" y="2170"/>
                </a:lnTo>
                <a:lnTo>
                  <a:pt x="6075" y="2607"/>
                </a:lnTo>
                <a:lnTo>
                  <a:pt x="5721" y="2877"/>
                </a:lnTo>
                <a:lnTo>
                  <a:pt x="5055" y="3180"/>
                </a:lnTo>
                <a:lnTo>
                  <a:pt x="4513" y="3487"/>
                </a:lnTo>
                <a:lnTo>
                  <a:pt x="3551" y="3678"/>
                </a:lnTo>
                <a:lnTo>
                  <a:pt x="0" y="8016"/>
                </a:lnTo>
                <a:lnTo>
                  <a:pt x="1592" y="12365"/>
                </a:lnTo>
                <a:lnTo>
                  <a:pt x="1233" y="12839"/>
                </a:lnTo>
                <a:lnTo>
                  <a:pt x="1968" y="13131"/>
                </a:lnTo>
                <a:lnTo>
                  <a:pt x="2541" y="13596"/>
                </a:lnTo>
                <a:lnTo>
                  <a:pt x="3446" y="14228"/>
                </a:lnTo>
                <a:lnTo>
                  <a:pt x="3497" y="14757"/>
                </a:lnTo>
                <a:lnTo>
                  <a:pt x="3328" y="15257"/>
                </a:lnTo>
                <a:lnTo>
                  <a:pt x="3233" y="15796"/>
                </a:lnTo>
                <a:lnTo>
                  <a:pt x="3385" y="16255"/>
                </a:lnTo>
                <a:lnTo>
                  <a:pt x="3431" y="16653"/>
                </a:lnTo>
                <a:lnTo>
                  <a:pt x="3074" y="16936"/>
                </a:lnTo>
                <a:lnTo>
                  <a:pt x="2801" y="17280"/>
                </a:lnTo>
                <a:lnTo>
                  <a:pt x="3275" y="17816"/>
                </a:lnTo>
                <a:lnTo>
                  <a:pt x="2830" y="18171"/>
                </a:lnTo>
                <a:lnTo>
                  <a:pt x="2246" y="18270"/>
                </a:lnTo>
                <a:lnTo>
                  <a:pt x="2189" y="18696"/>
                </a:lnTo>
                <a:lnTo>
                  <a:pt x="2706" y="18986"/>
                </a:lnTo>
                <a:lnTo>
                  <a:pt x="3242" y="19102"/>
                </a:lnTo>
                <a:lnTo>
                  <a:pt x="3242" y="19923"/>
                </a:lnTo>
                <a:lnTo>
                  <a:pt x="3784" y="20105"/>
                </a:lnTo>
                <a:lnTo>
                  <a:pt x="4345" y="20300"/>
                </a:lnTo>
                <a:lnTo>
                  <a:pt x="5052" y="20734"/>
                </a:lnTo>
                <a:lnTo>
                  <a:pt x="5594" y="20933"/>
                </a:lnTo>
                <a:lnTo>
                  <a:pt x="5863" y="20396"/>
                </a:lnTo>
                <a:lnTo>
                  <a:pt x="6266" y="20096"/>
                </a:lnTo>
                <a:lnTo>
                  <a:pt x="6744" y="19918"/>
                </a:lnTo>
                <a:lnTo>
                  <a:pt x="7017" y="19339"/>
                </a:lnTo>
                <a:lnTo>
                  <a:pt x="8198" y="19184"/>
                </a:lnTo>
                <a:lnTo>
                  <a:pt x="8936" y="19196"/>
                </a:lnTo>
                <a:lnTo>
                  <a:pt x="9606" y="19228"/>
                </a:lnTo>
                <a:lnTo>
                  <a:pt x="10183" y="19427"/>
                </a:lnTo>
                <a:lnTo>
                  <a:pt x="10815" y="19372"/>
                </a:lnTo>
                <a:lnTo>
                  <a:pt x="11170" y="19695"/>
                </a:lnTo>
                <a:lnTo>
                  <a:pt x="11535" y="20153"/>
                </a:lnTo>
                <a:lnTo>
                  <a:pt x="12150" y="20198"/>
                </a:lnTo>
                <a:lnTo>
                  <a:pt x="12412" y="20858"/>
                </a:lnTo>
                <a:lnTo>
                  <a:pt x="12965" y="21029"/>
                </a:lnTo>
                <a:lnTo>
                  <a:pt x="13424" y="20837"/>
                </a:lnTo>
                <a:lnTo>
                  <a:pt x="13880" y="20655"/>
                </a:lnTo>
                <a:lnTo>
                  <a:pt x="14224" y="20670"/>
                </a:lnTo>
                <a:lnTo>
                  <a:pt x="14599" y="20947"/>
                </a:lnTo>
                <a:lnTo>
                  <a:pt x="14834" y="21159"/>
                </a:lnTo>
                <a:lnTo>
                  <a:pt x="15295" y="21275"/>
                </a:lnTo>
                <a:lnTo>
                  <a:pt x="15813" y="21313"/>
                </a:lnTo>
                <a:lnTo>
                  <a:pt x="16316" y="21491"/>
                </a:lnTo>
                <a:lnTo>
                  <a:pt x="16628" y="21600"/>
                </a:lnTo>
                <a:lnTo>
                  <a:pt x="16672" y="20976"/>
                </a:lnTo>
                <a:lnTo>
                  <a:pt x="16798" y="20507"/>
                </a:lnTo>
                <a:lnTo>
                  <a:pt x="16756" y="20133"/>
                </a:lnTo>
                <a:lnTo>
                  <a:pt x="16913" y="19919"/>
                </a:lnTo>
                <a:lnTo>
                  <a:pt x="16659" y="19646"/>
                </a:lnTo>
                <a:lnTo>
                  <a:pt x="16863" y="19301"/>
                </a:lnTo>
                <a:lnTo>
                  <a:pt x="17153" y="19035"/>
                </a:lnTo>
                <a:lnTo>
                  <a:pt x="17722" y="18935"/>
                </a:lnTo>
                <a:lnTo>
                  <a:pt x="18466" y="18976"/>
                </a:lnTo>
                <a:lnTo>
                  <a:pt x="18933" y="18932"/>
                </a:lnTo>
                <a:lnTo>
                  <a:pt x="19254" y="18652"/>
                </a:lnTo>
                <a:lnTo>
                  <a:pt x="19005" y="18472"/>
                </a:lnTo>
                <a:lnTo>
                  <a:pt x="18443" y="18382"/>
                </a:lnTo>
                <a:lnTo>
                  <a:pt x="17782" y="18279"/>
                </a:lnTo>
                <a:lnTo>
                  <a:pt x="17591" y="17924"/>
                </a:lnTo>
                <a:lnTo>
                  <a:pt x="17602" y="17573"/>
                </a:lnTo>
                <a:lnTo>
                  <a:pt x="17240" y="17257"/>
                </a:lnTo>
                <a:lnTo>
                  <a:pt x="16785" y="16946"/>
                </a:lnTo>
                <a:lnTo>
                  <a:pt x="16403" y="16655"/>
                </a:lnTo>
                <a:lnTo>
                  <a:pt x="16231" y="16308"/>
                </a:lnTo>
                <a:lnTo>
                  <a:pt x="16228" y="15973"/>
                </a:lnTo>
                <a:lnTo>
                  <a:pt x="16029" y="15644"/>
                </a:lnTo>
                <a:lnTo>
                  <a:pt x="15868" y="15456"/>
                </a:lnTo>
                <a:lnTo>
                  <a:pt x="15776" y="15266"/>
                </a:lnTo>
                <a:lnTo>
                  <a:pt x="15458" y="15108"/>
                </a:lnTo>
                <a:lnTo>
                  <a:pt x="15244" y="14972"/>
                </a:lnTo>
                <a:lnTo>
                  <a:pt x="15119" y="14756"/>
                </a:lnTo>
                <a:lnTo>
                  <a:pt x="14793" y="14153"/>
                </a:lnTo>
                <a:lnTo>
                  <a:pt x="15234" y="13798"/>
                </a:lnTo>
                <a:lnTo>
                  <a:pt x="16123" y="13333"/>
                </a:lnTo>
                <a:lnTo>
                  <a:pt x="16565" y="12867"/>
                </a:lnTo>
                <a:lnTo>
                  <a:pt x="16934" y="13125"/>
                </a:lnTo>
                <a:lnTo>
                  <a:pt x="17361" y="13201"/>
                </a:lnTo>
                <a:lnTo>
                  <a:pt x="17745" y="12713"/>
                </a:lnTo>
                <a:lnTo>
                  <a:pt x="18038" y="12144"/>
                </a:lnTo>
                <a:lnTo>
                  <a:pt x="17723" y="11637"/>
                </a:lnTo>
                <a:lnTo>
                  <a:pt x="17166" y="11582"/>
                </a:lnTo>
                <a:lnTo>
                  <a:pt x="16666" y="11506"/>
                </a:lnTo>
                <a:lnTo>
                  <a:pt x="16638" y="11045"/>
                </a:lnTo>
                <a:lnTo>
                  <a:pt x="17035" y="10700"/>
                </a:lnTo>
                <a:lnTo>
                  <a:pt x="17450" y="10427"/>
                </a:lnTo>
                <a:lnTo>
                  <a:pt x="18012" y="10301"/>
                </a:lnTo>
                <a:lnTo>
                  <a:pt x="18515" y="10258"/>
                </a:lnTo>
                <a:lnTo>
                  <a:pt x="18816" y="9844"/>
                </a:lnTo>
                <a:lnTo>
                  <a:pt x="18940" y="9338"/>
                </a:lnTo>
                <a:lnTo>
                  <a:pt x="18925" y="8855"/>
                </a:lnTo>
                <a:lnTo>
                  <a:pt x="19318" y="8603"/>
                </a:lnTo>
                <a:lnTo>
                  <a:pt x="19839" y="8684"/>
                </a:lnTo>
                <a:lnTo>
                  <a:pt x="20318" y="8916"/>
                </a:lnTo>
                <a:lnTo>
                  <a:pt x="20822" y="8981"/>
                </a:lnTo>
                <a:lnTo>
                  <a:pt x="21600" y="8678"/>
                </a:lnTo>
                <a:lnTo>
                  <a:pt x="21145" y="8348"/>
                </a:lnTo>
                <a:lnTo>
                  <a:pt x="20862" y="7897"/>
                </a:lnTo>
                <a:lnTo>
                  <a:pt x="20641" y="7515"/>
                </a:lnTo>
                <a:lnTo>
                  <a:pt x="20115" y="7141"/>
                </a:lnTo>
                <a:lnTo>
                  <a:pt x="19636" y="6868"/>
                </a:lnTo>
                <a:lnTo>
                  <a:pt x="18917" y="6561"/>
                </a:lnTo>
                <a:lnTo>
                  <a:pt x="18799" y="6131"/>
                </a:lnTo>
                <a:lnTo>
                  <a:pt x="18622" y="5535"/>
                </a:lnTo>
                <a:lnTo>
                  <a:pt x="18400" y="5136"/>
                </a:lnTo>
                <a:lnTo>
                  <a:pt x="18034" y="4730"/>
                </a:lnTo>
                <a:lnTo>
                  <a:pt x="17585" y="4316"/>
                </a:lnTo>
                <a:lnTo>
                  <a:pt x="17383" y="4135"/>
                </a:lnTo>
                <a:lnTo>
                  <a:pt x="17250" y="3776"/>
                </a:lnTo>
                <a:lnTo>
                  <a:pt x="17096" y="3237"/>
                </a:lnTo>
                <a:lnTo>
                  <a:pt x="16574" y="2777"/>
                </a:lnTo>
                <a:lnTo>
                  <a:pt x="15929" y="2378"/>
                </a:lnTo>
                <a:lnTo>
                  <a:pt x="15118" y="2089"/>
                </a:lnTo>
                <a:lnTo>
                  <a:pt x="14469" y="1895"/>
                </a:lnTo>
                <a:lnTo>
                  <a:pt x="14300" y="1480"/>
                </a:lnTo>
                <a:lnTo>
                  <a:pt x="13982" y="1158"/>
                </a:lnTo>
                <a:lnTo>
                  <a:pt x="13340" y="772"/>
                </a:lnTo>
                <a:lnTo>
                  <a:pt x="12328" y="530"/>
                </a:lnTo>
                <a:lnTo>
                  <a:pt x="11784" y="509"/>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0" name="AutoShape 28"/>
          <p:cNvSpPr>
            <a:spLocks/>
          </p:cNvSpPr>
          <p:nvPr/>
        </p:nvSpPr>
        <p:spPr bwMode="auto">
          <a:xfrm>
            <a:off x="6626118" y="2738932"/>
            <a:ext cx="741797" cy="13861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174" y="5053"/>
                </a:moveTo>
                <a:lnTo>
                  <a:pt x="13057" y="5353"/>
                </a:lnTo>
                <a:lnTo>
                  <a:pt x="13794" y="5602"/>
                </a:lnTo>
                <a:lnTo>
                  <a:pt x="13734" y="6047"/>
                </a:lnTo>
                <a:lnTo>
                  <a:pt x="13837" y="6463"/>
                </a:lnTo>
                <a:lnTo>
                  <a:pt x="14409" y="6729"/>
                </a:lnTo>
                <a:lnTo>
                  <a:pt x="14970" y="6903"/>
                </a:lnTo>
                <a:lnTo>
                  <a:pt x="15315" y="7060"/>
                </a:lnTo>
                <a:lnTo>
                  <a:pt x="15544" y="7501"/>
                </a:lnTo>
                <a:lnTo>
                  <a:pt x="15713" y="7831"/>
                </a:lnTo>
                <a:lnTo>
                  <a:pt x="16245" y="8018"/>
                </a:lnTo>
                <a:lnTo>
                  <a:pt x="16809" y="8048"/>
                </a:lnTo>
                <a:lnTo>
                  <a:pt x="17307" y="8395"/>
                </a:lnTo>
                <a:lnTo>
                  <a:pt x="17761" y="8493"/>
                </a:lnTo>
                <a:lnTo>
                  <a:pt x="18571" y="8492"/>
                </a:lnTo>
                <a:lnTo>
                  <a:pt x="19110" y="8276"/>
                </a:lnTo>
                <a:lnTo>
                  <a:pt x="19968" y="8364"/>
                </a:lnTo>
                <a:lnTo>
                  <a:pt x="20487" y="8450"/>
                </a:lnTo>
                <a:lnTo>
                  <a:pt x="20631" y="8880"/>
                </a:lnTo>
                <a:lnTo>
                  <a:pt x="20615" y="9391"/>
                </a:lnTo>
                <a:lnTo>
                  <a:pt x="20462" y="9896"/>
                </a:lnTo>
                <a:lnTo>
                  <a:pt x="20708" y="10317"/>
                </a:lnTo>
                <a:lnTo>
                  <a:pt x="21169" y="10681"/>
                </a:lnTo>
                <a:lnTo>
                  <a:pt x="21600" y="11016"/>
                </a:lnTo>
                <a:lnTo>
                  <a:pt x="18584" y="12594"/>
                </a:lnTo>
                <a:lnTo>
                  <a:pt x="17615" y="12526"/>
                </a:lnTo>
                <a:lnTo>
                  <a:pt x="16932" y="12712"/>
                </a:lnTo>
                <a:lnTo>
                  <a:pt x="16434" y="12967"/>
                </a:lnTo>
                <a:lnTo>
                  <a:pt x="15925" y="13127"/>
                </a:lnTo>
                <a:lnTo>
                  <a:pt x="16113" y="13504"/>
                </a:lnTo>
                <a:lnTo>
                  <a:pt x="15962" y="13754"/>
                </a:lnTo>
                <a:lnTo>
                  <a:pt x="15779" y="14027"/>
                </a:lnTo>
                <a:lnTo>
                  <a:pt x="15127" y="14044"/>
                </a:lnTo>
                <a:lnTo>
                  <a:pt x="14666" y="14115"/>
                </a:lnTo>
                <a:lnTo>
                  <a:pt x="13963" y="14282"/>
                </a:lnTo>
                <a:lnTo>
                  <a:pt x="13399" y="14255"/>
                </a:lnTo>
                <a:lnTo>
                  <a:pt x="13030" y="14395"/>
                </a:lnTo>
                <a:lnTo>
                  <a:pt x="12860" y="14662"/>
                </a:lnTo>
                <a:lnTo>
                  <a:pt x="12339" y="14846"/>
                </a:lnTo>
                <a:lnTo>
                  <a:pt x="11667" y="14917"/>
                </a:lnTo>
                <a:lnTo>
                  <a:pt x="11655" y="15276"/>
                </a:lnTo>
                <a:lnTo>
                  <a:pt x="12169" y="15541"/>
                </a:lnTo>
                <a:lnTo>
                  <a:pt x="12721" y="15768"/>
                </a:lnTo>
                <a:lnTo>
                  <a:pt x="13063" y="16045"/>
                </a:lnTo>
                <a:lnTo>
                  <a:pt x="12873" y="16235"/>
                </a:lnTo>
                <a:lnTo>
                  <a:pt x="12495" y="16539"/>
                </a:lnTo>
                <a:lnTo>
                  <a:pt x="12356" y="16982"/>
                </a:lnTo>
                <a:lnTo>
                  <a:pt x="12527" y="17368"/>
                </a:lnTo>
                <a:lnTo>
                  <a:pt x="12875" y="17732"/>
                </a:lnTo>
                <a:lnTo>
                  <a:pt x="13275" y="17885"/>
                </a:lnTo>
                <a:lnTo>
                  <a:pt x="13245" y="18314"/>
                </a:lnTo>
                <a:lnTo>
                  <a:pt x="12920" y="18540"/>
                </a:lnTo>
                <a:lnTo>
                  <a:pt x="12455" y="18839"/>
                </a:lnTo>
                <a:lnTo>
                  <a:pt x="12008" y="18927"/>
                </a:lnTo>
                <a:lnTo>
                  <a:pt x="11281" y="19060"/>
                </a:lnTo>
                <a:lnTo>
                  <a:pt x="10631" y="19334"/>
                </a:lnTo>
                <a:lnTo>
                  <a:pt x="10197" y="19530"/>
                </a:lnTo>
                <a:lnTo>
                  <a:pt x="9771" y="19770"/>
                </a:lnTo>
                <a:lnTo>
                  <a:pt x="9964" y="20324"/>
                </a:lnTo>
                <a:lnTo>
                  <a:pt x="10103" y="20592"/>
                </a:lnTo>
                <a:lnTo>
                  <a:pt x="9751" y="20786"/>
                </a:lnTo>
                <a:lnTo>
                  <a:pt x="9227" y="20679"/>
                </a:lnTo>
                <a:lnTo>
                  <a:pt x="8704" y="20794"/>
                </a:lnTo>
                <a:lnTo>
                  <a:pt x="8326" y="20928"/>
                </a:lnTo>
                <a:lnTo>
                  <a:pt x="7857" y="21169"/>
                </a:lnTo>
                <a:lnTo>
                  <a:pt x="7485" y="21293"/>
                </a:lnTo>
                <a:lnTo>
                  <a:pt x="6957" y="21539"/>
                </a:lnTo>
                <a:lnTo>
                  <a:pt x="6256" y="21600"/>
                </a:lnTo>
                <a:lnTo>
                  <a:pt x="5820" y="21092"/>
                </a:lnTo>
                <a:lnTo>
                  <a:pt x="5915" y="20691"/>
                </a:lnTo>
                <a:lnTo>
                  <a:pt x="5890" y="20253"/>
                </a:lnTo>
                <a:lnTo>
                  <a:pt x="5701" y="19732"/>
                </a:lnTo>
                <a:lnTo>
                  <a:pt x="5531" y="19310"/>
                </a:lnTo>
                <a:lnTo>
                  <a:pt x="5510" y="19007"/>
                </a:lnTo>
                <a:lnTo>
                  <a:pt x="5112" y="18648"/>
                </a:lnTo>
                <a:lnTo>
                  <a:pt x="4711" y="18331"/>
                </a:lnTo>
                <a:lnTo>
                  <a:pt x="4745" y="17917"/>
                </a:lnTo>
                <a:lnTo>
                  <a:pt x="4691" y="17257"/>
                </a:lnTo>
                <a:lnTo>
                  <a:pt x="4548" y="16918"/>
                </a:lnTo>
                <a:lnTo>
                  <a:pt x="4448" y="16562"/>
                </a:lnTo>
                <a:lnTo>
                  <a:pt x="4174" y="16329"/>
                </a:lnTo>
                <a:lnTo>
                  <a:pt x="2783" y="15191"/>
                </a:lnTo>
                <a:lnTo>
                  <a:pt x="2899" y="14093"/>
                </a:lnTo>
                <a:lnTo>
                  <a:pt x="3043" y="13805"/>
                </a:lnTo>
                <a:lnTo>
                  <a:pt x="2917" y="13519"/>
                </a:lnTo>
                <a:lnTo>
                  <a:pt x="3219" y="13292"/>
                </a:lnTo>
                <a:lnTo>
                  <a:pt x="2829" y="12964"/>
                </a:lnTo>
                <a:lnTo>
                  <a:pt x="3488" y="12194"/>
                </a:lnTo>
                <a:lnTo>
                  <a:pt x="4475" y="12023"/>
                </a:lnTo>
                <a:lnTo>
                  <a:pt x="5570" y="12072"/>
                </a:lnTo>
                <a:lnTo>
                  <a:pt x="6323" y="12005"/>
                </a:lnTo>
                <a:lnTo>
                  <a:pt x="6659" y="11808"/>
                </a:lnTo>
                <a:lnTo>
                  <a:pt x="6387" y="11653"/>
                </a:lnTo>
                <a:lnTo>
                  <a:pt x="4515" y="11500"/>
                </a:lnTo>
                <a:lnTo>
                  <a:pt x="4291" y="11029"/>
                </a:lnTo>
                <a:lnTo>
                  <a:pt x="4329" y="10584"/>
                </a:lnTo>
                <a:lnTo>
                  <a:pt x="3408" y="10060"/>
                </a:lnTo>
                <a:lnTo>
                  <a:pt x="2539" y="9594"/>
                </a:lnTo>
                <a:lnTo>
                  <a:pt x="2165" y="9093"/>
                </a:lnTo>
                <a:lnTo>
                  <a:pt x="2226" y="8724"/>
                </a:lnTo>
                <a:lnTo>
                  <a:pt x="1908" y="8288"/>
                </a:lnTo>
                <a:lnTo>
                  <a:pt x="1532" y="7892"/>
                </a:lnTo>
                <a:lnTo>
                  <a:pt x="697" y="7621"/>
                </a:lnTo>
                <a:lnTo>
                  <a:pt x="0" y="6574"/>
                </a:lnTo>
                <a:lnTo>
                  <a:pt x="665" y="6104"/>
                </a:lnTo>
                <a:lnTo>
                  <a:pt x="2070" y="5558"/>
                </a:lnTo>
                <a:lnTo>
                  <a:pt x="2899" y="4937"/>
                </a:lnTo>
                <a:lnTo>
                  <a:pt x="3487" y="5264"/>
                </a:lnTo>
                <a:lnTo>
                  <a:pt x="3956" y="5324"/>
                </a:lnTo>
                <a:lnTo>
                  <a:pt x="4567" y="4793"/>
                </a:lnTo>
                <a:lnTo>
                  <a:pt x="4966" y="4232"/>
                </a:lnTo>
                <a:lnTo>
                  <a:pt x="4560" y="3729"/>
                </a:lnTo>
                <a:lnTo>
                  <a:pt x="2845" y="3569"/>
                </a:lnTo>
                <a:lnTo>
                  <a:pt x="2840" y="2930"/>
                </a:lnTo>
                <a:lnTo>
                  <a:pt x="4084" y="2169"/>
                </a:lnTo>
                <a:lnTo>
                  <a:pt x="5152" y="1991"/>
                </a:lnTo>
                <a:lnTo>
                  <a:pt x="5706" y="1982"/>
                </a:lnTo>
                <a:lnTo>
                  <a:pt x="6142" y="1473"/>
                </a:lnTo>
                <a:lnTo>
                  <a:pt x="6350" y="964"/>
                </a:lnTo>
                <a:lnTo>
                  <a:pt x="6287" y="384"/>
                </a:lnTo>
                <a:lnTo>
                  <a:pt x="6965" y="0"/>
                </a:lnTo>
                <a:lnTo>
                  <a:pt x="8019" y="150"/>
                </a:lnTo>
                <a:lnTo>
                  <a:pt x="8442" y="359"/>
                </a:lnTo>
                <a:lnTo>
                  <a:pt x="9226" y="456"/>
                </a:lnTo>
                <a:lnTo>
                  <a:pt x="10368" y="164"/>
                </a:lnTo>
                <a:lnTo>
                  <a:pt x="11019" y="450"/>
                </a:lnTo>
                <a:lnTo>
                  <a:pt x="11564" y="637"/>
                </a:lnTo>
                <a:lnTo>
                  <a:pt x="10941" y="909"/>
                </a:lnTo>
                <a:lnTo>
                  <a:pt x="10673" y="1166"/>
                </a:lnTo>
                <a:lnTo>
                  <a:pt x="10786" y="1605"/>
                </a:lnTo>
                <a:lnTo>
                  <a:pt x="11086" y="2080"/>
                </a:lnTo>
                <a:lnTo>
                  <a:pt x="11245" y="2418"/>
                </a:lnTo>
                <a:lnTo>
                  <a:pt x="11195" y="2806"/>
                </a:lnTo>
                <a:lnTo>
                  <a:pt x="11131" y="3225"/>
                </a:lnTo>
                <a:lnTo>
                  <a:pt x="11144" y="3662"/>
                </a:lnTo>
                <a:lnTo>
                  <a:pt x="11277" y="3988"/>
                </a:lnTo>
                <a:lnTo>
                  <a:pt x="11675" y="4213"/>
                </a:lnTo>
                <a:lnTo>
                  <a:pt x="12159" y="4437"/>
                </a:lnTo>
                <a:lnTo>
                  <a:pt x="12249" y="4802"/>
                </a:lnTo>
                <a:lnTo>
                  <a:pt x="12174" y="505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1" name="AutoShape 29"/>
          <p:cNvSpPr>
            <a:spLocks/>
          </p:cNvSpPr>
          <p:nvPr/>
        </p:nvSpPr>
        <p:spPr bwMode="auto">
          <a:xfrm>
            <a:off x="6916569" y="2777229"/>
            <a:ext cx="801771" cy="16032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82" y="238"/>
                </a:moveTo>
                <a:lnTo>
                  <a:pt x="1881" y="487"/>
                </a:lnTo>
                <a:lnTo>
                  <a:pt x="2010" y="940"/>
                </a:lnTo>
                <a:lnTo>
                  <a:pt x="2378" y="1566"/>
                </a:lnTo>
                <a:lnTo>
                  <a:pt x="2279" y="2582"/>
                </a:lnTo>
                <a:lnTo>
                  <a:pt x="2417" y="3011"/>
                </a:lnTo>
                <a:lnTo>
                  <a:pt x="3268" y="3371"/>
                </a:lnTo>
                <a:lnTo>
                  <a:pt x="3339" y="3580"/>
                </a:lnTo>
                <a:lnTo>
                  <a:pt x="3202" y="3861"/>
                </a:lnTo>
                <a:lnTo>
                  <a:pt x="4834" y="4399"/>
                </a:lnTo>
                <a:lnTo>
                  <a:pt x="4733" y="4679"/>
                </a:lnTo>
                <a:lnTo>
                  <a:pt x="4842" y="5112"/>
                </a:lnTo>
                <a:lnTo>
                  <a:pt x="5517" y="5393"/>
                </a:lnTo>
                <a:lnTo>
                  <a:pt x="6174" y="5651"/>
                </a:lnTo>
                <a:lnTo>
                  <a:pt x="6559" y="6305"/>
                </a:lnTo>
                <a:lnTo>
                  <a:pt x="7127" y="6513"/>
                </a:lnTo>
                <a:lnTo>
                  <a:pt x="7684" y="6539"/>
                </a:lnTo>
                <a:lnTo>
                  <a:pt x="8144" y="6847"/>
                </a:lnTo>
                <a:lnTo>
                  <a:pt x="8550" y="6937"/>
                </a:lnTo>
                <a:lnTo>
                  <a:pt x="9487" y="6926"/>
                </a:lnTo>
                <a:lnTo>
                  <a:pt x="9954" y="6736"/>
                </a:lnTo>
                <a:lnTo>
                  <a:pt x="10950" y="6872"/>
                </a:lnTo>
                <a:lnTo>
                  <a:pt x="11094" y="7164"/>
                </a:lnTo>
                <a:lnTo>
                  <a:pt x="11060" y="7665"/>
                </a:lnTo>
                <a:lnTo>
                  <a:pt x="10890" y="8014"/>
                </a:lnTo>
                <a:lnTo>
                  <a:pt x="11137" y="8403"/>
                </a:lnTo>
                <a:lnTo>
                  <a:pt x="11875" y="8953"/>
                </a:lnTo>
                <a:lnTo>
                  <a:pt x="9285" y="10293"/>
                </a:lnTo>
                <a:lnTo>
                  <a:pt x="8500" y="10216"/>
                </a:lnTo>
                <a:lnTo>
                  <a:pt x="7645" y="10366"/>
                </a:lnTo>
                <a:lnTo>
                  <a:pt x="7266" y="10591"/>
                </a:lnTo>
                <a:lnTo>
                  <a:pt x="6603" y="10743"/>
                </a:lnTo>
                <a:lnTo>
                  <a:pt x="6927" y="11128"/>
                </a:lnTo>
                <a:lnTo>
                  <a:pt x="6630" y="11493"/>
                </a:lnTo>
                <a:lnTo>
                  <a:pt x="6043" y="11493"/>
                </a:lnTo>
                <a:lnTo>
                  <a:pt x="5188" y="11719"/>
                </a:lnTo>
                <a:lnTo>
                  <a:pt x="4656" y="11689"/>
                </a:lnTo>
                <a:lnTo>
                  <a:pt x="4097" y="11817"/>
                </a:lnTo>
                <a:lnTo>
                  <a:pt x="3916" y="12117"/>
                </a:lnTo>
                <a:lnTo>
                  <a:pt x="3515" y="12229"/>
                </a:lnTo>
                <a:lnTo>
                  <a:pt x="2802" y="12283"/>
                </a:lnTo>
                <a:lnTo>
                  <a:pt x="2725" y="12743"/>
                </a:lnTo>
                <a:lnTo>
                  <a:pt x="3803" y="13221"/>
                </a:lnTo>
                <a:lnTo>
                  <a:pt x="4027" y="13391"/>
                </a:lnTo>
                <a:lnTo>
                  <a:pt x="3597" y="13708"/>
                </a:lnTo>
                <a:lnTo>
                  <a:pt x="3371" y="14137"/>
                </a:lnTo>
                <a:lnTo>
                  <a:pt x="3638" y="14577"/>
                </a:lnTo>
                <a:lnTo>
                  <a:pt x="4014" y="14910"/>
                </a:lnTo>
                <a:lnTo>
                  <a:pt x="4326" y="15032"/>
                </a:lnTo>
                <a:lnTo>
                  <a:pt x="4297" y="15247"/>
                </a:lnTo>
                <a:lnTo>
                  <a:pt x="3701" y="15653"/>
                </a:lnTo>
                <a:lnTo>
                  <a:pt x="2529" y="15862"/>
                </a:lnTo>
                <a:lnTo>
                  <a:pt x="1035" y="16523"/>
                </a:lnTo>
                <a:lnTo>
                  <a:pt x="1316" y="17203"/>
                </a:lnTo>
                <a:lnTo>
                  <a:pt x="1027" y="17326"/>
                </a:lnTo>
                <a:lnTo>
                  <a:pt x="593" y="17219"/>
                </a:lnTo>
                <a:lnTo>
                  <a:pt x="0" y="17453"/>
                </a:lnTo>
                <a:lnTo>
                  <a:pt x="390" y="17797"/>
                </a:lnTo>
                <a:lnTo>
                  <a:pt x="272" y="18187"/>
                </a:lnTo>
                <a:lnTo>
                  <a:pt x="133" y="18499"/>
                </a:lnTo>
                <a:lnTo>
                  <a:pt x="681" y="18558"/>
                </a:lnTo>
                <a:lnTo>
                  <a:pt x="1163" y="18755"/>
                </a:lnTo>
                <a:lnTo>
                  <a:pt x="1198" y="19126"/>
                </a:lnTo>
                <a:lnTo>
                  <a:pt x="935" y="19394"/>
                </a:lnTo>
                <a:lnTo>
                  <a:pt x="623" y="19682"/>
                </a:lnTo>
                <a:lnTo>
                  <a:pt x="985" y="19881"/>
                </a:lnTo>
                <a:lnTo>
                  <a:pt x="1639" y="20084"/>
                </a:lnTo>
                <a:lnTo>
                  <a:pt x="2064" y="20322"/>
                </a:lnTo>
                <a:lnTo>
                  <a:pt x="2756" y="20423"/>
                </a:lnTo>
                <a:lnTo>
                  <a:pt x="3361" y="20454"/>
                </a:lnTo>
                <a:lnTo>
                  <a:pt x="3940" y="20443"/>
                </a:lnTo>
                <a:lnTo>
                  <a:pt x="4276" y="20250"/>
                </a:lnTo>
                <a:lnTo>
                  <a:pt x="4655" y="20157"/>
                </a:lnTo>
                <a:lnTo>
                  <a:pt x="5201" y="20379"/>
                </a:lnTo>
                <a:lnTo>
                  <a:pt x="5651" y="20605"/>
                </a:lnTo>
                <a:lnTo>
                  <a:pt x="6285" y="20933"/>
                </a:lnTo>
                <a:lnTo>
                  <a:pt x="7198" y="21308"/>
                </a:lnTo>
                <a:lnTo>
                  <a:pt x="8131" y="21538"/>
                </a:lnTo>
                <a:lnTo>
                  <a:pt x="9087" y="21579"/>
                </a:lnTo>
                <a:lnTo>
                  <a:pt x="9729" y="21600"/>
                </a:lnTo>
                <a:lnTo>
                  <a:pt x="10271" y="21310"/>
                </a:lnTo>
                <a:lnTo>
                  <a:pt x="10775" y="21162"/>
                </a:lnTo>
                <a:lnTo>
                  <a:pt x="11352" y="21322"/>
                </a:lnTo>
                <a:lnTo>
                  <a:pt x="11535" y="21525"/>
                </a:lnTo>
                <a:lnTo>
                  <a:pt x="12576" y="21246"/>
                </a:lnTo>
                <a:lnTo>
                  <a:pt x="13426" y="21175"/>
                </a:lnTo>
                <a:lnTo>
                  <a:pt x="14192" y="20993"/>
                </a:lnTo>
                <a:lnTo>
                  <a:pt x="14453" y="21246"/>
                </a:lnTo>
                <a:lnTo>
                  <a:pt x="15093" y="21438"/>
                </a:lnTo>
                <a:lnTo>
                  <a:pt x="15736" y="21026"/>
                </a:lnTo>
                <a:lnTo>
                  <a:pt x="16311" y="21250"/>
                </a:lnTo>
                <a:lnTo>
                  <a:pt x="17088" y="21358"/>
                </a:lnTo>
                <a:lnTo>
                  <a:pt x="17034" y="20816"/>
                </a:lnTo>
                <a:lnTo>
                  <a:pt x="16859" y="20180"/>
                </a:lnTo>
                <a:lnTo>
                  <a:pt x="17252" y="19613"/>
                </a:lnTo>
                <a:lnTo>
                  <a:pt x="17599" y="19171"/>
                </a:lnTo>
                <a:lnTo>
                  <a:pt x="17828" y="18642"/>
                </a:lnTo>
                <a:lnTo>
                  <a:pt x="17599" y="18184"/>
                </a:lnTo>
                <a:lnTo>
                  <a:pt x="17498" y="17764"/>
                </a:lnTo>
                <a:lnTo>
                  <a:pt x="17689" y="17295"/>
                </a:lnTo>
                <a:lnTo>
                  <a:pt x="17754" y="16882"/>
                </a:lnTo>
                <a:lnTo>
                  <a:pt x="17783" y="16409"/>
                </a:lnTo>
                <a:lnTo>
                  <a:pt x="17663" y="16056"/>
                </a:lnTo>
                <a:lnTo>
                  <a:pt x="17289" y="15875"/>
                </a:lnTo>
                <a:lnTo>
                  <a:pt x="17597" y="15593"/>
                </a:lnTo>
                <a:lnTo>
                  <a:pt x="17883" y="15415"/>
                </a:lnTo>
                <a:lnTo>
                  <a:pt x="17461" y="15155"/>
                </a:lnTo>
                <a:lnTo>
                  <a:pt x="17005" y="15007"/>
                </a:lnTo>
                <a:lnTo>
                  <a:pt x="16908" y="14735"/>
                </a:lnTo>
                <a:lnTo>
                  <a:pt x="17297" y="14455"/>
                </a:lnTo>
                <a:lnTo>
                  <a:pt x="17646" y="14013"/>
                </a:lnTo>
                <a:lnTo>
                  <a:pt x="17646" y="13487"/>
                </a:lnTo>
                <a:lnTo>
                  <a:pt x="17564" y="12957"/>
                </a:lnTo>
                <a:lnTo>
                  <a:pt x="17206" y="12550"/>
                </a:lnTo>
                <a:lnTo>
                  <a:pt x="17803" y="12218"/>
                </a:lnTo>
                <a:lnTo>
                  <a:pt x="17728" y="11870"/>
                </a:lnTo>
                <a:lnTo>
                  <a:pt x="17798" y="11450"/>
                </a:lnTo>
                <a:lnTo>
                  <a:pt x="17984" y="11226"/>
                </a:lnTo>
                <a:lnTo>
                  <a:pt x="17869" y="10925"/>
                </a:lnTo>
                <a:lnTo>
                  <a:pt x="17487" y="10802"/>
                </a:lnTo>
                <a:lnTo>
                  <a:pt x="17703" y="10574"/>
                </a:lnTo>
                <a:lnTo>
                  <a:pt x="17450" y="10279"/>
                </a:lnTo>
                <a:lnTo>
                  <a:pt x="17168" y="10072"/>
                </a:lnTo>
                <a:lnTo>
                  <a:pt x="17579" y="9890"/>
                </a:lnTo>
                <a:lnTo>
                  <a:pt x="17283" y="9586"/>
                </a:lnTo>
                <a:lnTo>
                  <a:pt x="17407" y="9130"/>
                </a:lnTo>
                <a:lnTo>
                  <a:pt x="17778" y="8926"/>
                </a:lnTo>
                <a:lnTo>
                  <a:pt x="17920" y="9244"/>
                </a:lnTo>
                <a:lnTo>
                  <a:pt x="17838" y="9510"/>
                </a:lnTo>
                <a:lnTo>
                  <a:pt x="18434" y="9583"/>
                </a:lnTo>
                <a:lnTo>
                  <a:pt x="18764" y="9369"/>
                </a:lnTo>
                <a:lnTo>
                  <a:pt x="18943" y="9066"/>
                </a:lnTo>
                <a:lnTo>
                  <a:pt x="18992" y="8828"/>
                </a:lnTo>
                <a:lnTo>
                  <a:pt x="19588" y="8855"/>
                </a:lnTo>
                <a:lnTo>
                  <a:pt x="19390" y="9215"/>
                </a:lnTo>
                <a:lnTo>
                  <a:pt x="19631" y="9473"/>
                </a:lnTo>
                <a:lnTo>
                  <a:pt x="20041" y="9150"/>
                </a:lnTo>
                <a:lnTo>
                  <a:pt x="20768" y="8628"/>
                </a:lnTo>
                <a:lnTo>
                  <a:pt x="21284" y="7863"/>
                </a:lnTo>
                <a:lnTo>
                  <a:pt x="21600" y="6507"/>
                </a:lnTo>
                <a:lnTo>
                  <a:pt x="20536" y="6888"/>
                </a:lnTo>
                <a:lnTo>
                  <a:pt x="19775" y="7088"/>
                </a:lnTo>
                <a:lnTo>
                  <a:pt x="19039" y="7132"/>
                </a:lnTo>
                <a:lnTo>
                  <a:pt x="18707" y="6885"/>
                </a:lnTo>
                <a:lnTo>
                  <a:pt x="18227" y="6613"/>
                </a:lnTo>
                <a:lnTo>
                  <a:pt x="17669" y="6353"/>
                </a:lnTo>
                <a:lnTo>
                  <a:pt x="16534" y="6299"/>
                </a:lnTo>
                <a:lnTo>
                  <a:pt x="15017" y="6328"/>
                </a:lnTo>
                <a:lnTo>
                  <a:pt x="13805" y="6312"/>
                </a:lnTo>
                <a:lnTo>
                  <a:pt x="12964" y="6177"/>
                </a:lnTo>
                <a:lnTo>
                  <a:pt x="12190" y="5917"/>
                </a:lnTo>
                <a:lnTo>
                  <a:pt x="11762" y="5649"/>
                </a:lnTo>
                <a:lnTo>
                  <a:pt x="11012" y="5632"/>
                </a:lnTo>
                <a:lnTo>
                  <a:pt x="10324" y="5623"/>
                </a:lnTo>
                <a:lnTo>
                  <a:pt x="9699" y="5487"/>
                </a:lnTo>
                <a:lnTo>
                  <a:pt x="8954" y="5109"/>
                </a:lnTo>
                <a:lnTo>
                  <a:pt x="8217" y="5095"/>
                </a:lnTo>
                <a:lnTo>
                  <a:pt x="7546" y="5034"/>
                </a:lnTo>
                <a:lnTo>
                  <a:pt x="7196" y="4625"/>
                </a:lnTo>
                <a:lnTo>
                  <a:pt x="6598" y="4392"/>
                </a:lnTo>
                <a:lnTo>
                  <a:pt x="6094" y="4317"/>
                </a:lnTo>
                <a:lnTo>
                  <a:pt x="6483" y="3927"/>
                </a:lnTo>
                <a:lnTo>
                  <a:pt x="6042" y="3742"/>
                </a:lnTo>
                <a:lnTo>
                  <a:pt x="5510" y="3727"/>
                </a:lnTo>
                <a:lnTo>
                  <a:pt x="5424" y="3526"/>
                </a:lnTo>
                <a:lnTo>
                  <a:pt x="5390" y="3179"/>
                </a:lnTo>
                <a:lnTo>
                  <a:pt x="4997" y="2754"/>
                </a:lnTo>
                <a:lnTo>
                  <a:pt x="4256" y="2574"/>
                </a:lnTo>
                <a:lnTo>
                  <a:pt x="4372" y="2106"/>
                </a:lnTo>
                <a:lnTo>
                  <a:pt x="4495" y="1770"/>
                </a:lnTo>
                <a:lnTo>
                  <a:pt x="4182" y="1526"/>
                </a:lnTo>
                <a:lnTo>
                  <a:pt x="4294" y="1203"/>
                </a:lnTo>
                <a:lnTo>
                  <a:pt x="4336" y="1007"/>
                </a:lnTo>
                <a:lnTo>
                  <a:pt x="4437" y="749"/>
                </a:lnTo>
                <a:lnTo>
                  <a:pt x="4362" y="438"/>
                </a:lnTo>
                <a:lnTo>
                  <a:pt x="4059" y="133"/>
                </a:lnTo>
                <a:lnTo>
                  <a:pt x="2675" y="0"/>
                </a:lnTo>
                <a:lnTo>
                  <a:pt x="2082" y="238"/>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2" name="AutoShape 30"/>
          <p:cNvSpPr>
            <a:spLocks/>
          </p:cNvSpPr>
          <p:nvPr/>
        </p:nvSpPr>
        <p:spPr bwMode="auto">
          <a:xfrm>
            <a:off x="6312044" y="3707317"/>
            <a:ext cx="1097260" cy="102011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269" y="1044"/>
                </a:moveTo>
                <a:lnTo>
                  <a:pt x="6163" y="3106"/>
                </a:lnTo>
                <a:lnTo>
                  <a:pt x="5589" y="3855"/>
                </a:lnTo>
                <a:lnTo>
                  <a:pt x="4937" y="4413"/>
                </a:lnTo>
                <a:lnTo>
                  <a:pt x="4269" y="5199"/>
                </a:lnTo>
                <a:lnTo>
                  <a:pt x="3823" y="5514"/>
                </a:lnTo>
                <a:lnTo>
                  <a:pt x="3168" y="5911"/>
                </a:lnTo>
                <a:lnTo>
                  <a:pt x="2383" y="6505"/>
                </a:lnTo>
                <a:lnTo>
                  <a:pt x="1884" y="7312"/>
                </a:lnTo>
                <a:lnTo>
                  <a:pt x="1591" y="7710"/>
                </a:lnTo>
                <a:lnTo>
                  <a:pt x="1027" y="7684"/>
                </a:lnTo>
                <a:lnTo>
                  <a:pt x="605" y="7419"/>
                </a:lnTo>
                <a:lnTo>
                  <a:pt x="318" y="7814"/>
                </a:lnTo>
                <a:lnTo>
                  <a:pt x="308" y="8255"/>
                </a:lnTo>
                <a:lnTo>
                  <a:pt x="0" y="8665"/>
                </a:lnTo>
                <a:lnTo>
                  <a:pt x="233" y="9012"/>
                </a:lnTo>
                <a:lnTo>
                  <a:pt x="497" y="9307"/>
                </a:lnTo>
                <a:lnTo>
                  <a:pt x="443" y="10081"/>
                </a:lnTo>
                <a:lnTo>
                  <a:pt x="437" y="10828"/>
                </a:lnTo>
                <a:lnTo>
                  <a:pt x="665" y="11456"/>
                </a:lnTo>
                <a:lnTo>
                  <a:pt x="1067" y="11706"/>
                </a:lnTo>
                <a:lnTo>
                  <a:pt x="1397" y="12389"/>
                </a:lnTo>
                <a:lnTo>
                  <a:pt x="1858" y="12917"/>
                </a:lnTo>
                <a:lnTo>
                  <a:pt x="2371" y="13250"/>
                </a:lnTo>
                <a:lnTo>
                  <a:pt x="2836" y="13497"/>
                </a:lnTo>
                <a:lnTo>
                  <a:pt x="3416" y="13387"/>
                </a:lnTo>
                <a:lnTo>
                  <a:pt x="3692" y="12868"/>
                </a:lnTo>
                <a:lnTo>
                  <a:pt x="4013" y="12580"/>
                </a:lnTo>
                <a:lnTo>
                  <a:pt x="4588" y="12621"/>
                </a:lnTo>
                <a:lnTo>
                  <a:pt x="4967" y="12529"/>
                </a:lnTo>
                <a:lnTo>
                  <a:pt x="5195" y="12935"/>
                </a:lnTo>
                <a:lnTo>
                  <a:pt x="5470" y="13337"/>
                </a:lnTo>
                <a:lnTo>
                  <a:pt x="5107" y="13729"/>
                </a:lnTo>
                <a:lnTo>
                  <a:pt x="4961" y="14025"/>
                </a:lnTo>
                <a:lnTo>
                  <a:pt x="5090" y="14476"/>
                </a:lnTo>
                <a:lnTo>
                  <a:pt x="5174" y="14894"/>
                </a:lnTo>
                <a:lnTo>
                  <a:pt x="5093" y="15455"/>
                </a:lnTo>
                <a:lnTo>
                  <a:pt x="4840" y="15986"/>
                </a:lnTo>
                <a:lnTo>
                  <a:pt x="4667" y="16518"/>
                </a:lnTo>
                <a:lnTo>
                  <a:pt x="4353" y="16859"/>
                </a:lnTo>
                <a:lnTo>
                  <a:pt x="3975" y="17049"/>
                </a:lnTo>
                <a:lnTo>
                  <a:pt x="3953" y="17392"/>
                </a:lnTo>
                <a:lnTo>
                  <a:pt x="4166" y="17662"/>
                </a:lnTo>
                <a:lnTo>
                  <a:pt x="4637" y="17654"/>
                </a:lnTo>
                <a:lnTo>
                  <a:pt x="4926" y="17575"/>
                </a:lnTo>
                <a:lnTo>
                  <a:pt x="5303" y="17257"/>
                </a:lnTo>
                <a:lnTo>
                  <a:pt x="5525" y="17637"/>
                </a:lnTo>
                <a:lnTo>
                  <a:pt x="5829" y="17931"/>
                </a:lnTo>
                <a:lnTo>
                  <a:pt x="6628" y="17936"/>
                </a:lnTo>
                <a:lnTo>
                  <a:pt x="7154" y="17994"/>
                </a:lnTo>
                <a:lnTo>
                  <a:pt x="7562" y="18367"/>
                </a:lnTo>
                <a:lnTo>
                  <a:pt x="7944" y="18758"/>
                </a:lnTo>
                <a:lnTo>
                  <a:pt x="8297" y="19327"/>
                </a:lnTo>
                <a:lnTo>
                  <a:pt x="8630" y="19655"/>
                </a:lnTo>
                <a:lnTo>
                  <a:pt x="9270" y="19753"/>
                </a:lnTo>
                <a:lnTo>
                  <a:pt x="9731" y="19459"/>
                </a:lnTo>
                <a:lnTo>
                  <a:pt x="9980" y="19002"/>
                </a:lnTo>
                <a:lnTo>
                  <a:pt x="10382" y="18680"/>
                </a:lnTo>
                <a:lnTo>
                  <a:pt x="10985" y="18816"/>
                </a:lnTo>
                <a:lnTo>
                  <a:pt x="11362" y="18919"/>
                </a:lnTo>
                <a:lnTo>
                  <a:pt x="11679" y="19069"/>
                </a:lnTo>
                <a:lnTo>
                  <a:pt x="12134" y="19311"/>
                </a:lnTo>
                <a:lnTo>
                  <a:pt x="12457" y="19610"/>
                </a:lnTo>
                <a:lnTo>
                  <a:pt x="12904" y="20028"/>
                </a:lnTo>
                <a:lnTo>
                  <a:pt x="13259" y="20244"/>
                </a:lnTo>
                <a:lnTo>
                  <a:pt x="13553" y="20249"/>
                </a:lnTo>
                <a:lnTo>
                  <a:pt x="13779" y="19833"/>
                </a:lnTo>
                <a:lnTo>
                  <a:pt x="14113" y="19502"/>
                </a:lnTo>
                <a:lnTo>
                  <a:pt x="14450" y="19768"/>
                </a:lnTo>
                <a:lnTo>
                  <a:pt x="14963" y="20207"/>
                </a:lnTo>
                <a:lnTo>
                  <a:pt x="15400" y="20291"/>
                </a:lnTo>
                <a:lnTo>
                  <a:pt x="15776" y="20055"/>
                </a:lnTo>
                <a:lnTo>
                  <a:pt x="16086" y="19709"/>
                </a:lnTo>
                <a:lnTo>
                  <a:pt x="16437" y="19198"/>
                </a:lnTo>
                <a:lnTo>
                  <a:pt x="16936" y="19097"/>
                </a:lnTo>
                <a:lnTo>
                  <a:pt x="17250" y="19499"/>
                </a:lnTo>
                <a:lnTo>
                  <a:pt x="17300" y="19964"/>
                </a:lnTo>
                <a:lnTo>
                  <a:pt x="17475" y="20653"/>
                </a:lnTo>
                <a:lnTo>
                  <a:pt x="17674" y="21109"/>
                </a:lnTo>
                <a:lnTo>
                  <a:pt x="18110" y="21215"/>
                </a:lnTo>
                <a:lnTo>
                  <a:pt x="18529" y="21145"/>
                </a:lnTo>
                <a:lnTo>
                  <a:pt x="18773" y="21447"/>
                </a:lnTo>
                <a:lnTo>
                  <a:pt x="19348" y="21600"/>
                </a:lnTo>
                <a:lnTo>
                  <a:pt x="19949" y="21436"/>
                </a:lnTo>
                <a:lnTo>
                  <a:pt x="20301" y="21273"/>
                </a:lnTo>
                <a:lnTo>
                  <a:pt x="20221" y="20664"/>
                </a:lnTo>
                <a:lnTo>
                  <a:pt x="20586" y="20370"/>
                </a:lnTo>
                <a:lnTo>
                  <a:pt x="21039" y="20061"/>
                </a:lnTo>
                <a:lnTo>
                  <a:pt x="20993" y="19588"/>
                </a:lnTo>
                <a:lnTo>
                  <a:pt x="20569" y="19335"/>
                </a:lnTo>
                <a:lnTo>
                  <a:pt x="20083" y="19000"/>
                </a:lnTo>
                <a:lnTo>
                  <a:pt x="19951" y="18538"/>
                </a:lnTo>
                <a:lnTo>
                  <a:pt x="20296" y="18218"/>
                </a:lnTo>
                <a:lnTo>
                  <a:pt x="20679" y="17904"/>
                </a:lnTo>
                <a:lnTo>
                  <a:pt x="20770" y="17576"/>
                </a:lnTo>
                <a:lnTo>
                  <a:pt x="20385" y="17193"/>
                </a:lnTo>
                <a:lnTo>
                  <a:pt x="20356" y="16757"/>
                </a:lnTo>
                <a:lnTo>
                  <a:pt x="20780" y="16497"/>
                </a:lnTo>
                <a:lnTo>
                  <a:pt x="21085" y="16213"/>
                </a:lnTo>
                <a:lnTo>
                  <a:pt x="21422" y="15721"/>
                </a:lnTo>
                <a:lnTo>
                  <a:pt x="21547" y="15233"/>
                </a:lnTo>
                <a:lnTo>
                  <a:pt x="21600" y="14838"/>
                </a:lnTo>
                <a:lnTo>
                  <a:pt x="21379" y="14471"/>
                </a:lnTo>
                <a:lnTo>
                  <a:pt x="20789" y="14160"/>
                </a:lnTo>
                <a:lnTo>
                  <a:pt x="20430" y="13955"/>
                </a:lnTo>
                <a:lnTo>
                  <a:pt x="20265" y="13727"/>
                </a:lnTo>
                <a:lnTo>
                  <a:pt x="19649" y="13384"/>
                </a:lnTo>
                <a:lnTo>
                  <a:pt x="19209" y="13735"/>
                </a:lnTo>
                <a:lnTo>
                  <a:pt x="19000" y="14050"/>
                </a:lnTo>
                <a:lnTo>
                  <a:pt x="17934" y="14008"/>
                </a:lnTo>
                <a:lnTo>
                  <a:pt x="17227" y="13668"/>
                </a:lnTo>
                <a:lnTo>
                  <a:pt x="16560" y="13063"/>
                </a:lnTo>
                <a:lnTo>
                  <a:pt x="15341" y="11854"/>
                </a:lnTo>
                <a:lnTo>
                  <a:pt x="14927" y="11991"/>
                </a:lnTo>
                <a:lnTo>
                  <a:pt x="14735" y="12255"/>
                </a:lnTo>
                <a:lnTo>
                  <a:pt x="14203" y="12301"/>
                </a:lnTo>
                <a:lnTo>
                  <a:pt x="13461" y="12161"/>
                </a:lnTo>
                <a:lnTo>
                  <a:pt x="13227" y="11814"/>
                </a:lnTo>
                <a:lnTo>
                  <a:pt x="12744" y="11474"/>
                </a:lnTo>
                <a:lnTo>
                  <a:pt x="12468" y="11206"/>
                </a:lnTo>
                <a:lnTo>
                  <a:pt x="12885" y="10359"/>
                </a:lnTo>
                <a:lnTo>
                  <a:pt x="12845" y="9668"/>
                </a:lnTo>
                <a:lnTo>
                  <a:pt x="12471" y="9282"/>
                </a:lnTo>
                <a:lnTo>
                  <a:pt x="12174" y="9251"/>
                </a:lnTo>
                <a:lnTo>
                  <a:pt x="12331" y="8195"/>
                </a:lnTo>
                <a:lnTo>
                  <a:pt x="12021" y="7668"/>
                </a:lnTo>
                <a:lnTo>
                  <a:pt x="11614" y="7938"/>
                </a:lnTo>
                <a:lnTo>
                  <a:pt x="11335" y="8198"/>
                </a:lnTo>
                <a:lnTo>
                  <a:pt x="11063" y="8410"/>
                </a:lnTo>
                <a:lnTo>
                  <a:pt x="10802" y="8628"/>
                </a:lnTo>
                <a:lnTo>
                  <a:pt x="10509" y="8691"/>
                </a:lnTo>
                <a:lnTo>
                  <a:pt x="10258" y="8165"/>
                </a:lnTo>
                <a:lnTo>
                  <a:pt x="10325" y="6936"/>
                </a:lnTo>
                <a:lnTo>
                  <a:pt x="9999" y="5725"/>
                </a:lnTo>
                <a:lnTo>
                  <a:pt x="10088" y="5235"/>
                </a:lnTo>
                <a:lnTo>
                  <a:pt x="9514" y="4347"/>
                </a:lnTo>
                <a:lnTo>
                  <a:pt x="9523" y="2937"/>
                </a:lnTo>
                <a:lnTo>
                  <a:pt x="9373" y="2240"/>
                </a:lnTo>
                <a:lnTo>
                  <a:pt x="9302" y="1849"/>
                </a:lnTo>
                <a:lnTo>
                  <a:pt x="8078" y="0"/>
                </a:lnTo>
                <a:lnTo>
                  <a:pt x="7790" y="254"/>
                </a:lnTo>
                <a:lnTo>
                  <a:pt x="7738" y="651"/>
                </a:lnTo>
                <a:lnTo>
                  <a:pt x="7269" y="1044"/>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3" name="AutoShape 31"/>
          <p:cNvSpPr>
            <a:spLocks/>
          </p:cNvSpPr>
          <p:nvPr/>
        </p:nvSpPr>
        <p:spPr bwMode="auto">
          <a:xfrm>
            <a:off x="7318784" y="4328322"/>
            <a:ext cx="1522295" cy="15762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514" y="3198"/>
                </a:moveTo>
                <a:lnTo>
                  <a:pt x="4495" y="3455"/>
                </a:lnTo>
                <a:lnTo>
                  <a:pt x="4394" y="3751"/>
                </a:lnTo>
                <a:lnTo>
                  <a:pt x="4538" y="3926"/>
                </a:lnTo>
                <a:lnTo>
                  <a:pt x="4816" y="3968"/>
                </a:lnTo>
                <a:lnTo>
                  <a:pt x="4909" y="4263"/>
                </a:lnTo>
                <a:lnTo>
                  <a:pt x="5099" y="4534"/>
                </a:lnTo>
                <a:lnTo>
                  <a:pt x="5345" y="4373"/>
                </a:lnTo>
                <a:lnTo>
                  <a:pt x="5419" y="3915"/>
                </a:lnTo>
                <a:lnTo>
                  <a:pt x="5297" y="3604"/>
                </a:lnTo>
                <a:lnTo>
                  <a:pt x="4850" y="3336"/>
                </a:lnTo>
                <a:lnTo>
                  <a:pt x="4247" y="2586"/>
                </a:lnTo>
                <a:lnTo>
                  <a:pt x="3686" y="1852"/>
                </a:lnTo>
                <a:lnTo>
                  <a:pt x="3350" y="1342"/>
                </a:lnTo>
                <a:lnTo>
                  <a:pt x="3291" y="399"/>
                </a:lnTo>
                <a:lnTo>
                  <a:pt x="2980" y="291"/>
                </a:lnTo>
                <a:lnTo>
                  <a:pt x="2534" y="35"/>
                </a:lnTo>
                <a:lnTo>
                  <a:pt x="2240" y="438"/>
                </a:lnTo>
                <a:lnTo>
                  <a:pt x="2002" y="325"/>
                </a:lnTo>
                <a:lnTo>
                  <a:pt x="1814" y="0"/>
                </a:lnTo>
                <a:lnTo>
                  <a:pt x="1415" y="190"/>
                </a:lnTo>
                <a:lnTo>
                  <a:pt x="823" y="253"/>
                </a:lnTo>
                <a:lnTo>
                  <a:pt x="316" y="595"/>
                </a:lnTo>
                <a:lnTo>
                  <a:pt x="574" y="734"/>
                </a:lnTo>
                <a:lnTo>
                  <a:pt x="1007" y="880"/>
                </a:lnTo>
                <a:lnTo>
                  <a:pt x="1206" y="1140"/>
                </a:lnTo>
                <a:lnTo>
                  <a:pt x="1057" y="1644"/>
                </a:lnTo>
                <a:lnTo>
                  <a:pt x="772" y="2000"/>
                </a:lnTo>
                <a:lnTo>
                  <a:pt x="293" y="2280"/>
                </a:lnTo>
                <a:lnTo>
                  <a:pt x="327" y="2648"/>
                </a:lnTo>
                <a:lnTo>
                  <a:pt x="605" y="2891"/>
                </a:lnTo>
                <a:lnTo>
                  <a:pt x="484" y="3064"/>
                </a:lnTo>
                <a:lnTo>
                  <a:pt x="0" y="3449"/>
                </a:lnTo>
                <a:lnTo>
                  <a:pt x="128" y="3859"/>
                </a:lnTo>
                <a:lnTo>
                  <a:pt x="788" y="4227"/>
                </a:lnTo>
                <a:lnTo>
                  <a:pt x="767" y="4438"/>
                </a:lnTo>
                <a:lnTo>
                  <a:pt x="645" y="4596"/>
                </a:lnTo>
                <a:lnTo>
                  <a:pt x="857" y="4739"/>
                </a:lnTo>
                <a:lnTo>
                  <a:pt x="924" y="5173"/>
                </a:lnTo>
                <a:lnTo>
                  <a:pt x="1057" y="5508"/>
                </a:lnTo>
                <a:lnTo>
                  <a:pt x="1379" y="5554"/>
                </a:lnTo>
                <a:lnTo>
                  <a:pt x="1604" y="5261"/>
                </a:lnTo>
                <a:lnTo>
                  <a:pt x="1789" y="5495"/>
                </a:lnTo>
                <a:lnTo>
                  <a:pt x="1952" y="5743"/>
                </a:lnTo>
                <a:lnTo>
                  <a:pt x="2202" y="5859"/>
                </a:lnTo>
                <a:lnTo>
                  <a:pt x="2042" y="6103"/>
                </a:lnTo>
                <a:lnTo>
                  <a:pt x="1866" y="6318"/>
                </a:lnTo>
                <a:lnTo>
                  <a:pt x="1873" y="6791"/>
                </a:lnTo>
                <a:lnTo>
                  <a:pt x="1755" y="7012"/>
                </a:lnTo>
                <a:lnTo>
                  <a:pt x="1574" y="6755"/>
                </a:lnTo>
                <a:lnTo>
                  <a:pt x="1339" y="6649"/>
                </a:lnTo>
                <a:lnTo>
                  <a:pt x="1194" y="6888"/>
                </a:lnTo>
                <a:lnTo>
                  <a:pt x="1137" y="7185"/>
                </a:lnTo>
                <a:lnTo>
                  <a:pt x="914" y="7270"/>
                </a:lnTo>
                <a:lnTo>
                  <a:pt x="763" y="7521"/>
                </a:lnTo>
                <a:lnTo>
                  <a:pt x="747" y="7876"/>
                </a:lnTo>
                <a:lnTo>
                  <a:pt x="747" y="8335"/>
                </a:lnTo>
                <a:lnTo>
                  <a:pt x="743" y="8755"/>
                </a:lnTo>
                <a:lnTo>
                  <a:pt x="1002" y="8903"/>
                </a:lnTo>
                <a:lnTo>
                  <a:pt x="1133" y="8673"/>
                </a:lnTo>
                <a:lnTo>
                  <a:pt x="1329" y="8481"/>
                </a:lnTo>
                <a:lnTo>
                  <a:pt x="1681" y="8340"/>
                </a:lnTo>
                <a:lnTo>
                  <a:pt x="1891" y="8018"/>
                </a:lnTo>
                <a:lnTo>
                  <a:pt x="2104" y="7710"/>
                </a:lnTo>
                <a:lnTo>
                  <a:pt x="2368" y="7564"/>
                </a:lnTo>
                <a:lnTo>
                  <a:pt x="2573" y="7749"/>
                </a:lnTo>
                <a:lnTo>
                  <a:pt x="2736" y="8029"/>
                </a:lnTo>
                <a:lnTo>
                  <a:pt x="2872" y="8229"/>
                </a:lnTo>
                <a:lnTo>
                  <a:pt x="3028" y="7996"/>
                </a:lnTo>
                <a:lnTo>
                  <a:pt x="3026" y="7654"/>
                </a:lnTo>
                <a:lnTo>
                  <a:pt x="3034" y="7294"/>
                </a:lnTo>
                <a:lnTo>
                  <a:pt x="3220" y="6998"/>
                </a:lnTo>
                <a:lnTo>
                  <a:pt x="3600" y="6780"/>
                </a:lnTo>
                <a:lnTo>
                  <a:pt x="3893" y="7006"/>
                </a:lnTo>
                <a:lnTo>
                  <a:pt x="3940" y="7298"/>
                </a:lnTo>
                <a:lnTo>
                  <a:pt x="3931" y="7564"/>
                </a:lnTo>
                <a:lnTo>
                  <a:pt x="4202" y="7663"/>
                </a:lnTo>
                <a:lnTo>
                  <a:pt x="4427" y="7803"/>
                </a:lnTo>
                <a:lnTo>
                  <a:pt x="4459" y="8110"/>
                </a:lnTo>
                <a:lnTo>
                  <a:pt x="4305" y="8318"/>
                </a:lnTo>
                <a:lnTo>
                  <a:pt x="3982" y="8325"/>
                </a:lnTo>
                <a:lnTo>
                  <a:pt x="3817" y="8471"/>
                </a:lnTo>
                <a:lnTo>
                  <a:pt x="3796" y="8803"/>
                </a:lnTo>
                <a:lnTo>
                  <a:pt x="3793" y="9152"/>
                </a:lnTo>
                <a:lnTo>
                  <a:pt x="4036" y="9372"/>
                </a:lnTo>
                <a:lnTo>
                  <a:pt x="4372" y="9621"/>
                </a:lnTo>
                <a:lnTo>
                  <a:pt x="4695" y="9788"/>
                </a:lnTo>
                <a:lnTo>
                  <a:pt x="4955" y="9494"/>
                </a:lnTo>
                <a:lnTo>
                  <a:pt x="5074" y="9241"/>
                </a:lnTo>
                <a:lnTo>
                  <a:pt x="5364" y="9127"/>
                </a:lnTo>
                <a:lnTo>
                  <a:pt x="5617" y="9433"/>
                </a:lnTo>
                <a:lnTo>
                  <a:pt x="6025" y="9525"/>
                </a:lnTo>
                <a:lnTo>
                  <a:pt x="6339" y="9642"/>
                </a:lnTo>
                <a:lnTo>
                  <a:pt x="6164" y="9946"/>
                </a:lnTo>
                <a:lnTo>
                  <a:pt x="5904" y="10274"/>
                </a:lnTo>
                <a:lnTo>
                  <a:pt x="5613" y="10530"/>
                </a:lnTo>
                <a:lnTo>
                  <a:pt x="5546" y="10830"/>
                </a:lnTo>
                <a:lnTo>
                  <a:pt x="5718" y="11010"/>
                </a:lnTo>
                <a:lnTo>
                  <a:pt x="5675" y="11296"/>
                </a:lnTo>
                <a:lnTo>
                  <a:pt x="5454" y="11541"/>
                </a:lnTo>
                <a:lnTo>
                  <a:pt x="5426" y="11859"/>
                </a:lnTo>
                <a:lnTo>
                  <a:pt x="5571" y="12190"/>
                </a:lnTo>
                <a:lnTo>
                  <a:pt x="5602" y="12577"/>
                </a:lnTo>
                <a:lnTo>
                  <a:pt x="5618" y="12953"/>
                </a:lnTo>
                <a:lnTo>
                  <a:pt x="5989" y="12949"/>
                </a:lnTo>
                <a:lnTo>
                  <a:pt x="6308" y="12925"/>
                </a:lnTo>
                <a:lnTo>
                  <a:pt x="6604" y="13049"/>
                </a:lnTo>
                <a:lnTo>
                  <a:pt x="6799" y="13262"/>
                </a:lnTo>
                <a:lnTo>
                  <a:pt x="6702" y="13481"/>
                </a:lnTo>
                <a:lnTo>
                  <a:pt x="6405" y="13453"/>
                </a:lnTo>
                <a:lnTo>
                  <a:pt x="6005" y="13536"/>
                </a:lnTo>
                <a:lnTo>
                  <a:pt x="5924" y="13778"/>
                </a:lnTo>
                <a:lnTo>
                  <a:pt x="6075" y="14171"/>
                </a:lnTo>
                <a:lnTo>
                  <a:pt x="6106" y="14488"/>
                </a:lnTo>
                <a:lnTo>
                  <a:pt x="6007" y="14722"/>
                </a:lnTo>
                <a:lnTo>
                  <a:pt x="5785" y="14864"/>
                </a:lnTo>
                <a:lnTo>
                  <a:pt x="5807" y="15297"/>
                </a:lnTo>
                <a:lnTo>
                  <a:pt x="5850" y="15650"/>
                </a:lnTo>
                <a:lnTo>
                  <a:pt x="6229" y="15778"/>
                </a:lnTo>
                <a:lnTo>
                  <a:pt x="6576" y="15821"/>
                </a:lnTo>
                <a:lnTo>
                  <a:pt x="6648" y="16101"/>
                </a:lnTo>
                <a:lnTo>
                  <a:pt x="6788" y="16315"/>
                </a:lnTo>
                <a:lnTo>
                  <a:pt x="7209" y="16298"/>
                </a:lnTo>
                <a:lnTo>
                  <a:pt x="7846" y="16314"/>
                </a:lnTo>
                <a:lnTo>
                  <a:pt x="8485" y="16315"/>
                </a:lnTo>
                <a:lnTo>
                  <a:pt x="9177" y="16233"/>
                </a:lnTo>
                <a:lnTo>
                  <a:pt x="9453" y="16331"/>
                </a:lnTo>
                <a:lnTo>
                  <a:pt x="9755" y="16604"/>
                </a:lnTo>
                <a:lnTo>
                  <a:pt x="9835" y="16871"/>
                </a:lnTo>
                <a:lnTo>
                  <a:pt x="10042" y="17108"/>
                </a:lnTo>
                <a:lnTo>
                  <a:pt x="10097" y="17336"/>
                </a:lnTo>
                <a:lnTo>
                  <a:pt x="10210" y="17535"/>
                </a:lnTo>
                <a:lnTo>
                  <a:pt x="10559" y="17699"/>
                </a:lnTo>
                <a:cubicBezTo>
                  <a:pt x="10678" y="17708"/>
                  <a:pt x="10798" y="17715"/>
                  <a:pt x="10917" y="17720"/>
                </a:cubicBezTo>
                <a:cubicBezTo>
                  <a:pt x="11075" y="17728"/>
                  <a:pt x="11233" y="17734"/>
                  <a:pt x="11391" y="17737"/>
                </a:cubicBezTo>
                <a:lnTo>
                  <a:pt x="11716" y="17820"/>
                </a:lnTo>
                <a:lnTo>
                  <a:pt x="12073" y="18039"/>
                </a:lnTo>
                <a:lnTo>
                  <a:pt x="12107" y="18321"/>
                </a:lnTo>
                <a:lnTo>
                  <a:pt x="11959" y="18787"/>
                </a:lnTo>
                <a:lnTo>
                  <a:pt x="11760" y="19175"/>
                </a:lnTo>
                <a:lnTo>
                  <a:pt x="11777" y="19503"/>
                </a:lnTo>
                <a:lnTo>
                  <a:pt x="11881" y="19923"/>
                </a:lnTo>
                <a:lnTo>
                  <a:pt x="12014" y="20214"/>
                </a:lnTo>
                <a:lnTo>
                  <a:pt x="12403" y="20340"/>
                </a:lnTo>
                <a:lnTo>
                  <a:pt x="12860" y="20422"/>
                </a:lnTo>
                <a:lnTo>
                  <a:pt x="13192" y="20290"/>
                </a:lnTo>
                <a:lnTo>
                  <a:pt x="13572" y="19910"/>
                </a:lnTo>
                <a:lnTo>
                  <a:pt x="13937" y="19828"/>
                </a:lnTo>
                <a:lnTo>
                  <a:pt x="14152" y="19838"/>
                </a:lnTo>
                <a:lnTo>
                  <a:pt x="14521" y="20091"/>
                </a:lnTo>
                <a:lnTo>
                  <a:pt x="14744" y="20436"/>
                </a:lnTo>
                <a:lnTo>
                  <a:pt x="15047" y="20643"/>
                </a:lnTo>
                <a:lnTo>
                  <a:pt x="15395" y="20821"/>
                </a:lnTo>
                <a:lnTo>
                  <a:pt x="15549" y="21070"/>
                </a:lnTo>
                <a:lnTo>
                  <a:pt x="15799" y="21355"/>
                </a:lnTo>
                <a:lnTo>
                  <a:pt x="16194" y="21426"/>
                </a:lnTo>
                <a:lnTo>
                  <a:pt x="17309" y="21497"/>
                </a:lnTo>
                <a:lnTo>
                  <a:pt x="20053" y="21600"/>
                </a:lnTo>
                <a:lnTo>
                  <a:pt x="20836" y="21089"/>
                </a:lnTo>
                <a:lnTo>
                  <a:pt x="21323" y="20620"/>
                </a:lnTo>
                <a:lnTo>
                  <a:pt x="21600" y="20322"/>
                </a:lnTo>
                <a:lnTo>
                  <a:pt x="21440" y="20054"/>
                </a:lnTo>
                <a:lnTo>
                  <a:pt x="21073" y="19691"/>
                </a:lnTo>
                <a:cubicBezTo>
                  <a:pt x="20994" y="19572"/>
                  <a:pt x="20896" y="19466"/>
                  <a:pt x="20782" y="19377"/>
                </a:cubicBezTo>
                <a:cubicBezTo>
                  <a:pt x="20595" y="19231"/>
                  <a:pt x="20371" y="19133"/>
                  <a:pt x="20134" y="19095"/>
                </a:cubicBezTo>
                <a:lnTo>
                  <a:pt x="19490" y="18821"/>
                </a:lnTo>
                <a:lnTo>
                  <a:pt x="19186" y="18447"/>
                </a:lnTo>
                <a:lnTo>
                  <a:pt x="19146" y="18090"/>
                </a:lnTo>
                <a:lnTo>
                  <a:pt x="19115" y="17741"/>
                </a:lnTo>
                <a:lnTo>
                  <a:pt x="18832" y="17181"/>
                </a:lnTo>
                <a:lnTo>
                  <a:pt x="18206" y="17286"/>
                </a:lnTo>
                <a:lnTo>
                  <a:pt x="17764" y="17303"/>
                </a:lnTo>
                <a:lnTo>
                  <a:pt x="17389" y="17389"/>
                </a:lnTo>
                <a:lnTo>
                  <a:pt x="17120" y="17465"/>
                </a:lnTo>
                <a:lnTo>
                  <a:pt x="16850" y="17080"/>
                </a:lnTo>
                <a:lnTo>
                  <a:pt x="16326" y="16374"/>
                </a:lnTo>
                <a:lnTo>
                  <a:pt x="15896" y="15862"/>
                </a:lnTo>
                <a:lnTo>
                  <a:pt x="15540" y="15884"/>
                </a:lnTo>
                <a:lnTo>
                  <a:pt x="15187" y="15780"/>
                </a:lnTo>
                <a:lnTo>
                  <a:pt x="14845" y="15501"/>
                </a:lnTo>
                <a:lnTo>
                  <a:pt x="14562" y="15298"/>
                </a:lnTo>
                <a:lnTo>
                  <a:pt x="13970" y="15246"/>
                </a:lnTo>
                <a:lnTo>
                  <a:pt x="13457" y="15350"/>
                </a:lnTo>
                <a:lnTo>
                  <a:pt x="13070" y="15306"/>
                </a:lnTo>
                <a:lnTo>
                  <a:pt x="12584" y="15240"/>
                </a:lnTo>
                <a:lnTo>
                  <a:pt x="11959" y="15093"/>
                </a:lnTo>
                <a:lnTo>
                  <a:pt x="11662" y="14864"/>
                </a:lnTo>
                <a:lnTo>
                  <a:pt x="11368" y="14913"/>
                </a:lnTo>
                <a:lnTo>
                  <a:pt x="11177" y="14531"/>
                </a:lnTo>
                <a:lnTo>
                  <a:pt x="10991" y="14098"/>
                </a:lnTo>
                <a:lnTo>
                  <a:pt x="10740" y="13754"/>
                </a:lnTo>
                <a:lnTo>
                  <a:pt x="10650" y="13416"/>
                </a:lnTo>
                <a:lnTo>
                  <a:pt x="10560" y="13135"/>
                </a:lnTo>
                <a:lnTo>
                  <a:pt x="10293" y="13077"/>
                </a:lnTo>
                <a:lnTo>
                  <a:pt x="9951" y="12896"/>
                </a:lnTo>
                <a:lnTo>
                  <a:pt x="9506" y="12351"/>
                </a:lnTo>
                <a:lnTo>
                  <a:pt x="9341" y="11956"/>
                </a:lnTo>
                <a:lnTo>
                  <a:pt x="9254" y="11450"/>
                </a:lnTo>
                <a:lnTo>
                  <a:pt x="9242" y="10970"/>
                </a:lnTo>
                <a:lnTo>
                  <a:pt x="9025" y="10571"/>
                </a:lnTo>
                <a:lnTo>
                  <a:pt x="8676" y="10148"/>
                </a:lnTo>
                <a:lnTo>
                  <a:pt x="8484" y="9835"/>
                </a:lnTo>
                <a:cubicBezTo>
                  <a:pt x="8257" y="9572"/>
                  <a:pt x="8017" y="9320"/>
                  <a:pt x="7764" y="9081"/>
                </a:cubicBezTo>
                <a:cubicBezTo>
                  <a:pt x="7561" y="8889"/>
                  <a:pt x="7350" y="8705"/>
                  <a:pt x="7153" y="8507"/>
                </a:cubicBezTo>
                <a:cubicBezTo>
                  <a:pt x="6997" y="8351"/>
                  <a:pt x="6851" y="8186"/>
                  <a:pt x="6715" y="8014"/>
                </a:cubicBezTo>
                <a:lnTo>
                  <a:pt x="6236" y="7497"/>
                </a:lnTo>
                <a:lnTo>
                  <a:pt x="6014" y="7060"/>
                </a:lnTo>
                <a:lnTo>
                  <a:pt x="5797" y="6566"/>
                </a:lnTo>
                <a:lnTo>
                  <a:pt x="5498" y="6192"/>
                </a:lnTo>
                <a:lnTo>
                  <a:pt x="5294" y="5588"/>
                </a:lnTo>
                <a:lnTo>
                  <a:pt x="4992" y="5081"/>
                </a:lnTo>
                <a:lnTo>
                  <a:pt x="4551" y="4243"/>
                </a:lnTo>
                <a:lnTo>
                  <a:pt x="4167" y="3900"/>
                </a:lnTo>
                <a:lnTo>
                  <a:pt x="4045" y="3454"/>
                </a:lnTo>
                <a:lnTo>
                  <a:pt x="3923" y="3076"/>
                </a:lnTo>
                <a:lnTo>
                  <a:pt x="3692" y="2586"/>
                </a:lnTo>
                <a:lnTo>
                  <a:pt x="3690" y="2339"/>
                </a:lnTo>
                <a:lnTo>
                  <a:pt x="3951" y="2486"/>
                </a:lnTo>
                <a:lnTo>
                  <a:pt x="4276" y="2921"/>
                </a:lnTo>
                <a:lnTo>
                  <a:pt x="4514" y="3198"/>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4" name="AutoShape 32"/>
          <p:cNvSpPr>
            <a:spLocks/>
          </p:cNvSpPr>
          <p:nvPr/>
        </p:nvSpPr>
        <p:spPr bwMode="auto">
          <a:xfrm>
            <a:off x="6995031" y="4658920"/>
            <a:ext cx="526321" cy="5370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62" y="20647"/>
                </a:moveTo>
                <a:lnTo>
                  <a:pt x="19848" y="20255"/>
                </a:lnTo>
                <a:lnTo>
                  <a:pt x="18996" y="20742"/>
                </a:lnTo>
                <a:lnTo>
                  <a:pt x="18382" y="21600"/>
                </a:lnTo>
                <a:lnTo>
                  <a:pt x="17701" y="21468"/>
                </a:lnTo>
                <a:lnTo>
                  <a:pt x="17109" y="21247"/>
                </a:lnTo>
                <a:lnTo>
                  <a:pt x="16327" y="21402"/>
                </a:lnTo>
                <a:lnTo>
                  <a:pt x="14988" y="21379"/>
                </a:lnTo>
                <a:lnTo>
                  <a:pt x="15425" y="20878"/>
                </a:lnTo>
                <a:lnTo>
                  <a:pt x="15427" y="20156"/>
                </a:lnTo>
                <a:lnTo>
                  <a:pt x="14494" y="19508"/>
                </a:lnTo>
                <a:lnTo>
                  <a:pt x="13320" y="19026"/>
                </a:lnTo>
                <a:lnTo>
                  <a:pt x="12421" y="18458"/>
                </a:lnTo>
                <a:lnTo>
                  <a:pt x="11687" y="18846"/>
                </a:lnTo>
                <a:lnTo>
                  <a:pt x="10710" y="19513"/>
                </a:lnTo>
                <a:lnTo>
                  <a:pt x="10257" y="18739"/>
                </a:lnTo>
                <a:lnTo>
                  <a:pt x="10372" y="17655"/>
                </a:lnTo>
                <a:lnTo>
                  <a:pt x="10336" y="16873"/>
                </a:lnTo>
                <a:lnTo>
                  <a:pt x="9415" y="16663"/>
                </a:lnTo>
                <a:lnTo>
                  <a:pt x="8387" y="16840"/>
                </a:lnTo>
                <a:lnTo>
                  <a:pt x="7572" y="16883"/>
                </a:lnTo>
                <a:lnTo>
                  <a:pt x="6773" y="17667"/>
                </a:lnTo>
                <a:lnTo>
                  <a:pt x="6466" y="18577"/>
                </a:lnTo>
                <a:lnTo>
                  <a:pt x="5790" y="19404"/>
                </a:lnTo>
                <a:lnTo>
                  <a:pt x="5215" y="19237"/>
                </a:lnTo>
                <a:lnTo>
                  <a:pt x="4028" y="18208"/>
                </a:lnTo>
                <a:lnTo>
                  <a:pt x="3676" y="17500"/>
                </a:lnTo>
                <a:lnTo>
                  <a:pt x="4002" y="16320"/>
                </a:lnTo>
                <a:lnTo>
                  <a:pt x="3908" y="15427"/>
                </a:lnTo>
                <a:lnTo>
                  <a:pt x="3043" y="15012"/>
                </a:lnTo>
                <a:lnTo>
                  <a:pt x="2183" y="15495"/>
                </a:lnTo>
                <a:lnTo>
                  <a:pt x="1205" y="14916"/>
                </a:lnTo>
                <a:lnTo>
                  <a:pt x="235" y="14267"/>
                </a:lnTo>
                <a:lnTo>
                  <a:pt x="0" y="13006"/>
                </a:lnTo>
                <a:lnTo>
                  <a:pt x="299" y="11755"/>
                </a:lnTo>
                <a:lnTo>
                  <a:pt x="1180" y="10905"/>
                </a:lnTo>
                <a:lnTo>
                  <a:pt x="2064" y="10255"/>
                </a:lnTo>
                <a:lnTo>
                  <a:pt x="2971" y="9639"/>
                </a:lnTo>
                <a:lnTo>
                  <a:pt x="3261" y="8742"/>
                </a:lnTo>
                <a:lnTo>
                  <a:pt x="3602" y="7652"/>
                </a:lnTo>
                <a:lnTo>
                  <a:pt x="4278" y="6897"/>
                </a:lnTo>
                <a:lnTo>
                  <a:pt x="5379" y="5652"/>
                </a:lnTo>
                <a:lnTo>
                  <a:pt x="5508" y="4270"/>
                </a:lnTo>
                <a:cubicBezTo>
                  <a:pt x="5552" y="3948"/>
                  <a:pt x="5709" y="3651"/>
                  <a:pt x="5952" y="3430"/>
                </a:cubicBezTo>
                <a:cubicBezTo>
                  <a:pt x="6385" y="3037"/>
                  <a:pt x="7015" y="2933"/>
                  <a:pt x="7556" y="3166"/>
                </a:cubicBezTo>
                <a:lnTo>
                  <a:pt x="8842" y="2914"/>
                </a:lnTo>
                <a:lnTo>
                  <a:pt x="9403" y="1758"/>
                </a:lnTo>
                <a:lnTo>
                  <a:pt x="10584" y="1556"/>
                </a:lnTo>
                <a:lnTo>
                  <a:pt x="11203" y="2264"/>
                </a:lnTo>
                <a:lnTo>
                  <a:pt x="12304" y="2592"/>
                </a:lnTo>
                <a:lnTo>
                  <a:pt x="13943" y="2031"/>
                </a:lnTo>
                <a:lnTo>
                  <a:pt x="13946" y="818"/>
                </a:lnTo>
                <a:lnTo>
                  <a:pt x="15325" y="0"/>
                </a:lnTo>
                <a:lnTo>
                  <a:pt x="16085" y="594"/>
                </a:lnTo>
                <a:lnTo>
                  <a:pt x="16127" y="1522"/>
                </a:lnTo>
                <a:lnTo>
                  <a:pt x="16456" y="2533"/>
                </a:lnTo>
                <a:lnTo>
                  <a:pt x="17221" y="2659"/>
                </a:lnTo>
                <a:lnTo>
                  <a:pt x="17990" y="1617"/>
                </a:lnTo>
                <a:lnTo>
                  <a:pt x="18993" y="3502"/>
                </a:lnTo>
                <a:lnTo>
                  <a:pt x="19942" y="4014"/>
                </a:lnTo>
                <a:lnTo>
                  <a:pt x="18949" y="5336"/>
                </a:lnTo>
                <a:lnTo>
                  <a:pt x="18907" y="6805"/>
                </a:lnTo>
                <a:lnTo>
                  <a:pt x="18523" y="7436"/>
                </a:lnTo>
                <a:lnTo>
                  <a:pt x="17656" y="6604"/>
                </a:lnTo>
                <a:lnTo>
                  <a:pt x="17172" y="6838"/>
                </a:lnTo>
                <a:lnTo>
                  <a:pt x="16889" y="8028"/>
                </a:lnTo>
                <a:lnTo>
                  <a:pt x="16117" y="8252"/>
                </a:lnTo>
                <a:lnTo>
                  <a:pt x="15755" y="8927"/>
                </a:lnTo>
                <a:lnTo>
                  <a:pt x="15657" y="12021"/>
                </a:lnTo>
                <a:lnTo>
                  <a:pt x="16038" y="12487"/>
                </a:lnTo>
                <a:lnTo>
                  <a:pt x="16386" y="11798"/>
                </a:lnTo>
                <a:lnTo>
                  <a:pt x="17043" y="11307"/>
                </a:lnTo>
                <a:lnTo>
                  <a:pt x="18014" y="10957"/>
                </a:lnTo>
                <a:lnTo>
                  <a:pt x="19262" y="9063"/>
                </a:lnTo>
                <a:lnTo>
                  <a:pt x="20164" y="8688"/>
                </a:lnTo>
                <a:lnTo>
                  <a:pt x="21065" y="9273"/>
                </a:lnTo>
                <a:lnTo>
                  <a:pt x="21600" y="10430"/>
                </a:lnTo>
                <a:lnTo>
                  <a:pt x="21273" y="11328"/>
                </a:lnTo>
                <a:lnTo>
                  <a:pt x="20401" y="12140"/>
                </a:lnTo>
                <a:lnTo>
                  <a:pt x="19746" y="12980"/>
                </a:lnTo>
                <a:lnTo>
                  <a:pt x="19218" y="13052"/>
                </a:lnTo>
                <a:lnTo>
                  <a:pt x="18626" y="13157"/>
                </a:lnTo>
                <a:lnTo>
                  <a:pt x="18231" y="13972"/>
                </a:lnTo>
                <a:lnTo>
                  <a:pt x="18610" y="14816"/>
                </a:lnTo>
                <a:lnTo>
                  <a:pt x="19337" y="15550"/>
                </a:lnTo>
                <a:lnTo>
                  <a:pt x="19737" y="16204"/>
                </a:lnTo>
                <a:lnTo>
                  <a:pt x="19580" y="16990"/>
                </a:lnTo>
                <a:lnTo>
                  <a:pt x="19372" y="18038"/>
                </a:lnTo>
                <a:lnTo>
                  <a:pt x="19744" y="18766"/>
                </a:lnTo>
                <a:lnTo>
                  <a:pt x="20527" y="19766"/>
                </a:lnTo>
                <a:lnTo>
                  <a:pt x="21062" y="20647"/>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5" name="AutoShape 33"/>
          <p:cNvSpPr>
            <a:spLocks/>
          </p:cNvSpPr>
          <p:nvPr/>
        </p:nvSpPr>
        <p:spPr bwMode="auto">
          <a:xfrm>
            <a:off x="6364109" y="4514617"/>
            <a:ext cx="656095" cy="5999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676" y="1722"/>
                </a:moveTo>
                <a:lnTo>
                  <a:pt x="4969" y="2514"/>
                </a:lnTo>
                <a:lnTo>
                  <a:pt x="4956" y="3366"/>
                </a:lnTo>
                <a:lnTo>
                  <a:pt x="4373" y="3837"/>
                </a:lnTo>
                <a:lnTo>
                  <a:pt x="4531" y="4494"/>
                </a:lnTo>
                <a:lnTo>
                  <a:pt x="4669" y="5344"/>
                </a:lnTo>
                <a:lnTo>
                  <a:pt x="4422" y="6260"/>
                </a:lnTo>
                <a:lnTo>
                  <a:pt x="3743" y="6833"/>
                </a:lnTo>
                <a:lnTo>
                  <a:pt x="3334" y="7615"/>
                </a:lnTo>
                <a:lnTo>
                  <a:pt x="2745" y="8500"/>
                </a:lnTo>
                <a:lnTo>
                  <a:pt x="2081" y="8646"/>
                </a:lnTo>
                <a:lnTo>
                  <a:pt x="1545" y="9142"/>
                </a:lnTo>
                <a:lnTo>
                  <a:pt x="1151" y="9728"/>
                </a:lnTo>
                <a:lnTo>
                  <a:pt x="255" y="11172"/>
                </a:lnTo>
                <a:lnTo>
                  <a:pt x="0" y="12429"/>
                </a:lnTo>
                <a:lnTo>
                  <a:pt x="566" y="13000"/>
                </a:lnTo>
                <a:lnTo>
                  <a:pt x="725" y="13854"/>
                </a:lnTo>
                <a:lnTo>
                  <a:pt x="590" y="14663"/>
                </a:lnTo>
                <a:lnTo>
                  <a:pt x="277" y="15387"/>
                </a:lnTo>
                <a:lnTo>
                  <a:pt x="692" y="16663"/>
                </a:lnTo>
                <a:lnTo>
                  <a:pt x="1297" y="17396"/>
                </a:lnTo>
                <a:lnTo>
                  <a:pt x="1603" y="18164"/>
                </a:lnTo>
                <a:lnTo>
                  <a:pt x="2188" y="18607"/>
                </a:lnTo>
                <a:lnTo>
                  <a:pt x="2882" y="18535"/>
                </a:lnTo>
                <a:lnTo>
                  <a:pt x="3451" y="18640"/>
                </a:lnTo>
                <a:lnTo>
                  <a:pt x="3948" y="18363"/>
                </a:lnTo>
                <a:lnTo>
                  <a:pt x="4476" y="17549"/>
                </a:lnTo>
                <a:lnTo>
                  <a:pt x="5461" y="17331"/>
                </a:lnTo>
                <a:lnTo>
                  <a:pt x="6211" y="17976"/>
                </a:lnTo>
                <a:lnTo>
                  <a:pt x="6088" y="19131"/>
                </a:lnTo>
                <a:lnTo>
                  <a:pt x="6667" y="19486"/>
                </a:lnTo>
                <a:lnTo>
                  <a:pt x="7505" y="19419"/>
                </a:lnTo>
                <a:lnTo>
                  <a:pt x="7706" y="20158"/>
                </a:lnTo>
                <a:lnTo>
                  <a:pt x="8501" y="19861"/>
                </a:lnTo>
                <a:lnTo>
                  <a:pt x="9238" y="19680"/>
                </a:lnTo>
                <a:lnTo>
                  <a:pt x="9799" y="19693"/>
                </a:lnTo>
                <a:lnTo>
                  <a:pt x="10214" y="20012"/>
                </a:lnTo>
                <a:lnTo>
                  <a:pt x="9749" y="20930"/>
                </a:lnTo>
                <a:lnTo>
                  <a:pt x="11026" y="21004"/>
                </a:lnTo>
                <a:lnTo>
                  <a:pt x="11716" y="21434"/>
                </a:lnTo>
                <a:lnTo>
                  <a:pt x="12444" y="21585"/>
                </a:lnTo>
                <a:lnTo>
                  <a:pt x="13383" y="21210"/>
                </a:lnTo>
                <a:lnTo>
                  <a:pt x="13998" y="21600"/>
                </a:lnTo>
                <a:lnTo>
                  <a:pt x="14749" y="21506"/>
                </a:lnTo>
                <a:lnTo>
                  <a:pt x="15461" y="21068"/>
                </a:lnTo>
                <a:lnTo>
                  <a:pt x="15639" y="20561"/>
                </a:lnTo>
                <a:lnTo>
                  <a:pt x="16024" y="19757"/>
                </a:lnTo>
                <a:lnTo>
                  <a:pt x="16202" y="19015"/>
                </a:lnTo>
                <a:lnTo>
                  <a:pt x="16714" y="18251"/>
                </a:lnTo>
                <a:lnTo>
                  <a:pt x="16208" y="17586"/>
                </a:lnTo>
                <a:lnTo>
                  <a:pt x="15519" y="16798"/>
                </a:lnTo>
                <a:lnTo>
                  <a:pt x="14921" y="15810"/>
                </a:lnTo>
                <a:lnTo>
                  <a:pt x="14480" y="14770"/>
                </a:lnTo>
                <a:lnTo>
                  <a:pt x="14282" y="13727"/>
                </a:lnTo>
                <a:lnTo>
                  <a:pt x="14149" y="13107"/>
                </a:lnTo>
                <a:lnTo>
                  <a:pt x="14344" y="12231"/>
                </a:lnTo>
                <a:lnTo>
                  <a:pt x="14826" y="11485"/>
                </a:lnTo>
                <a:lnTo>
                  <a:pt x="14944" y="10802"/>
                </a:lnTo>
                <a:lnTo>
                  <a:pt x="15818" y="10592"/>
                </a:lnTo>
                <a:lnTo>
                  <a:pt x="16827" y="10856"/>
                </a:lnTo>
                <a:lnTo>
                  <a:pt x="17742" y="11232"/>
                </a:lnTo>
                <a:lnTo>
                  <a:pt x="18391" y="10797"/>
                </a:lnTo>
                <a:lnTo>
                  <a:pt x="18712" y="10034"/>
                </a:lnTo>
                <a:lnTo>
                  <a:pt x="18909" y="8851"/>
                </a:lnTo>
                <a:lnTo>
                  <a:pt x="19094" y="7981"/>
                </a:lnTo>
                <a:lnTo>
                  <a:pt x="19813" y="7723"/>
                </a:lnTo>
                <a:lnTo>
                  <a:pt x="20604" y="8116"/>
                </a:lnTo>
                <a:lnTo>
                  <a:pt x="21397" y="7699"/>
                </a:lnTo>
                <a:lnTo>
                  <a:pt x="21600" y="7026"/>
                </a:lnTo>
                <a:lnTo>
                  <a:pt x="21296" y="6336"/>
                </a:lnTo>
                <a:lnTo>
                  <a:pt x="21213" y="5536"/>
                </a:lnTo>
                <a:lnTo>
                  <a:pt x="20874" y="5128"/>
                </a:lnTo>
                <a:lnTo>
                  <a:pt x="20448" y="5128"/>
                </a:lnTo>
                <a:lnTo>
                  <a:pt x="18674" y="3653"/>
                </a:lnTo>
                <a:lnTo>
                  <a:pt x="17635" y="2987"/>
                </a:lnTo>
                <a:lnTo>
                  <a:pt x="15673" y="2322"/>
                </a:lnTo>
                <a:lnTo>
                  <a:pt x="14767" y="3059"/>
                </a:lnTo>
                <a:lnTo>
                  <a:pt x="14467" y="3753"/>
                </a:lnTo>
                <a:lnTo>
                  <a:pt x="13856" y="4179"/>
                </a:lnTo>
                <a:lnTo>
                  <a:pt x="13004" y="4131"/>
                </a:lnTo>
                <a:lnTo>
                  <a:pt x="12380" y="3694"/>
                </a:lnTo>
                <a:lnTo>
                  <a:pt x="11813" y="2746"/>
                </a:lnTo>
                <a:lnTo>
                  <a:pt x="10688" y="1294"/>
                </a:lnTo>
                <a:lnTo>
                  <a:pt x="8319" y="1230"/>
                </a:lnTo>
                <a:lnTo>
                  <a:pt x="7873" y="860"/>
                </a:lnTo>
                <a:lnTo>
                  <a:pt x="7365" y="0"/>
                </a:lnTo>
                <a:lnTo>
                  <a:pt x="6504" y="638"/>
                </a:lnTo>
                <a:lnTo>
                  <a:pt x="5611" y="739"/>
                </a:lnTo>
                <a:lnTo>
                  <a:pt x="5215" y="531"/>
                </a:lnTo>
                <a:lnTo>
                  <a:pt x="4676" y="172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6" name="AutoShape 34"/>
          <p:cNvSpPr>
            <a:spLocks/>
          </p:cNvSpPr>
          <p:nvPr/>
        </p:nvSpPr>
        <p:spPr bwMode="auto">
          <a:xfrm>
            <a:off x="6785754" y="4601767"/>
            <a:ext cx="444267" cy="50259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69" y="17563"/>
                </a:moveTo>
                <a:lnTo>
                  <a:pt x="9307" y="17885"/>
                </a:lnTo>
                <a:lnTo>
                  <a:pt x="8627" y="18814"/>
                </a:lnTo>
                <a:lnTo>
                  <a:pt x="8215" y="20033"/>
                </a:lnTo>
                <a:lnTo>
                  <a:pt x="7482" y="21183"/>
                </a:lnTo>
                <a:lnTo>
                  <a:pt x="6939" y="21600"/>
                </a:lnTo>
                <a:lnTo>
                  <a:pt x="6425" y="20566"/>
                </a:lnTo>
                <a:lnTo>
                  <a:pt x="5771" y="19610"/>
                </a:lnTo>
                <a:lnTo>
                  <a:pt x="5202" y="18783"/>
                </a:lnTo>
                <a:lnTo>
                  <a:pt x="4448" y="18307"/>
                </a:lnTo>
                <a:lnTo>
                  <a:pt x="3750" y="18164"/>
                </a:lnTo>
                <a:lnTo>
                  <a:pt x="2071" y="16508"/>
                </a:lnTo>
                <a:lnTo>
                  <a:pt x="528" y="14271"/>
                </a:lnTo>
                <a:lnTo>
                  <a:pt x="0" y="11876"/>
                </a:lnTo>
                <a:lnTo>
                  <a:pt x="251" y="10661"/>
                </a:lnTo>
                <a:lnTo>
                  <a:pt x="1154" y="9664"/>
                </a:lnTo>
                <a:lnTo>
                  <a:pt x="1367" y="8855"/>
                </a:lnTo>
                <a:lnTo>
                  <a:pt x="2937" y="8398"/>
                </a:lnTo>
                <a:lnTo>
                  <a:pt x="5541" y="9329"/>
                </a:lnTo>
                <a:lnTo>
                  <a:pt x="6422" y="8811"/>
                </a:lnTo>
                <a:lnTo>
                  <a:pt x="7003" y="7933"/>
                </a:lnTo>
                <a:lnTo>
                  <a:pt x="7480" y="5583"/>
                </a:lnTo>
                <a:lnTo>
                  <a:pt x="8806" y="5035"/>
                </a:lnTo>
                <a:lnTo>
                  <a:pt x="9920" y="5656"/>
                </a:lnTo>
                <a:lnTo>
                  <a:pt x="10873" y="5188"/>
                </a:lnTo>
                <a:lnTo>
                  <a:pt x="10942" y="4534"/>
                </a:lnTo>
                <a:lnTo>
                  <a:pt x="10393" y="3867"/>
                </a:lnTo>
                <a:lnTo>
                  <a:pt x="10568" y="3090"/>
                </a:lnTo>
                <a:lnTo>
                  <a:pt x="10128" y="2307"/>
                </a:lnTo>
                <a:lnTo>
                  <a:pt x="11618" y="761"/>
                </a:lnTo>
                <a:lnTo>
                  <a:pt x="13163" y="1562"/>
                </a:lnTo>
                <a:lnTo>
                  <a:pt x="13836" y="2146"/>
                </a:lnTo>
                <a:lnTo>
                  <a:pt x="15005" y="2423"/>
                </a:lnTo>
                <a:lnTo>
                  <a:pt x="15786" y="1925"/>
                </a:lnTo>
                <a:lnTo>
                  <a:pt x="17382" y="349"/>
                </a:lnTo>
                <a:lnTo>
                  <a:pt x="19058" y="0"/>
                </a:lnTo>
                <a:lnTo>
                  <a:pt x="20102" y="1150"/>
                </a:lnTo>
                <a:lnTo>
                  <a:pt x="20251" y="2153"/>
                </a:lnTo>
                <a:lnTo>
                  <a:pt x="20736" y="3868"/>
                </a:lnTo>
                <a:lnTo>
                  <a:pt x="21600" y="4476"/>
                </a:lnTo>
                <a:lnTo>
                  <a:pt x="20993" y="5783"/>
                </a:lnTo>
                <a:lnTo>
                  <a:pt x="19346" y="6123"/>
                </a:lnTo>
                <a:lnTo>
                  <a:pt x="18431" y="5909"/>
                </a:lnTo>
                <a:lnTo>
                  <a:pt x="17551" y="6293"/>
                </a:lnTo>
                <a:lnTo>
                  <a:pt x="17107" y="7088"/>
                </a:lnTo>
                <a:lnTo>
                  <a:pt x="17105" y="8558"/>
                </a:lnTo>
                <a:lnTo>
                  <a:pt x="15681" y="10055"/>
                </a:lnTo>
                <a:lnTo>
                  <a:pt x="14781" y="10802"/>
                </a:lnTo>
                <a:lnTo>
                  <a:pt x="14069" y="12986"/>
                </a:lnTo>
                <a:lnTo>
                  <a:pt x="12374" y="13941"/>
                </a:lnTo>
                <a:lnTo>
                  <a:pt x="11064" y="15023"/>
                </a:lnTo>
                <a:lnTo>
                  <a:pt x="10695" y="15717"/>
                </a:lnTo>
                <a:lnTo>
                  <a:pt x="10540" y="16425"/>
                </a:lnTo>
                <a:lnTo>
                  <a:pt x="10769" y="1756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7" name="AutoShape 35"/>
          <p:cNvSpPr>
            <a:spLocks/>
          </p:cNvSpPr>
          <p:nvPr/>
        </p:nvSpPr>
        <p:spPr bwMode="auto">
          <a:xfrm>
            <a:off x="7230080" y="4815660"/>
            <a:ext cx="699508" cy="9334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575" y="9785"/>
                </a:moveTo>
                <a:lnTo>
                  <a:pt x="3004" y="10219"/>
                </a:lnTo>
                <a:lnTo>
                  <a:pt x="3089" y="11005"/>
                </a:lnTo>
                <a:lnTo>
                  <a:pt x="3360" y="11596"/>
                </a:lnTo>
                <a:lnTo>
                  <a:pt x="3260" y="12478"/>
                </a:lnTo>
                <a:lnTo>
                  <a:pt x="3137" y="13352"/>
                </a:lnTo>
                <a:lnTo>
                  <a:pt x="3043" y="14070"/>
                </a:lnTo>
                <a:lnTo>
                  <a:pt x="3290" y="14561"/>
                </a:lnTo>
                <a:lnTo>
                  <a:pt x="3329" y="15036"/>
                </a:lnTo>
                <a:lnTo>
                  <a:pt x="2864" y="15370"/>
                </a:lnTo>
                <a:lnTo>
                  <a:pt x="2881" y="15848"/>
                </a:lnTo>
                <a:lnTo>
                  <a:pt x="3138" y="16471"/>
                </a:lnTo>
                <a:lnTo>
                  <a:pt x="3272" y="17000"/>
                </a:lnTo>
                <a:lnTo>
                  <a:pt x="2896" y="17229"/>
                </a:lnTo>
                <a:lnTo>
                  <a:pt x="2050" y="16961"/>
                </a:lnTo>
                <a:lnTo>
                  <a:pt x="1175" y="16905"/>
                </a:lnTo>
                <a:lnTo>
                  <a:pt x="624" y="17184"/>
                </a:lnTo>
                <a:lnTo>
                  <a:pt x="0" y="17398"/>
                </a:lnTo>
                <a:lnTo>
                  <a:pt x="268" y="18263"/>
                </a:lnTo>
                <a:lnTo>
                  <a:pt x="600" y="19007"/>
                </a:lnTo>
                <a:lnTo>
                  <a:pt x="1606" y="19489"/>
                </a:lnTo>
                <a:lnTo>
                  <a:pt x="2573" y="20025"/>
                </a:lnTo>
                <a:lnTo>
                  <a:pt x="3237" y="20563"/>
                </a:lnTo>
                <a:lnTo>
                  <a:pt x="4260" y="20517"/>
                </a:lnTo>
                <a:lnTo>
                  <a:pt x="5041" y="20577"/>
                </a:lnTo>
                <a:lnTo>
                  <a:pt x="5684" y="21102"/>
                </a:lnTo>
                <a:lnTo>
                  <a:pt x="6155" y="21600"/>
                </a:lnTo>
                <a:lnTo>
                  <a:pt x="6684" y="21327"/>
                </a:lnTo>
                <a:lnTo>
                  <a:pt x="7020" y="20817"/>
                </a:lnTo>
                <a:cubicBezTo>
                  <a:pt x="7157" y="20572"/>
                  <a:pt x="7388" y="20363"/>
                  <a:pt x="7685" y="20217"/>
                </a:cubicBezTo>
                <a:cubicBezTo>
                  <a:pt x="8004" y="20061"/>
                  <a:pt x="8382" y="19986"/>
                  <a:pt x="8762" y="20004"/>
                </a:cubicBezTo>
                <a:lnTo>
                  <a:pt x="9912" y="20137"/>
                </a:lnTo>
                <a:lnTo>
                  <a:pt x="10583" y="20558"/>
                </a:lnTo>
                <a:lnTo>
                  <a:pt x="11248" y="20378"/>
                </a:lnTo>
                <a:lnTo>
                  <a:pt x="11601" y="20058"/>
                </a:lnTo>
                <a:lnTo>
                  <a:pt x="11251" y="19679"/>
                </a:lnTo>
                <a:lnTo>
                  <a:pt x="11042" y="19193"/>
                </a:lnTo>
                <a:lnTo>
                  <a:pt x="11151" y="18659"/>
                </a:lnTo>
                <a:lnTo>
                  <a:pt x="12164" y="17792"/>
                </a:lnTo>
                <a:lnTo>
                  <a:pt x="12885" y="17454"/>
                </a:lnTo>
                <a:lnTo>
                  <a:pt x="12943" y="18035"/>
                </a:lnTo>
                <a:lnTo>
                  <a:pt x="12602" y="18519"/>
                </a:lnTo>
                <a:lnTo>
                  <a:pt x="12776" y="18938"/>
                </a:lnTo>
                <a:lnTo>
                  <a:pt x="13330" y="19185"/>
                </a:lnTo>
                <a:lnTo>
                  <a:pt x="13561" y="19696"/>
                </a:lnTo>
                <a:lnTo>
                  <a:pt x="14191" y="19907"/>
                </a:lnTo>
                <a:lnTo>
                  <a:pt x="14827" y="19641"/>
                </a:lnTo>
                <a:lnTo>
                  <a:pt x="15047" y="19203"/>
                </a:lnTo>
                <a:lnTo>
                  <a:pt x="15714" y="18994"/>
                </a:lnTo>
                <a:lnTo>
                  <a:pt x="16495" y="18894"/>
                </a:lnTo>
                <a:lnTo>
                  <a:pt x="17227" y="18863"/>
                </a:lnTo>
                <a:lnTo>
                  <a:pt x="17887" y="19102"/>
                </a:lnTo>
                <a:lnTo>
                  <a:pt x="19063" y="18725"/>
                </a:lnTo>
                <a:lnTo>
                  <a:pt x="19668" y="18186"/>
                </a:lnTo>
                <a:lnTo>
                  <a:pt x="20288" y="17786"/>
                </a:lnTo>
                <a:lnTo>
                  <a:pt x="20712" y="17251"/>
                </a:lnTo>
                <a:lnTo>
                  <a:pt x="21600" y="16174"/>
                </a:lnTo>
                <a:lnTo>
                  <a:pt x="18187" y="16152"/>
                </a:lnTo>
                <a:lnTo>
                  <a:pt x="17677" y="16173"/>
                </a:lnTo>
                <a:lnTo>
                  <a:pt x="17429" y="15840"/>
                </a:lnTo>
                <a:lnTo>
                  <a:pt x="17339" y="15277"/>
                </a:lnTo>
                <a:lnTo>
                  <a:pt x="16472" y="15228"/>
                </a:lnTo>
                <a:lnTo>
                  <a:pt x="15667" y="14993"/>
                </a:lnTo>
                <a:lnTo>
                  <a:pt x="15580" y="13890"/>
                </a:lnTo>
                <a:lnTo>
                  <a:pt x="16133" y="13622"/>
                </a:lnTo>
                <a:lnTo>
                  <a:pt x="16354" y="13071"/>
                </a:lnTo>
                <a:lnTo>
                  <a:pt x="15941" y="11912"/>
                </a:lnTo>
                <a:lnTo>
                  <a:pt x="16449" y="11574"/>
                </a:lnTo>
                <a:lnTo>
                  <a:pt x="17468" y="11673"/>
                </a:lnTo>
                <a:lnTo>
                  <a:pt x="17753" y="11064"/>
                </a:lnTo>
                <a:lnTo>
                  <a:pt x="17273" y="10576"/>
                </a:lnTo>
                <a:lnTo>
                  <a:pt x="16574" y="10338"/>
                </a:lnTo>
                <a:lnTo>
                  <a:pt x="15206" y="10409"/>
                </a:lnTo>
                <a:lnTo>
                  <a:pt x="15200" y="9402"/>
                </a:lnTo>
                <a:lnTo>
                  <a:pt x="14819" y="8738"/>
                </a:lnTo>
                <a:lnTo>
                  <a:pt x="14810" y="8336"/>
                </a:lnTo>
                <a:lnTo>
                  <a:pt x="15362" y="7874"/>
                </a:lnTo>
                <a:lnTo>
                  <a:pt x="15371" y="7228"/>
                </a:lnTo>
                <a:lnTo>
                  <a:pt x="15056" y="6881"/>
                </a:lnTo>
                <a:lnTo>
                  <a:pt x="15262" y="6536"/>
                </a:lnTo>
                <a:lnTo>
                  <a:pt x="16113" y="5881"/>
                </a:lnTo>
                <a:lnTo>
                  <a:pt x="16810" y="4892"/>
                </a:lnTo>
                <a:lnTo>
                  <a:pt x="15123" y="4478"/>
                </a:lnTo>
                <a:lnTo>
                  <a:pt x="14456" y="3999"/>
                </a:lnTo>
                <a:lnTo>
                  <a:pt x="13482" y="4218"/>
                </a:lnTo>
                <a:lnTo>
                  <a:pt x="13408" y="4597"/>
                </a:lnTo>
                <a:lnTo>
                  <a:pt x="12910" y="4949"/>
                </a:lnTo>
                <a:lnTo>
                  <a:pt x="11914" y="4641"/>
                </a:lnTo>
                <a:lnTo>
                  <a:pt x="11251" y="4117"/>
                </a:lnTo>
                <a:lnTo>
                  <a:pt x="11274" y="3137"/>
                </a:lnTo>
                <a:lnTo>
                  <a:pt x="11715" y="2894"/>
                </a:lnTo>
                <a:lnTo>
                  <a:pt x="12292" y="2938"/>
                </a:lnTo>
                <a:lnTo>
                  <a:pt x="12787" y="2400"/>
                </a:lnTo>
                <a:lnTo>
                  <a:pt x="12588" y="1768"/>
                </a:lnTo>
                <a:lnTo>
                  <a:pt x="11654" y="1375"/>
                </a:lnTo>
                <a:lnTo>
                  <a:pt x="11522" y="492"/>
                </a:lnTo>
                <a:lnTo>
                  <a:pt x="10635" y="0"/>
                </a:lnTo>
                <a:lnTo>
                  <a:pt x="9603" y="438"/>
                </a:lnTo>
                <a:lnTo>
                  <a:pt x="9033" y="961"/>
                </a:lnTo>
                <a:lnTo>
                  <a:pt x="9179" y="2041"/>
                </a:lnTo>
                <a:lnTo>
                  <a:pt x="8514" y="2874"/>
                </a:lnTo>
                <a:lnTo>
                  <a:pt x="7844" y="3286"/>
                </a:lnTo>
                <a:lnTo>
                  <a:pt x="7483" y="3585"/>
                </a:lnTo>
                <a:lnTo>
                  <a:pt x="6596" y="3791"/>
                </a:lnTo>
                <a:lnTo>
                  <a:pt x="6092" y="4468"/>
                </a:lnTo>
                <a:lnTo>
                  <a:pt x="6537" y="5029"/>
                </a:lnTo>
                <a:lnTo>
                  <a:pt x="7353" y="5672"/>
                </a:lnTo>
                <a:lnTo>
                  <a:pt x="7078" y="6860"/>
                </a:lnTo>
                <a:lnTo>
                  <a:pt x="7976" y="7881"/>
                </a:lnTo>
                <a:lnTo>
                  <a:pt x="8913" y="8545"/>
                </a:lnTo>
                <a:lnTo>
                  <a:pt x="10085" y="9096"/>
                </a:lnTo>
                <a:lnTo>
                  <a:pt x="10685" y="9736"/>
                </a:lnTo>
                <a:lnTo>
                  <a:pt x="11527" y="10166"/>
                </a:lnTo>
                <a:lnTo>
                  <a:pt x="12475" y="10483"/>
                </a:lnTo>
                <a:lnTo>
                  <a:pt x="13366" y="10876"/>
                </a:lnTo>
                <a:lnTo>
                  <a:pt x="13052" y="11096"/>
                </a:lnTo>
                <a:lnTo>
                  <a:pt x="11997" y="10926"/>
                </a:lnTo>
                <a:lnTo>
                  <a:pt x="10727" y="11178"/>
                </a:lnTo>
                <a:lnTo>
                  <a:pt x="10208" y="11947"/>
                </a:lnTo>
                <a:lnTo>
                  <a:pt x="9420" y="12178"/>
                </a:lnTo>
                <a:lnTo>
                  <a:pt x="8556" y="11684"/>
                </a:lnTo>
                <a:lnTo>
                  <a:pt x="7525" y="11588"/>
                </a:lnTo>
                <a:lnTo>
                  <a:pt x="6514" y="11764"/>
                </a:lnTo>
                <a:lnTo>
                  <a:pt x="5845" y="11365"/>
                </a:lnTo>
                <a:lnTo>
                  <a:pt x="5712" y="10749"/>
                </a:lnTo>
                <a:lnTo>
                  <a:pt x="5131" y="10372"/>
                </a:lnTo>
                <a:lnTo>
                  <a:pt x="4193" y="9844"/>
                </a:lnTo>
                <a:lnTo>
                  <a:pt x="3575" y="9785"/>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8" name="AutoShape 36"/>
          <p:cNvSpPr>
            <a:spLocks/>
          </p:cNvSpPr>
          <p:nvPr/>
        </p:nvSpPr>
        <p:spPr bwMode="auto">
          <a:xfrm>
            <a:off x="7320660" y="5154509"/>
            <a:ext cx="353877" cy="1944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25" y="3078"/>
                </a:moveTo>
                <a:lnTo>
                  <a:pt x="2328" y="3368"/>
                </a:lnTo>
                <a:lnTo>
                  <a:pt x="720" y="5344"/>
                </a:lnTo>
                <a:lnTo>
                  <a:pt x="0" y="7070"/>
                </a:lnTo>
                <a:lnTo>
                  <a:pt x="994" y="8893"/>
                </a:lnTo>
                <a:lnTo>
                  <a:pt x="2040" y="10374"/>
                </a:lnTo>
                <a:lnTo>
                  <a:pt x="3682" y="11558"/>
                </a:lnTo>
                <a:lnTo>
                  <a:pt x="5368" y="14002"/>
                </a:lnTo>
                <a:lnTo>
                  <a:pt x="5601" y="17163"/>
                </a:lnTo>
                <a:lnTo>
                  <a:pt x="7336" y="19766"/>
                </a:lnTo>
                <a:lnTo>
                  <a:pt x="9381" y="18849"/>
                </a:lnTo>
                <a:lnTo>
                  <a:pt x="11353" y="19117"/>
                </a:lnTo>
                <a:lnTo>
                  <a:pt x="12924" y="21600"/>
                </a:lnTo>
                <a:lnTo>
                  <a:pt x="15010" y="20495"/>
                </a:lnTo>
                <a:lnTo>
                  <a:pt x="15936" y="16685"/>
                </a:lnTo>
                <a:lnTo>
                  <a:pt x="18324" y="15745"/>
                </a:lnTo>
                <a:lnTo>
                  <a:pt x="20595" y="16446"/>
                </a:lnTo>
                <a:lnTo>
                  <a:pt x="21600" y="14332"/>
                </a:lnTo>
                <a:lnTo>
                  <a:pt x="17667" y="10795"/>
                </a:lnTo>
                <a:lnTo>
                  <a:pt x="15845" y="8574"/>
                </a:lnTo>
                <a:lnTo>
                  <a:pt x="14805" y="5595"/>
                </a:lnTo>
                <a:lnTo>
                  <a:pt x="11433" y="1300"/>
                </a:lnTo>
                <a:lnTo>
                  <a:pt x="9652" y="0"/>
                </a:lnTo>
                <a:lnTo>
                  <a:pt x="8119" y="1438"/>
                </a:lnTo>
                <a:lnTo>
                  <a:pt x="7375" y="3659"/>
                </a:lnTo>
                <a:lnTo>
                  <a:pt x="5325" y="3078"/>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9" name="AutoShape 37"/>
          <p:cNvSpPr>
            <a:spLocks/>
          </p:cNvSpPr>
          <p:nvPr/>
        </p:nvSpPr>
        <p:spPr bwMode="auto">
          <a:xfrm>
            <a:off x="4379568" y="2907516"/>
            <a:ext cx="1069934" cy="14266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15" y="3095"/>
                </a:moveTo>
                <a:lnTo>
                  <a:pt x="4153" y="1918"/>
                </a:lnTo>
                <a:lnTo>
                  <a:pt x="5279" y="1253"/>
                </a:lnTo>
                <a:lnTo>
                  <a:pt x="5736" y="811"/>
                </a:lnTo>
                <a:lnTo>
                  <a:pt x="5795" y="422"/>
                </a:lnTo>
                <a:lnTo>
                  <a:pt x="5470" y="41"/>
                </a:lnTo>
                <a:lnTo>
                  <a:pt x="7023" y="0"/>
                </a:lnTo>
                <a:lnTo>
                  <a:pt x="7214" y="600"/>
                </a:lnTo>
                <a:lnTo>
                  <a:pt x="7886" y="588"/>
                </a:lnTo>
                <a:lnTo>
                  <a:pt x="8647" y="813"/>
                </a:lnTo>
                <a:lnTo>
                  <a:pt x="8536" y="1373"/>
                </a:lnTo>
                <a:lnTo>
                  <a:pt x="9178" y="1992"/>
                </a:lnTo>
                <a:lnTo>
                  <a:pt x="9381" y="2467"/>
                </a:lnTo>
                <a:lnTo>
                  <a:pt x="9366" y="3086"/>
                </a:lnTo>
                <a:lnTo>
                  <a:pt x="9534" y="3769"/>
                </a:lnTo>
                <a:lnTo>
                  <a:pt x="9835" y="4023"/>
                </a:lnTo>
                <a:lnTo>
                  <a:pt x="10812" y="4202"/>
                </a:lnTo>
                <a:lnTo>
                  <a:pt x="11156" y="4662"/>
                </a:lnTo>
                <a:lnTo>
                  <a:pt x="11544" y="4916"/>
                </a:lnTo>
                <a:lnTo>
                  <a:pt x="12297" y="5235"/>
                </a:lnTo>
                <a:lnTo>
                  <a:pt x="12908" y="5687"/>
                </a:lnTo>
                <a:lnTo>
                  <a:pt x="13525" y="6428"/>
                </a:lnTo>
                <a:lnTo>
                  <a:pt x="13797" y="6752"/>
                </a:lnTo>
                <a:lnTo>
                  <a:pt x="13273" y="7234"/>
                </a:lnTo>
                <a:lnTo>
                  <a:pt x="12717" y="7926"/>
                </a:lnTo>
                <a:lnTo>
                  <a:pt x="12647" y="8565"/>
                </a:lnTo>
                <a:lnTo>
                  <a:pt x="12641" y="9203"/>
                </a:lnTo>
                <a:lnTo>
                  <a:pt x="12936" y="9805"/>
                </a:lnTo>
                <a:lnTo>
                  <a:pt x="13450" y="10322"/>
                </a:lnTo>
                <a:lnTo>
                  <a:pt x="14096" y="10728"/>
                </a:lnTo>
                <a:lnTo>
                  <a:pt x="14490" y="11151"/>
                </a:lnTo>
                <a:lnTo>
                  <a:pt x="14670" y="11609"/>
                </a:lnTo>
                <a:lnTo>
                  <a:pt x="15157" y="12299"/>
                </a:lnTo>
                <a:lnTo>
                  <a:pt x="15393" y="12778"/>
                </a:lnTo>
                <a:lnTo>
                  <a:pt x="16019" y="13074"/>
                </a:lnTo>
                <a:lnTo>
                  <a:pt x="16664" y="13013"/>
                </a:lnTo>
                <a:lnTo>
                  <a:pt x="16888" y="12516"/>
                </a:lnTo>
                <a:lnTo>
                  <a:pt x="17304" y="12342"/>
                </a:lnTo>
                <a:lnTo>
                  <a:pt x="17908" y="12807"/>
                </a:lnTo>
                <a:lnTo>
                  <a:pt x="18305" y="13255"/>
                </a:lnTo>
                <a:lnTo>
                  <a:pt x="18618" y="13910"/>
                </a:lnTo>
                <a:lnTo>
                  <a:pt x="19082" y="14246"/>
                </a:lnTo>
                <a:lnTo>
                  <a:pt x="19082" y="14767"/>
                </a:lnTo>
                <a:lnTo>
                  <a:pt x="18995" y="15424"/>
                </a:lnTo>
                <a:lnTo>
                  <a:pt x="19210" y="15956"/>
                </a:lnTo>
                <a:lnTo>
                  <a:pt x="19605" y="16299"/>
                </a:lnTo>
                <a:lnTo>
                  <a:pt x="19786" y="16790"/>
                </a:lnTo>
                <a:lnTo>
                  <a:pt x="20054" y="17460"/>
                </a:lnTo>
                <a:lnTo>
                  <a:pt x="20523" y="17913"/>
                </a:lnTo>
                <a:lnTo>
                  <a:pt x="20964" y="18205"/>
                </a:lnTo>
                <a:lnTo>
                  <a:pt x="21490" y="18375"/>
                </a:lnTo>
                <a:lnTo>
                  <a:pt x="21600" y="18728"/>
                </a:lnTo>
                <a:lnTo>
                  <a:pt x="21400" y="19085"/>
                </a:lnTo>
                <a:lnTo>
                  <a:pt x="21220" y="19512"/>
                </a:lnTo>
                <a:lnTo>
                  <a:pt x="20981" y="19921"/>
                </a:lnTo>
                <a:lnTo>
                  <a:pt x="20979" y="20254"/>
                </a:lnTo>
                <a:lnTo>
                  <a:pt x="21246" y="20669"/>
                </a:lnTo>
                <a:lnTo>
                  <a:pt x="21287" y="21109"/>
                </a:lnTo>
                <a:lnTo>
                  <a:pt x="21010" y="21408"/>
                </a:lnTo>
                <a:lnTo>
                  <a:pt x="20438" y="21130"/>
                </a:lnTo>
                <a:lnTo>
                  <a:pt x="20028" y="21442"/>
                </a:lnTo>
                <a:lnTo>
                  <a:pt x="19799" y="21600"/>
                </a:lnTo>
                <a:lnTo>
                  <a:pt x="19386" y="20915"/>
                </a:lnTo>
                <a:lnTo>
                  <a:pt x="18925" y="20188"/>
                </a:lnTo>
                <a:lnTo>
                  <a:pt x="17894" y="19532"/>
                </a:lnTo>
                <a:lnTo>
                  <a:pt x="17046" y="18875"/>
                </a:lnTo>
                <a:lnTo>
                  <a:pt x="16185" y="18172"/>
                </a:lnTo>
                <a:lnTo>
                  <a:pt x="15845" y="17849"/>
                </a:lnTo>
                <a:lnTo>
                  <a:pt x="15676" y="17350"/>
                </a:lnTo>
                <a:lnTo>
                  <a:pt x="15143" y="16776"/>
                </a:lnTo>
                <a:lnTo>
                  <a:pt x="14641" y="16324"/>
                </a:lnTo>
                <a:lnTo>
                  <a:pt x="14005" y="15735"/>
                </a:lnTo>
                <a:lnTo>
                  <a:pt x="13685" y="15255"/>
                </a:lnTo>
                <a:lnTo>
                  <a:pt x="12674" y="14406"/>
                </a:lnTo>
                <a:lnTo>
                  <a:pt x="11371" y="13671"/>
                </a:lnTo>
                <a:lnTo>
                  <a:pt x="10461" y="13036"/>
                </a:lnTo>
                <a:lnTo>
                  <a:pt x="9783" y="12454"/>
                </a:lnTo>
                <a:lnTo>
                  <a:pt x="10201" y="12412"/>
                </a:lnTo>
                <a:lnTo>
                  <a:pt x="10327" y="12008"/>
                </a:lnTo>
                <a:lnTo>
                  <a:pt x="9891" y="11868"/>
                </a:lnTo>
                <a:lnTo>
                  <a:pt x="9538" y="12190"/>
                </a:lnTo>
                <a:lnTo>
                  <a:pt x="9034" y="12002"/>
                </a:lnTo>
                <a:lnTo>
                  <a:pt x="8655" y="11682"/>
                </a:lnTo>
                <a:lnTo>
                  <a:pt x="7986" y="11132"/>
                </a:lnTo>
                <a:lnTo>
                  <a:pt x="7633" y="11133"/>
                </a:lnTo>
                <a:lnTo>
                  <a:pt x="7316" y="10745"/>
                </a:lnTo>
                <a:lnTo>
                  <a:pt x="7577" y="10395"/>
                </a:lnTo>
                <a:cubicBezTo>
                  <a:pt x="7619" y="10275"/>
                  <a:pt x="7649" y="10153"/>
                  <a:pt x="7665" y="10029"/>
                </a:cubicBezTo>
                <a:cubicBezTo>
                  <a:pt x="7691" y="9838"/>
                  <a:pt x="7685" y="9646"/>
                  <a:pt x="7648" y="9456"/>
                </a:cubicBezTo>
                <a:lnTo>
                  <a:pt x="7312" y="9079"/>
                </a:lnTo>
                <a:lnTo>
                  <a:pt x="6455" y="8554"/>
                </a:lnTo>
                <a:lnTo>
                  <a:pt x="5455" y="8377"/>
                </a:lnTo>
                <a:lnTo>
                  <a:pt x="4748" y="7940"/>
                </a:lnTo>
                <a:lnTo>
                  <a:pt x="4127" y="7611"/>
                </a:lnTo>
                <a:lnTo>
                  <a:pt x="3547" y="7613"/>
                </a:lnTo>
                <a:lnTo>
                  <a:pt x="3571" y="7192"/>
                </a:lnTo>
                <a:lnTo>
                  <a:pt x="3386" y="6829"/>
                </a:lnTo>
                <a:lnTo>
                  <a:pt x="2917" y="6957"/>
                </a:lnTo>
                <a:lnTo>
                  <a:pt x="2766" y="7226"/>
                </a:lnTo>
                <a:lnTo>
                  <a:pt x="2299" y="7159"/>
                </a:lnTo>
                <a:lnTo>
                  <a:pt x="1744" y="6926"/>
                </a:lnTo>
                <a:lnTo>
                  <a:pt x="2345" y="6704"/>
                </a:lnTo>
                <a:lnTo>
                  <a:pt x="2783" y="6527"/>
                </a:lnTo>
                <a:lnTo>
                  <a:pt x="2556" y="6247"/>
                </a:lnTo>
                <a:lnTo>
                  <a:pt x="2149" y="6386"/>
                </a:lnTo>
                <a:lnTo>
                  <a:pt x="1743" y="6584"/>
                </a:lnTo>
                <a:lnTo>
                  <a:pt x="1312" y="6411"/>
                </a:lnTo>
                <a:lnTo>
                  <a:pt x="1029" y="6227"/>
                </a:lnTo>
                <a:lnTo>
                  <a:pt x="906" y="5992"/>
                </a:lnTo>
                <a:lnTo>
                  <a:pt x="819" y="5814"/>
                </a:lnTo>
                <a:lnTo>
                  <a:pt x="429" y="5868"/>
                </a:lnTo>
                <a:lnTo>
                  <a:pt x="0" y="5757"/>
                </a:lnTo>
                <a:lnTo>
                  <a:pt x="10" y="5537"/>
                </a:lnTo>
                <a:lnTo>
                  <a:pt x="279" y="5111"/>
                </a:lnTo>
                <a:lnTo>
                  <a:pt x="211" y="4580"/>
                </a:lnTo>
                <a:lnTo>
                  <a:pt x="548" y="4175"/>
                </a:lnTo>
                <a:lnTo>
                  <a:pt x="1033" y="3809"/>
                </a:lnTo>
                <a:lnTo>
                  <a:pt x="1346" y="3471"/>
                </a:lnTo>
                <a:lnTo>
                  <a:pt x="1715" y="3095"/>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0" name="AutoShape 38"/>
          <p:cNvSpPr>
            <a:spLocks/>
          </p:cNvSpPr>
          <p:nvPr/>
        </p:nvSpPr>
        <p:spPr bwMode="auto">
          <a:xfrm>
            <a:off x="4996845" y="3003121"/>
            <a:ext cx="1273621" cy="13730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19" y="5977"/>
                </a:moveTo>
                <a:lnTo>
                  <a:pt x="40" y="6747"/>
                </a:lnTo>
                <a:lnTo>
                  <a:pt x="0" y="8072"/>
                </a:lnTo>
                <a:lnTo>
                  <a:pt x="303" y="8766"/>
                </a:lnTo>
                <a:lnTo>
                  <a:pt x="766" y="9362"/>
                </a:lnTo>
                <a:lnTo>
                  <a:pt x="1303" y="9724"/>
                </a:lnTo>
                <a:lnTo>
                  <a:pt x="1613" y="10151"/>
                </a:lnTo>
                <a:lnTo>
                  <a:pt x="1726" y="10610"/>
                </a:lnTo>
                <a:lnTo>
                  <a:pt x="2148" y="11278"/>
                </a:lnTo>
                <a:lnTo>
                  <a:pt x="2398" y="11873"/>
                </a:lnTo>
                <a:lnTo>
                  <a:pt x="2952" y="12218"/>
                </a:lnTo>
                <a:lnTo>
                  <a:pt x="3615" y="12153"/>
                </a:lnTo>
                <a:lnTo>
                  <a:pt x="3845" y="11613"/>
                </a:lnTo>
                <a:lnTo>
                  <a:pt x="4086" y="11525"/>
                </a:lnTo>
                <a:lnTo>
                  <a:pt x="4536" y="11941"/>
                </a:lnTo>
                <a:lnTo>
                  <a:pt x="4826" y="12349"/>
                </a:lnTo>
                <a:lnTo>
                  <a:pt x="5047" y="13076"/>
                </a:lnTo>
                <a:lnTo>
                  <a:pt x="5477" y="13391"/>
                </a:lnTo>
                <a:lnTo>
                  <a:pt x="5345" y="14586"/>
                </a:lnTo>
                <a:lnTo>
                  <a:pt x="5575" y="15147"/>
                </a:lnTo>
                <a:lnTo>
                  <a:pt x="5927" y="15505"/>
                </a:lnTo>
                <a:lnTo>
                  <a:pt x="6273" y="16805"/>
                </a:lnTo>
                <a:lnTo>
                  <a:pt x="6699" y="17281"/>
                </a:lnTo>
                <a:lnTo>
                  <a:pt x="7102" y="17572"/>
                </a:lnTo>
                <a:lnTo>
                  <a:pt x="7524" y="17679"/>
                </a:lnTo>
                <a:lnTo>
                  <a:pt x="7633" y="18017"/>
                </a:lnTo>
                <a:lnTo>
                  <a:pt x="8174" y="18082"/>
                </a:lnTo>
                <a:lnTo>
                  <a:pt x="8821" y="18271"/>
                </a:lnTo>
                <a:lnTo>
                  <a:pt x="9258" y="18320"/>
                </a:lnTo>
                <a:lnTo>
                  <a:pt x="9919" y="18672"/>
                </a:lnTo>
                <a:lnTo>
                  <a:pt x="10194" y="19278"/>
                </a:lnTo>
                <a:lnTo>
                  <a:pt x="9888" y="19555"/>
                </a:lnTo>
                <a:lnTo>
                  <a:pt x="9660" y="20041"/>
                </a:lnTo>
                <a:lnTo>
                  <a:pt x="9859" y="20269"/>
                </a:lnTo>
                <a:lnTo>
                  <a:pt x="10320" y="20189"/>
                </a:lnTo>
                <a:lnTo>
                  <a:pt x="10653" y="19844"/>
                </a:lnTo>
                <a:lnTo>
                  <a:pt x="10896" y="20241"/>
                </a:lnTo>
                <a:lnTo>
                  <a:pt x="11126" y="20544"/>
                </a:lnTo>
                <a:lnTo>
                  <a:pt x="11460" y="21005"/>
                </a:lnTo>
                <a:lnTo>
                  <a:pt x="11948" y="21310"/>
                </a:lnTo>
                <a:lnTo>
                  <a:pt x="12256" y="21524"/>
                </a:lnTo>
                <a:lnTo>
                  <a:pt x="12642" y="21600"/>
                </a:lnTo>
                <a:lnTo>
                  <a:pt x="12700" y="21096"/>
                </a:lnTo>
                <a:lnTo>
                  <a:pt x="13081" y="20503"/>
                </a:lnTo>
                <a:lnTo>
                  <a:pt x="13149" y="20016"/>
                </a:lnTo>
                <a:lnTo>
                  <a:pt x="13380" y="19535"/>
                </a:lnTo>
                <a:lnTo>
                  <a:pt x="13321" y="18694"/>
                </a:lnTo>
                <a:lnTo>
                  <a:pt x="13318" y="18096"/>
                </a:lnTo>
                <a:lnTo>
                  <a:pt x="13436" y="17664"/>
                </a:lnTo>
                <a:lnTo>
                  <a:pt x="13690" y="17217"/>
                </a:lnTo>
                <a:lnTo>
                  <a:pt x="13726" y="16635"/>
                </a:lnTo>
                <a:lnTo>
                  <a:pt x="13794" y="16350"/>
                </a:lnTo>
                <a:lnTo>
                  <a:pt x="14336" y="15856"/>
                </a:lnTo>
                <a:lnTo>
                  <a:pt x="14703" y="15521"/>
                </a:lnTo>
                <a:lnTo>
                  <a:pt x="15172" y="15354"/>
                </a:lnTo>
                <a:lnTo>
                  <a:pt x="15117" y="14823"/>
                </a:lnTo>
                <a:lnTo>
                  <a:pt x="15062" y="14240"/>
                </a:lnTo>
                <a:lnTo>
                  <a:pt x="15239" y="13651"/>
                </a:lnTo>
                <a:lnTo>
                  <a:pt x="15436" y="13181"/>
                </a:lnTo>
                <a:lnTo>
                  <a:pt x="15934" y="12756"/>
                </a:lnTo>
                <a:lnTo>
                  <a:pt x="16691" y="12386"/>
                </a:lnTo>
                <a:lnTo>
                  <a:pt x="16974" y="12079"/>
                </a:lnTo>
                <a:lnTo>
                  <a:pt x="17376" y="11689"/>
                </a:lnTo>
                <a:lnTo>
                  <a:pt x="17735" y="11462"/>
                </a:lnTo>
                <a:lnTo>
                  <a:pt x="18237" y="11480"/>
                </a:lnTo>
                <a:lnTo>
                  <a:pt x="18989" y="11658"/>
                </a:lnTo>
                <a:lnTo>
                  <a:pt x="19646" y="11790"/>
                </a:lnTo>
                <a:lnTo>
                  <a:pt x="20334" y="11842"/>
                </a:lnTo>
                <a:lnTo>
                  <a:pt x="21043" y="11760"/>
                </a:lnTo>
                <a:lnTo>
                  <a:pt x="21471" y="11731"/>
                </a:lnTo>
                <a:lnTo>
                  <a:pt x="21600" y="11250"/>
                </a:lnTo>
                <a:lnTo>
                  <a:pt x="21435" y="10771"/>
                </a:lnTo>
                <a:lnTo>
                  <a:pt x="21475" y="10336"/>
                </a:lnTo>
                <a:lnTo>
                  <a:pt x="21519" y="9985"/>
                </a:lnTo>
                <a:lnTo>
                  <a:pt x="21309" y="9500"/>
                </a:lnTo>
                <a:lnTo>
                  <a:pt x="20958" y="9159"/>
                </a:lnTo>
                <a:lnTo>
                  <a:pt x="20660" y="9026"/>
                </a:lnTo>
                <a:lnTo>
                  <a:pt x="20144" y="9359"/>
                </a:lnTo>
                <a:lnTo>
                  <a:pt x="19813" y="9654"/>
                </a:lnTo>
                <a:lnTo>
                  <a:pt x="19627" y="10301"/>
                </a:lnTo>
                <a:lnTo>
                  <a:pt x="19118" y="10040"/>
                </a:lnTo>
                <a:lnTo>
                  <a:pt x="18532" y="9554"/>
                </a:lnTo>
                <a:lnTo>
                  <a:pt x="17768" y="9170"/>
                </a:lnTo>
                <a:lnTo>
                  <a:pt x="17741" y="8218"/>
                </a:lnTo>
                <a:lnTo>
                  <a:pt x="17208" y="8079"/>
                </a:lnTo>
                <a:lnTo>
                  <a:pt x="16815" y="7758"/>
                </a:lnTo>
                <a:lnTo>
                  <a:pt x="16877" y="7408"/>
                </a:lnTo>
                <a:lnTo>
                  <a:pt x="17235" y="7333"/>
                </a:lnTo>
                <a:lnTo>
                  <a:pt x="17833" y="6736"/>
                </a:lnTo>
                <a:lnTo>
                  <a:pt x="17387" y="6119"/>
                </a:lnTo>
                <a:lnTo>
                  <a:pt x="17562" y="5827"/>
                </a:lnTo>
                <a:lnTo>
                  <a:pt x="17903" y="5460"/>
                </a:lnTo>
                <a:lnTo>
                  <a:pt x="17881" y="4874"/>
                </a:lnTo>
                <a:lnTo>
                  <a:pt x="17695" y="4340"/>
                </a:lnTo>
                <a:lnTo>
                  <a:pt x="17996" y="3207"/>
                </a:lnTo>
                <a:lnTo>
                  <a:pt x="17916" y="2500"/>
                </a:lnTo>
                <a:lnTo>
                  <a:pt x="16651" y="1214"/>
                </a:lnTo>
                <a:lnTo>
                  <a:pt x="15864" y="859"/>
                </a:lnTo>
                <a:lnTo>
                  <a:pt x="15657" y="971"/>
                </a:lnTo>
                <a:lnTo>
                  <a:pt x="15326" y="889"/>
                </a:lnTo>
                <a:lnTo>
                  <a:pt x="14835" y="550"/>
                </a:lnTo>
                <a:lnTo>
                  <a:pt x="14105" y="413"/>
                </a:lnTo>
                <a:lnTo>
                  <a:pt x="13354" y="750"/>
                </a:lnTo>
                <a:lnTo>
                  <a:pt x="12246" y="2198"/>
                </a:lnTo>
                <a:lnTo>
                  <a:pt x="11873" y="2388"/>
                </a:lnTo>
                <a:lnTo>
                  <a:pt x="10404" y="1681"/>
                </a:lnTo>
                <a:lnTo>
                  <a:pt x="9230" y="1608"/>
                </a:lnTo>
                <a:lnTo>
                  <a:pt x="8710" y="1792"/>
                </a:lnTo>
                <a:lnTo>
                  <a:pt x="8288" y="1797"/>
                </a:lnTo>
                <a:lnTo>
                  <a:pt x="7376" y="767"/>
                </a:lnTo>
                <a:lnTo>
                  <a:pt x="6855" y="552"/>
                </a:lnTo>
                <a:lnTo>
                  <a:pt x="6321" y="546"/>
                </a:lnTo>
                <a:lnTo>
                  <a:pt x="5829" y="165"/>
                </a:lnTo>
                <a:lnTo>
                  <a:pt x="5317" y="0"/>
                </a:lnTo>
                <a:lnTo>
                  <a:pt x="4805" y="310"/>
                </a:lnTo>
                <a:lnTo>
                  <a:pt x="4593" y="970"/>
                </a:lnTo>
                <a:lnTo>
                  <a:pt x="3998" y="1763"/>
                </a:lnTo>
                <a:lnTo>
                  <a:pt x="3332" y="2059"/>
                </a:lnTo>
                <a:lnTo>
                  <a:pt x="3779" y="3274"/>
                </a:lnTo>
                <a:lnTo>
                  <a:pt x="3356" y="3692"/>
                </a:lnTo>
                <a:lnTo>
                  <a:pt x="2918" y="4345"/>
                </a:lnTo>
                <a:lnTo>
                  <a:pt x="2834" y="4727"/>
                </a:lnTo>
                <a:lnTo>
                  <a:pt x="2721" y="5070"/>
                </a:lnTo>
                <a:lnTo>
                  <a:pt x="2201" y="5397"/>
                </a:lnTo>
                <a:lnTo>
                  <a:pt x="1548" y="5581"/>
                </a:lnTo>
                <a:lnTo>
                  <a:pt x="974" y="5466"/>
                </a:lnTo>
                <a:lnTo>
                  <a:pt x="419" y="5977"/>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1" name="AutoShape 39"/>
          <p:cNvSpPr>
            <a:spLocks/>
          </p:cNvSpPr>
          <p:nvPr/>
        </p:nvSpPr>
        <p:spPr bwMode="auto">
          <a:xfrm>
            <a:off x="5735609" y="3528446"/>
            <a:ext cx="993900" cy="12276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552" y="17115"/>
                </a:moveTo>
                <a:lnTo>
                  <a:pt x="16251" y="16810"/>
                </a:lnTo>
                <a:lnTo>
                  <a:pt x="15396" y="16801"/>
                </a:lnTo>
                <a:lnTo>
                  <a:pt x="14826" y="16871"/>
                </a:lnTo>
                <a:lnTo>
                  <a:pt x="14625" y="16276"/>
                </a:lnTo>
                <a:lnTo>
                  <a:pt x="14577" y="15718"/>
                </a:lnTo>
                <a:lnTo>
                  <a:pt x="14335" y="15310"/>
                </a:lnTo>
                <a:lnTo>
                  <a:pt x="13689" y="14961"/>
                </a:lnTo>
                <a:lnTo>
                  <a:pt x="12974" y="14685"/>
                </a:lnTo>
                <a:lnTo>
                  <a:pt x="12377" y="14310"/>
                </a:lnTo>
                <a:lnTo>
                  <a:pt x="11840" y="14549"/>
                </a:lnTo>
                <a:lnTo>
                  <a:pt x="11212" y="14918"/>
                </a:lnTo>
                <a:lnTo>
                  <a:pt x="10545" y="15495"/>
                </a:lnTo>
                <a:lnTo>
                  <a:pt x="9755" y="16068"/>
                </a:lnTo>
                <a:lnTo>
                  <a:pt x="9204" y="16747"/>
                </a:lnTo>
                <a:lnTo>
                  <a:pt x="8893" y="17347"/>
                </a:lnTo>
                <a:lnTo>
                  <a:pt x="9067" y="17728"/>
                </a:lnTo>
                <a:lnTo>
                  <a:pt x="9348" y="18185"/>
                </a:lnTo>
                <a:lnTo>
                  <a:pt x="9620" y="18337"/>
                </a:lnTo>
                <a:lnTo>
                  <a:pt x="9586" y="18695"/>
                </a:lnTo>
                <a:lnTo>
                  <a:pt x="10089" y="18963"/>
                </a:lnTo>
                <a:lnTo>
                  <a:pt x="10454" y="19186"/>
                </a:lnTo>
                <a:lnTo>
                  <a:pt x="10226" y="19630"/>
                </a:lnTo>
                <a:lnTo>
                  <a:pt x="9759" y="19965"/>
                </a:lnTo>
                <a:lnTo>
                  <a:pt x="9312" y="20165"/>
                </a:lnTo>
                <a:lnTo>
                  <a:pt x="8685" y="20358"/>
                </a:lnTo>
                <a:lnTo>
                  <a:pt x="8076" y="20375"/>
                </a:lnTo>
                <a:lnTo>
                  <a:pt x="7919" y="20843"/>
                </a:lnTo>
                <a:lnTo>
                  <a:pt x="7851" y="21439"/>
                </a:lnTo>
                <a:lnTo>
                  <a:pt x="7432" y="21600"/>
                </a:lnTo>
                <a:lnTo>
                  <a:pt x="6613" y="21235"/>
                </a:lnTo>
                <a:lnTo>
                  <a:pt x="5909" y="21053"/>
                </a:lnTo>
                <a:lnTo>
                  <a:pt x="5272" y="21014"/>
                </a:lnTo>
                <a:lnTo>
                  <a:pt x="4561" y="20837"/>
                </a:lnTo>
                <a:lnTo>
                  <a:pt x="3998" y="20669"/>
                </a:lnTo>
                <a:lnTo>
                  <a:pt x="3474" y="20630"/>
                </a:lnTo>
                <a:lnTo>
                  <a:pt x="3594" y="20064"/>
                </a:lnTo>
                <a:lnTo>
                  <a:pt x="4137" y="19539"/>
                </a:lnTo>
                <a:lnTo>
                  <a:pt x="4903" y="19141"/>
                </a:lnTo>
                <a:lnTo>
                  <a:pt x="5171" y="18466"/>
                </a:lnTo>
                <a:lnTo>
                  <a:pt x="5140" y="18065"/>
                </a:lnTo>
                <a:lnTo>
                  <a:pt x="5199" y="17449"/>
                </a:lnTo>
                <a:lnTo>
                  <a:pt x="5781" y="17008"/>
                </a:lnTo>
                <a:lnTo>
                  <a:pt x="6295" y="16830"/>
                </a:lnTo>
                <a:lnTo>
                  <a:pt x="7255" y="16876"/>
                </a:lnTo>
                <a:lnTo>
                  <a:pt x="7658" y="16338"/>
                </a:lnTo>
                <a:lnTo>
                  <a:pt x="7864" y="15427"/>
                </a:lnTo>
                <a:lnTo>
                  <a:pt x="7956" y="14854"/>
                </a:lnTo>
                <a:lnTo>
                  <a:pt x="6946" y="14853"/>
                </a:lnTo>
                <a:lnTo>
                  <a:pt x="6583" y="14613"/>
                </a:lnTo>
                <a:lnTo>
                  <a:pt x="6304" y="14173"/>
                </a:lnTo>
                <a:lnTo>
                  <a:pt x="5743" y="14318"/>
                </a:lnTo>
                <a:lnTo>
                  <a:pt x="5782" y="14792"/>
                </a:lnTo>
                <a:lnTo>
                  <a:pt x="5739" y="15342"/>
                </a:lnTo>
                <a:lnTo>
                  <a:pt x="5202" y="16010"/>
                </a:lnTo>
                <a:lnTo>
                  <a:pt x="4642" y="16177"/>
                </a:lnTo>
                <a:lnTo>
                  <a:pt x="4179" y="15708"/>
                </a:lnTo>
                <a:lnTo>
                  <a:pt x="4343" y="15053"/>
                </a:lnTo>
                <a:lnTo>
                  <a:pt x="4662" y="14217"/>
                </a:lnTo>
                <a:lnTo>
                  <a:pt x="4657" y="13862"/>
                </a:lnTo>
                <a:lnTo>
                  <a:pt x="4156" y="13686"/>
                </a:lnTo>
                <a:lnTo>
                  <a:pt x="3719" y="14085"/>
                </a:lnTo>
                <a:lnTo>
                  <a:pt x="3455" y="14603"/>
                </a:lnTo>
                <a:lnTo>
                  <a:pt x="3313" y="15334"/>
                </a:lnTo>
                <a:lnTo>
                  <a:pt x="2998" y="15130"/>
                </a:lnTo>
                <a:lnTo>
                  <a:pt x="2941" y="14572"/>
                </a:lnTo>
                <a:lnTo>
                  <a:pt x="2935" y="14110"/>
                </a:lnTo>
                <a:lnTo>
                  <a:pt x="3221" y="13571"/>
                </a:lnTo>
                <a:lnTo>
                  <a:pt x="3397" y="13000"/>
                </a:lnTo>
                <a:lnTo>
                  <a:pt x="2977" y="12740"/>
                </a:lnTo>
                <a:lnTo>
                  <a:pt x="2369" y="12920"/>
                </a:lnTo>
                <a:lnTo>
                  <a:pt x="2030" y="13519"/>
                </a:lnTo>
                <a:lnTo>
                  <a:pt x="2231" y="13782"/>
                </a:lnTo>
                <a:lnTo>
                  <a:pt x="2253" y="14150"/>
                </a:lnTo>
                <a:lnTo>
                  <a:pt x="2214" y="14646"/>
                </a:lnTo>
                <a:lnTo>
                  <a:pt x="1898" y="14700"/>
                </a:lnTo>
                <a:lnTo>
                  <a:pt x="1533" y="14843"/>
                </a:lnTo>
                <a:lnTo>
                  <a:pt x="977" y="14870"/>
                </a:lnTo>
                <a:lnTo>
                  <a:pt x="194" y="15036"/>
                </a:lnTo>
                <a:lnTo>
                  <a:pt x="0" y="14742"/>
                </a:lnTo>
                <a:lnTo>
                  <a:pt x="102" y="14267"/>
                </a:lnTo>
                <a:lnTo>
                  <a:pt x="609" y="13624"/>
                </a:lnTo>
                <a:lnTo>
                  <a:pt x="644" y="13166"/>
                </a:lnTo>
                <a:lnTo>
                  <a:pt x="972" y="12608"/>
                </a:lnTo>
                <a:lnTo>
                  <a:pt x="868" y="11127"/>
                </a:lnTo>
                <a:lnTo>
                  <a:pt x="939" y="10656"/>
                </a:lnTo>
                <a:lnTo>
                  <a:pt x="1340" y="9909"/>
                </a:lnTo>
                <a:lnTo>
                  <a:pt x="1490" y="8929"/>
                </a:lnTo>
                <a:lnTo>
                  <a:pt x="2672" y="7966"/>
                </a:lnTo>
                <a:lnTo>
                  <a:pt x="3268" y="7843"/>
                </a:lnTo>
                <a:lnTo>
                  <a:pt x="3060" y="6663"/>
                </a:lnTo>
                <a:lnTo>
                  <a:pt x="3611" y="5325"/>
                </a:lnTo>
                <a:lnTo>
                  <a:pt x="4325" y="4843"/>
                </a:lnTo>
                <a:lnTo>
                  <a:pt x="5276" y="4527"/>
                </a:lnTo>
                <a:lnTo>
                  <a:pt x="5941" y="3822"/>
                </a:lnTo>
                <a:lnTo>
                  <a:pt x="6604" y="3542"/>
                </a:lnTo>
                <a:lnTo>
                  <a:pt x="7465" y="3466"/>
                </a:lnTo>
                <a:lnTo>
                  <a:pt x="8982" y="3819"/>
                </a:lnTo>
                <a:lnTo>
                  <a:pt x="9708" y="3927"/>
                </a:lnTo>
                <a:lnTo>
                  <a:pt x="10747" y="3794"/>
                </a:lnTo>
                <a:lnTo>
                  <a:pt x="11272" y="3810"/>
                </a:lnTo>
                <a:lnTo>
                  <a:pt x="11528" y="3370"/>
                </a:lnTo>
                <a:lnTo>
                  <a:pt x="11222" y="2765"/>
                </a:lnTo>
                <a:lnTo>
                  <a:pt x="11375" y="1894"/>
                </a:lnTo>
                <a:lnTo>
                  <a:pt x="11057" y="1386"/>
                </a:lnTo>
                <a:lnTo>
                  <a:pt x="10397" y="1052"/>
                </a:lnTo>
                <a:lnTo>
                  <a:pt x="10574" y="257"/>
                </a:lnTo>
                <a:lnTo>
                  <a:pt x="12049" y="0"/>
                </a:lnTo>
                <a:lnTo>
                  <a:pt x="13713" y="7"/>
                </a:lnTo>
                <a:lnTo>
                  <a:pt x="14183" y="302"/>
                </a:lnTo>
                <a:lnTo>
                  <a:pt x="15195" y="280"/>
                </a:lnTo>
                <a:lnTo>
                  <a:pt x="15937" y="1243"/>
                </a:lnTo>
                <a:lnTo>
                  <a:pt x="16710" y="1448"/>
                </a:lnTo>
                <a:lnTo>
                  <a:pt x="16958" y="2212"/>
                </a:lnTo>
                <a:lnTo>
                  <a:pt x="17420" y="2462"/>
                </a:lnTo>
                <a:lnTo>
                  <a:pt x="18357" y="2007"/>
                </a:lnTo>
                <a:lnTo>
                  <a:pt x="19012" y="2046"/>
                </a:lnTo>
                <a:lnTo>
                  <a:pt x="19586" y="2634"/>
                </a:lnTo>
                <a:lnTo>
                  <a:pt x="20076" y="2781"/>
                </a:lnTo>
                <a:lnTo>
                  <a:pt x="20765" y="2806"/>
                </a:lnTo>
                <a:lnTo>
                  <a:pt x="21600" y="3241"/>
                </a:lnTo>
                <a:lnTo>
                  <a:pt x="21280" y="3403"/>
                </a:lnTo>
                <a:lnTo>
                  <a:pt x="21298" y="3784"/>
                </a:lnTo>
                <a:lnTo>
                  <a:pt x="20679" y="4085"/>
                </a:lnTo>
                <a:lnTo>
                  <a:pt x="19474" y="5742"/>
                </a:lnTo>
                <a:lnTo>
                  <a:pt x="18820" y="6436"/>
                </a:lnTo>
                <a:lnTo>
                  <a:pt x="18061" y="6935"/>
                </a:lnTo>
                <a:lnTo>
                  <a:pt x="17353" y="7570"/>
                </a:lnTo>
                <a:lnTo>
                  <a:pt x="15261" y="8638"/>
                </a:lnTo>
                <a:lnTo>
                  <a:pt x="14376" y="9693"/>
                </a:lnTo>
                <a:lnTo>
                  <a:pt x="13674" y="9720"/>
                </a:lnTo>
                <a:lnTo>
                  <a:pt x="13326" y="9520"/>
                </a:lnTo>
                <a:lnTo>
                  <a:pt x="13070" y="9670"/>
                </a:lnTo>
                <a:lnTo>
                  <a:pt x="13089" y="10055"/>
                </a:lnTo>
                <a:lnTo>
                  <a:pt x="12781" y="10267"/>
                </a:lnTo>
                <a:lnTo>
                  <a:pt x="13249" y="10863"/>
                </a:lnTo>
                <a:lnTo>
                  <a:pt x="13148" y="12038"/>
                </a:lnTo>
                <a:lnTo>
                  <a:pt x="13385" y="12498"/>
                </a:lnTo>
                <a:lnTo>
                  <a:pt x="13877" y="12812"/>
                </a:lnTo>
                <a:lnTo>
                  <a:pt x="14184" y="13384"/>
                </a:lnTo>
                <a:lnTo>
                  <a:pt x="14684" y="13805"/>
                </a:lnTo>
                <a:lnTo>
                  <a:pt x="15627" y="14215"/>
                </a:lnTo>
                <a:lnTo>
                  <a:pt x="16171" y="14135"/>
                </a:lnTo>
                <a:lnTo>
                  <a:pt x="16784" y="13420"/>
                </a:lnTo>
                <a:lnTo>
                  <a:pt x="17514" y="13574"/>
                </a:lnTo>
                <a:lnTo>
                  <a:pt x="18153" y="13442"/>
                </a:lnTo>
                <a:lnTo>
                  <a:pt x="18806" y="14309"/>
                </a:lnTo>
                <a:lnTo>
                  <a:pt x="18189" y="14779"/>
                </a:lnTo>
                <a:lnTo>
                  <a:pt x="18381" y="15435"/>
                </a:lnTo>
                <a:lnTo>
                  <a:pt x="18371" y="16005"/>
                </a:lnTo>
                <a:lnTo>
                  <a:pt x="17865" y="16944"/>
                </a:lnTo>
                <a:lnTo>
                  <a:pt x="17425" y="17205"/>
                </a:lnTo>
                <a:lnTo>
                  <a:pt x="17076" y="17351"/>
                </a:lnTo>
                <a:lnTo>
                  <a:pt x="16552" y="17115"/>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2" name="AutoShape 40"/>
          <p:cNvSpPr>
            <a:spLocks/>
          </p:cNvSpPr>
          <p:nvPr/>
        </p:nvSpPr>
        <p:spPr bwMode="auto">
          <a:xfrm>
            <a:off x="6138341" y="4331403"/>
            <a:ext cx="288230" cy="2489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052" y="16166"/>
                </a:moveTo>
                <a:lnTo>
                  <a:pt x="16388" y="19084"/>
                </a:lnTo>
                <a:lnTo>
                  <a:pt x="13877" y="21600"/>
                </a:lnTo>
                <a:lnTo>
                  <a:pt x="11148" y="21253"/>
                </a:lnTo>
                <a:lnTo>
                  <a:pt x="8547" y="19994"/>
                </a:lnTo>
                <a:lnTo>
                  <a:pt x="6502" y="19455"/>
                </a:lnTo>
                <a:lnTo>
                  <a:pt x="3924" y="19620"/>
                </a:lnTo>
                <a:lnTo>
                  <a:pt x="1188" y="19504"/>
                </a:lnTo>
                <a:lnTo>
                  <a:pt x="0" y="15865"/>
                </a:lnTo>
                <a:lnTo>
                  <a:pt x="1142" y="12475"/>
                </a:lnTo>
                <a:lnTo>
                  <a:pt x="2956" y="9513"/>
                </a:lnTo>
                <a:lnTo>
                  <a:pt x="6346" y="5881"/>
                </a:lnTo>
                <a:lnTo>
                  <a:pt x="8066" y="3545"/>
                </a:lnTo>
                <a:lnTo>
                  <a:pt x="10722" y="1471"/>
                </a:lnTo>
                <a:lnTo>
                  <a:pt x="12583" y="0"/>
                </a:lnTo>
                <a:lnTo>
                  <a:pt x="14654" y="2242"/>
                </a:lnTo>
                <a:lnTo>
                  <a:pt x="18120" y="4173"/>
                </a:lnTo>
                <a:lnTo>
                  <a:pt x="19930" y="5721"/>
                </a:lnTo>
                <a:lnTo>
                  <a:pt x="20998" y="8000"/>
                </a:lnTo>
                <a:lnTo>
                  <a:pt x="20849" y="10420"/>
                </a:lnTo>
                <a:lnTo>
                  <a:pt x="21600" y="13423"/>
                </a:lnTo>
                <a:lnTo>
                  <a:pt x="19052" y="16166"/>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3" name="AutoShape 41"/>
          <p:cNvSpPr>
            <a:spLocks/>
          </p:cNvSpPr>
          <p:nvPr/>
        </p:nvSpPr>
        <p:spPr bwMode="auto">
          <a:xfrm>
            <a:off x="5360481" y="4142835"/>
            <a:ext cx="479731" cy="7043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00" y="8257"/>
                </a:moveTo>
                <a:lnTo>
                  <a:pt x="161" y="9094"/>
                </a:lnTo>
                <a:lnTo>
                  <a:pt x="418" y="10068"/>
                </a:lnTo>
                <a:lnTo>
                  <a:pt x="1272" y="10633"/>
                </a:lnTo>
                <a:lnTo>
                  <a:pt x="1957" y="11640"/>
                </a:lnTo>
                <a:lnTo>
                  <a:pt x="2283" y="12574"/>
                </a:lnTo>
                <a:lnTo>
                  <a:pt x="3122" y="13499"/>
                </a:lnTo>
                <a:lnTo>
                  <a:pt x="3881" y="13867"/>
                </a:lnTo>
                <a:lnTo>
                  <a:pt x="4763" y="14137"/>
                </a:lnTo>
                <a:lnTo>
                  <a:pt x="5376" y="14595"/>
                </a:lnTo>
                <a:lnTo>
                  <a:pt x="5502" y="15441"/>
                </a:lnTo>
                <a:lnTo>
                  <a:pt x="5712" y="16432"/>
                </a:lnTo>
                <a:lnTo>
                  <a:pt x="5525" y="17360"/>
                </a:lnTo>
                <a:lnTo>
                  <a:pt x="5102" y="18027"/>
                </a:lnTo>
                <a:lnTo>
                  <a:pt x="4484" y="18771"/>
                </a:lnTo>
                <a:lnTo>
                  <a:pt x="3571" y="19634"/>
                </a:lnTo>
                <a:lnTo>
                  <a:pt x="2339" y="20240"/>
                </a:lnTo>
                <a:lnTo>
                  <a:pt x="2075" y="21043"/>
                </a:lnTo>
                <a:lnTo>
                  <a:pt x="3281" y="21260"/>
                </a:lnTo>
                <a:lnTo>
                  <a:pt x="4766" y="21185"/>
                </a:lnTo>
                <a:lnTo>
                  <a:pt x="5666" y="20626"/>
                </a:lnTo>
                <a:lnTo>
                  <a:pt x="6956" y="20040"/>
                </a:lnTo>
                <a:lnTo>
                  <a:pt x="8652" y="19859"/>
                </a:lnTo>
                <a:lnTo>
                  <a:pt x="9947" y="19408"/>
                </a:lnTo>
                <a:lnTo>
                  <a:pt x="11130" y="19118"/>
                </a:lnTo>
                <a:lnTo>
                  <a:pt x="12869" y="19505"/>
                </a:lnTo>
                <a:lnTo>
                  <a:pt x="13836" y="20350"/>
                </a:lnTo>
                <a:lnTo>
                  <a:pt x="14703" y="20895"/>
                </a:lnTo>
                <a:lnTo>
                  <a:pt x="15631" y="21518"/>
                </a:lnTo>
                <a:lnTo>
                  <a:pt x="16768" y="21600"/>
                </a:lnTo>
                <a:lnTo>
                  <a:pt x="17201" y="20878"/>
                </a:lnTo>
                <a:lnTo>
                  <a:pt x="17614" y="19673"/>
                </a:lnTo>
                <a:lnTo>
                  <a:pt x="17783" y="18887"/>
                </a:lnTo>
                <a:lnTo>
                  <a:pt x="18322" y="18049"/>
                </a:lnTo>
                <a:lnTo>
                  <a:pt x="19679" y="17610"/>
                </a:lnTo>
                <a:lnTo>
                  <a:pt x="20697" y="17292"/>
                </a:lnTo>
                <a:lnTo>
                  <a:pt x="21600" y="16573"/>
                </a:lnTo>
                <a:lnTo>
                  <a:pt x="21444" y="15751"/>
                </a:lnTo>
                <a:lnTo>
                  <a:pt x="20051" y="15350"/>
                </a:lnTo>
                <a:lnTo>
                  <a:pt x="19258" y="14771"/>
                </a:lnTo>
                <a:lnTo>
                  <a:pt x="18835" y="14142"/>
                </a:lnTo>
                <a:lnTo>
                  <a:pt x="19633" y="13173"/>
                </a:lnTo>
                <a:lnTo>
                  <a:pt x="19551" y="12061"/>
                </a:lnTo>
                <a:lnTo>
                  <a:pt x="19430" y="11253"/>
                </a:lnTo>
                <a:lnTo>
                  <a:pt x="17999" y="10491"/>
                </a:lnTo>
                <a:lnTo>
                  <a:pt x="16888" y="9677"/>
                </a:lnTo>
                <a:lnTo>
                  <a:pt x="16534" y="8975"/>
                </a:lnTo>
                <a:lnTo>
                  <a:pt x="16668" y="8241"/>
                </a:lnTo>
                <a:lnTo>
                  <a:pt x="17091" y="7601"/>
                </a:lnTo>
                <a:lnTo>
                  <a:pt x="17088" y="7121"/>
                </a:lnTo>
                <a:lnTo>
                  <a:pt x="15890" y="6721"/>
                </a:lnTo>
                <a:lnTo>
                  <a:pt x="14233" y="5860"/>
                </a:lnTo>
                <a:lnTo>
                  <a:pt x="12012" y="3538"/>
                </a:lnTo>
                <a:lnTo>
                  <a:pt x="10894" y="4286"/>
                </a:lnTo>
                <a:lnTo>
                  <a:pt x="10032" y="4397"/>
                </a:lnTo>
                <a:lnTo>
                  <a:pt x="9611" y="3978"/>
                </a:lnTo>
                <a:lnTo>
                  <a:pt x="10247" y="3225"/>
                </a:lnTo>
                <a:lnTo>
                  <a:pt x="11071" y="2585"/>
                </a:lnTo>
                <a:lnTo>
                  <a:pt x="10296" y="1278"/>
                </a:lnTo>
                <a:lnTo>
                  <a:pt x="8229" y="513"/>
                </a:lnTo>
                <a:lnTo>
                  <a:pt x="6826" y="399"/>
                </a:lnTo>
                <a:lnTo>
                  <a:pt x="3814" y="0"/>
                </a:lnTo>
                <a:lnTo>
                  <a:pt x="2975" y="1379"/>
                </a:lnTo>
                <a:lnTo>
                  <a:pt x="2360" y="2231"/>
                </a:lnTo>
                <a:lnTo>
                  <a:pt x="2303" y="3128"/>
                </a:lnTo>
                <a:lnTo>
                  <a:pt x="2886" y="3947"/>
                </a:lnTo>
                <a:lnTo>
                  <a:pt x="3065" y="4682"/>
                </a:lnTo>
                <a:lnTo>
                  <a:pt x="2727" y="5152"/>
                </a:lnTo>
                <a:lnTo>
                  <a:pt x="1434" y="4745"/>
                </a:lnTo>
                <a:lnTo>
                  <a:pt x="0" y="5654"/>
                </a:lnTo>
                <a:lnTo>
                  <a:pt x="515" y="6602"/>
                </a:lnTo>
                <a:lnTo>
                  <a:pt x="1010" y="7431"/>
                </a:lnTo>
                <a:lnTo>
                  <a:pt x="500" y="8257"/>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4" name="AutoShape 42"/>
          <p:cNvSpPr>
            <a:spLocks/>
          </p:cNvSpPr>
          <p:nvPr/>
        </p:nvSpPr>
        <p:spPr bwMode="auto">
          <a:xfrm>
            <a:off x="5354780" y="4246259"/>
            <a:ext cx="1176429" cy="11394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638" y="13786"/>
                </a:moveTo>
                <a:lnTo>
                  <a:pt x="17714" y="13977"/>
                </a:lnTo>
                <a:lnTo>
                  <a:pt x="17154" y="14065"/>
                </a:lnTo>
                <a:lnTo>
                  <a:pt x="16536" y="14134"/>
                </a:lnTo>
                <a:lnTo>
                  <a:pt x="16172" y="14444"/>
                </a:lnTo>
                <a:lnTo>
                  <a:pt x="15700" y="14589"/>
                </a:lnTo>
                <a:lnTo>
                  <a:pt x="14770" y="14810"/>
                </a:lnTo>
                <a:lnTo>
                  <a:pt x="13819" y="14974"/>
                </a:lnTo>
                <a:lnTo>
                  <a:pt x="13400" y="15245"/>
                </a:lnTo>
                <a:lnTo>
                  <a:pt x="13441" y="15628"/>
                </a:lnTo>
                <a:lnTo>
                  <a:pt x="13881" y="15869"/>
                </a:lnTo>
                <a:lnTo>
                  <a:pt x="14527" y="15966"/>
                </a:lnTo>
                <a:lnTo>
                  <a:pt x="14869" y="16199"/>
                </a:lnTo>
                <a:lnTo>
                  <a:pt x="15188" y="16643"/>
                </a:lnTo>
                <a:lnTo>
                  <a:pt x="14772" y="16970"/>
                </a:lnTo>
                <a:lnTo>
                  <a:pt x="14703" y="17417"/>
                </a:lnTo>
                <a:lnTo>
                  <a:pt x="14964" y="17907"/>
                </a:lnTo>
                <a:lnTo>
                  <a:pt x="14914" y="18603"/>
                </a:lnTo>
                <a:lnTo>
                  <a:pt x="15306" y="18870"/>
                </a:lnTo>
                <a:lnTo>
                  <a:pt x="15803" y="18950"/>
                </a:lnTo>
                <a:lnTo>
                  <a:pt x="16183" y="19320"/>
                </a:lnTo>
                <a:lnTo>
                  <a:pt x="15864" y="19762"/>
                </a:lnTo>
                <a:lnTo>
                  <a:pt x="15423" y="20213"/>
                </a:lnTo>
                <a:lnTo>
                  <a:pt x="14658" y="20194"/>
                </a:lnTo>
                <a:lnTo>
                  <a:pt x="14355" y="20606"/>
                </a:lnTo>
                <a:lnTo>
                  <a:pt x="13974" y="20978"/>
                </a:lnTo>
                <a:lnTo>
                  <a:pt x="13394" y="21507"/>
                </a:lnTo>
                <a:lnTo>
                  <a:pt x="12843" y="21600"/>
                </a:lnTo>
                <a:lnTo>
                  <a:pt x="12473" y="21405"/>
                </a:lnTo>
                <a:lnTo>
                  <a:pt x="12136" y="21490"/>
                </a:lnTo>
                <a:lnTo>
                  <a:pt x="11641" y="21530"/>
                </a:lnTo>
                <a:lnTo>
                  <a:pt x="10974" y="21594"/>
                </a:lnTo>
                <a:lnTo>
                  <a:pt x="10997" y="21075"/>
                </a:lnTo>
                <a:lnTo>
                  <a:pt x="10725" y="20575"/>
                </a:lnTo>
                <a:lnTo>
                  <a:pt x="10502" y="20264"/>
                </a:lnTo>
                <a:lnTo>
                  <a:pt x="10899" y="19988"/>
                </a:lnTo>
                <a:lnTo>
                  <a:pt x="10871" y="19643"/>
                </a:lnTo>
                <a:lnTo>
                  <a:pt x="10561" y="19138"/>
                </a:lnTo>
                <a:lnTo>
                  <a:pt x="10284" y="18801"/>
                </a:lnTo>
                <a:lnTo>
                  <a:pt x="9968" y="18812"/>
                </a:lnTo>
                <a:lnTo>
                  <a:pt x="9697" y="19140"/>
                </a:lnTo>
                <a:lnTo>
                  <a:pt x="9225" y="19071"/>
                </a:lnTo>
                <a:lnTo>
                  <a:pt x="8869" y="18559"/>
                </a:lnTo>
                <a:lnTo>
                  <a:pt x="8303" y="18415"/>
                </a:lnTo>
                <a:lnTo>
                  <a:pt x="8017" y="18764"/>
                </a:lnTo>
                <a:lnTo>
                  <a:pt x="7807" y="19112"/>
                </a:lnTo>
                <a:lnTo>
                  <a:pt x="7409" y="19441"/>
                </a:lnTo>
                <a:lnTo>
                  <a:pt x="6572" y="19677"/>
                </a:lnTo>
                <a:lnTo>
                  <a:pt x="6010" y="19753"/>
                </a:lnTo>
                <a:lnTo>
                  <a:pt x="5565" y="20281"/>
                </a:lnTo>
                <a:lnTo>
                  <a:pt x="5265" y="20515"/>
                </a:lnTo>
                <a:lnTo>
                  <a:pt x="4876" y="20413"/>
                </a:lnTo>
                <a:lnTo>
                  <a:pt x="4113" y="19890"/>
                </a:lnTo>
                <a:lnTo>
                  <a:pt x="3628" y="19777"/>
                </a:lnTo>
                <a:lnTo>
                  <a:pt x="3313" y="19698"/>
                </a:lnTo>
                <a:lnTo>
                  <a:pt x="3149" y="19015"/>
                </a:lnTo>
                <a:lnTo>
                  <a:pt x="2900" y="18588"/>
                </a:lnTo>
                <a:lnTo>
                  <a:pt x="2522" y="18217"/>
                </a:lnTo>
                <a:lnTo>
                  <a:pt x="2121" y="17616"/>
                </a:lnTo>
                <a:lnTo>
                  <a:pt x="1510" y="17397"/>
                </a:lnTo>
                <a:lnTo>
                  <a:pt x="1466" y="17006"/>
                </a:lnTo>
                <a:lnTo>
                  <a:pt x="1342" y="16593"/>
                </a:lnTo>
                <a:lnTo>
                  <a:pt x="958" y="16032"/>
                </a:lnTo>
                <a:lnTo>
                  <a:pt x="499" y="15462"/>
                </a:lnTo>
                <a:lnTo>
                  <a:pt x="528" y="14944"/>
                </a:lnTo>
                <a:lnTo>
                  <a:pt x="524" y="14509"/>
                </a:lnTo>
                <a:lnTo>
                  <a:pt x="271" y="14041"/>
                </a:lnTo>
                <a:lnTo>
                  <a:pt x="20" y="13582"/>
                </a:lnTo>
                <a:lnTo>
                  <a:pt x="0" y="13117"/>
                </a:lnTo>
                <a:lnTo>
                  <a:pt x="1061" y="12773"/>
                </a:lnTo>
                <a:lnTo>
                  <a:pt x="1507" y="12627"/>
                </a:lnTo>
                <a:lnTo>
                  <a:pt x="1805" y="12268"/>
                </a:lnTo>
                <a:lnTo>
                  <a:pt x="1922" y="11966"/>
                </a:lnTo>
                <a:lnTo>
                  <a:pt x="1885" y="11642"/>
                </a:lnTo>
                <a:lnTo>
                  <a:pt x="1725" y="11330"/>
                </a:lnTo>
                <a:lnTo>
                  <a:pt x="1569" y="11060"/>
                </a:lnTo>
                <a:lnTo>
                  <a:pt x="2063" y="10980"/>
                </a:lnTo>
                <a:lnTo>
                  <a:pt x="2806" y="10351"/>
                </a:lnTo>
                <a:lnTo>
                  <a:pt x="3569" y="10254"/>
                </a:lnTo>
                <a:lnTo>
                  <a:pt x="4638" y="9703"/>
                </a:lnTo>
                <a:lnTo>
                  <a:pt x="5498" y="10044"/>
                </a:lnTo>
                <a:lnTo>
                  <a:pt x="5833" y="10521"/>
                </a:lnTo>
                <a:lnTo>
                  <a:pt x="6541" y="11235"/>
                </a:lnTo>
                <a:lnTo>
                  <a:pt x="6891" y="11243"/>
                </a:lnTo>
                <a:lnTo>
                  <a:pt x="7207" y="10393"/>
                </a:lnTo>
                <a:lnTo>
                  <a:pt x="7267" y="9774"/>
                </a:lnTo>
                <a:lnTo>
                  <a:pt x="7460" y="9079"/>
                </a:lnTo>
                <a:lnTo>
                  <a:pt x="8422" y="8677"/>
                </a:lnTo>
                <a:lnTo>
                  <a:pt x="8768" y="8270"/>
                </a:lnTo>
                <a:lnTo>
                  <a:pt x="8699" y="7873"/>
                </a:lnTo>
                <a:lnTo>
                  <a:pt x="8262" y="7655"/>
                </a:lnTo>
                <a:lnTo>
                  <a:pt x="7896" y="7357"/>
                </a:lnTo>
                <a:lnTo>
                  <a:pt x="7654" y="6745"/>
                </a:lnTo>
                <a:lnTo>
                  <a:pt x="7976" y="6111"/>
                </a:lnTo>
                <a:lnTo>
                  <a:pt x="7947" y="5072"/>
                </a:lnTo>
                <a:lnTo>
                  <a:pt x="7369" y="4628"/>
                </a:lnTo>
                <a:lnTo>
                  <a:pt x="6888" y="4097"/>
                </a:lnTo>
                <a:lnTo>
                  <a:pt x="6701" y="3604"/>
                </a:lnTo>
                <a:lnTo>
                  <a:pt x="6778" y="3017"/>
                </a:lnTo>
                <a:lnTo>
                  <a:pt x="6971" y="2671"/>
                </a:lnTo>
                <a:lnTo>
                  <a:pt x="6987" y="2333"/>
                </a:lnTo>
                <a:lnTo>
                  <a:pt x="7289" y="2424"/>
                </a:lnTo>
                <a:lnTo>
                  <a:pt x="7803" y="2268"/>
                </a:lnTo>
                <a:lnTo>
                  <a:pt x="8175" y="2311"/>
                </a:lnTo>
                <a:lnTo>
                  <a:pt x="8517" y="2137"/>
                </a:lnTo>
                <a:lnTo>
                  <a:pt x="8783" y="2044"/>
                </a:lnTo>
                <a:lnTo>
                  <a:pt x="8798" y="1302"/>
                </a:lnTo>
                <a:lnTo>
                  <a:pt x="8605" y="1004"/>
                </a:lnTo>
                <a:lnTo>
                  <a:pt x="8896" y="212"/>
                </a:lnTo>
                <a:lnTo>
                  <a:pt x="9631" y="0"/>
                </a:lnTo>
                <a:lnTo>
                  <a:pt x="10027" y="475"/>
                </a:lnTo>
                <a:lnTo>
                  <a:pt x="9778" y="1204"/>
                </a:lnTo>
                <a:lnTo>
                  <a:pt x="9590" y="1612"/>
                </a:lnTo>
                <a:lnTo>
                  <a:pt x="9620" y="2660"/>
                </a:lnTo>
                <a:lnTo>
                  <a:pt x="9983" y="1637"/>
                </a:lnTo>
                <a:lnTo>
                  <a:pt x="10483" y="1031"/>
                </a:lnTo>
                <a:lnTo>
                  <a:pt x="11065" y="1334"/>
                </a:lnTo>
                <a:lnTo>
                  <a:pt x="11065" y="1819"/>
                </a:lnTo>
                <a:lnTo>
                  <a:pt x="10664" y="3294"/>
                </a:lnTo>
                <a:lnTo>
                  <a:pt x="10925" y="3656"/>
                </a:lnTo>
                <a:lnTo>
                  <a:pt x="11270" y="3552"/>
                </a:lnTo>
                <a:lnTo>
                  <a:pt x="11755" y="2862"/>
                </a:lnTo>
                <a:lnTo>
                  <a:pt x="11764" y="1720"/>
                </a:lnTo>
                <a:lnTo>
                  <a:pt x="12502" y="1572"/>
                </a:lnTo>
                <a:lnTo>
                  <a:pt x="12635" y="2027"/>
                </a:lnTo>
                <a:lnTo>
                  <a:pt x="12909" y="2264"/>
                </a:lnTo>
                <a:lnTo>
                  <a:pt x="13898" y="2341"/>
                </a:lnTo>
                <a:lnTo>
                  <a:pt x="13616" y="4007"/>
                </a:lnTo>
                <a:lnTo>
                  <a:pt x="13213" y="4719"/>
                </a:lnTo>
                <a:lnTo>
                  <a:pt x="12403" y="4691"/>
                </a:lnTo>
                <a:lnTo>
                  <a:pt x="11996" y="4849"/>
                </a:lnTo>
                <a:lnTo>
                  <a:pt x="11497" y="5269"/>
                </a:lnTo>
                <a:lnTo>
                  <a:pt x="11528" y="6318"/>
                </a:lnTo>
                <a:lnTo>
                  <a:pt x="11273" y="7192"/>
                </a:lnTo>
                <a:lnTo>
                  <a:pt x="10615" y="7545"/>
                </a:lnTo>
                <a:lnTo>
                  <a:pt x="10132" y="8065"/>
                </a:lnTo>
                <a:lnTo>
                  <a:pt x="10096" y="8458"/>
                </a:lnTo>
                <a:lnTo>
                  <a:pt x="10495" y="8510"/>
                </a:lnTo>
                <a:lnTo>
                  <a:pt x="11471" y="8948"/>
                </a:lnTo>
                <a:lnTo>
                  <a:pt x="12144" y="8953"/>
                </a:lnTo>
                <a:lnTo>
                  <a:pt x="13274" y="9486"/>
                </a:lnTo>
                <a:lnTo>
                  <a:pt x="13540" y="9363"/>
                </a:lnTo>
                <a:lnTo>
                  <a:pt x="13582" y="8825"/>
                </a:lnTo>
                <a:lnTo>
                  <a:pt x="13766" y="8238"/>
                </a:lnTo>
                <a:lnTo>
                  <a:pt x="14351" y="8236"/>
                </a:lnTo>
                <a:lnTo>
                  <a:pt x="15143" y="7809"/>
                </a:lnTo>
                <a:lnTo>
                  <a:pt x="15538" y="7452"/>
                </a:lnTo>
                <a:lnTo>
                  <a:pt x="15677" y="7088"/>
                </a:lnTo>
                <a:lnTo>
                  <a:pt x="15011" y="6670"/>
                </a:lnTo>
                <a:lnTo>
                  <a:pt x="15027" y="6149"/>
                </a:lnTo>
                <a:lnTo>
                  <a:pt x="14646" y="5823"/>
                </a:lnTo>
                <a:lnTo>
                  <a:pt x="15459" y="5762"/>
                </a:lnTo>
                <a:lnTo>
                  <a:pt x="16120" y="5780"/>
                </a:lnTo>
                <a:lnTo>
                  <a:pt x="16730" y="5981"/>
                </a:lnTo>
                <a:lnTo>
                  <a:pt x="17182" y="6183"/>
                </a:lnTo>
                <a:lnTo>
                  <a:pt x="17732" y="6196"/>
                </a:lnTo>
                <a:lnTo>
                  <a:pt x="19657" y="4415"/>
                </a:lnTo>
                <a:lnTo>
                  <a:pt x="20098" y="4328"/>
                </a:lnTo>
                <a:lnTo>
                  <a:pt x="20929" y="4385"/>
                </a:lnTo>
                <a:lnTo>
                  <a:pt x="21064" y="4745"/>
                </a:lnTo>
                <a:lnTo>
                  <a:pt x="21494" y="4981"/>
                </a:lnTo>
                <a:lnTo>
                  <a:pt x="21600" y="5422"/>
                </a:lnTo>
                <a:lnTo>
                  <a:pt x="21274" y="6013"/>
                </a:lnTo>
                <a:lnTo>
                  <a:pt x="21469" y="6410"/>
                </a:lnTo>
                <a:lnTo>
                  <a:pt x="21422" y="6918"/>
                </a:lnTo>
                <a:lnTo>
                  <a:pt x="21123" y="7115"/>
                </a:lnTo>
                <a:lnTo>
                  <a:pt x="21257" y="7947"/>
                </a:lnTo>
                <a:lnTo>
                  <a:pt x="21121" y="8484"/>
                </a:lnTo>
                <a:lnTo>
                  <a:pt x="20741" y="8754"/>
                </a:lnTo>
                <a:lnTo>
                  <a:pt x="20115" y="9696"/>
                </a:lnTo>
                <a:lnTo>
                  <a:pt x="19769" y="9745"/>
                </a:lnTo>
                <a:lnTo>
                  <a:pt x="19491" y="9975"/>
                </a:lnTo>
                <a:lnTo>
                  <a:pt x="18810" y="10994"/>
                </a:lnTo>
                <a:lnTo>
                  <a:pt x="18681" y="11590"/>
                </a:lnTo>
                <a:lnTo>
                  <a:pt x="19026" y="11935"/>
                </a:lnTo>
                <a:lnTo>
                  <a:pt x="19075" y="12340"/>
                </a:lnTo>
                <a:lnTo>
                  <a:pt x="18990" y="12901"/>
                </a:lnTo>
                <a:lnTo>
                  <a:pt x="18868" y="13151"/>
                </a:lnTo>
                <a:lnTo>
                  <a:pt x="18979" y="13685"/>
                </a:lnTo>
                <a:lnTo>
                  <a:pt x="18638" y="13786"/>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5" name="AutoShape 43"/>
          <p:cNvSpPr>
            <a:spLocks/>
          </p:cNvSpPr>
          <p:nvPr/>
        </p:nvSpPr>
        <p:spPr bwMode="auto">
          <a:xfrm>
            <a:off x="5635897" y="5210875"/>
            <a:ext cx="324937" cy="2687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4" y="10910"/>
                </a:moveTo>
                <a:lnTo>
                  <a:pt x="3477" y="10984"/>
                </a:lnTo>
                <a:lnTo>
                  <a:pt x="4002" y="12055"/>
                </a:lnTo>
                <a:lnTo>
                  <a:pt x="5240" y="11861"/>
                </a:lnTo>
                <a:lnTo>
                  <a:pt x="6407" y="13728"/>
                </a:lnTo>
                <a:lnTo>
                  <a:pt x="7444" y="15121"/>
                </a:lnTo>
                <a:lnTo>
                  <a:pt x="9194" y="14726"/>
                </a:lnTo>
                <a:lnTo>
                  <a:pt x="10803" y="15336"/>
                </a:lnTo>
                <a:lnTo>
                  <a:pt x="12080" y="16794"/>
                </a:lnTo>
                <a:lnTo>
                  <a:pt x="13522" y="18501"/>
                </a:lnTo>
                <a:lnTo>
                  <a:pt x="14803" y="20401"/>
                </a:lnTo>
                <a:lnTo>
                  <a:pt x="16211" y="21600"/>
                </a:lnTo>
                <a:lnTo>
                  <a:pt x="17453" y="19486"/>
                </a:lnTo>
                <a:lnTo>
                  <a:pt x="18513" y="17722"/>
                </a:lnTo>
                <a:lnTo>
                  <a:pt x="19400" y="16321"/>
                </a:lnTo>
                <a:lnTo>
                  <a:pt x="21248" y="15492"/>
                </a:lnTo>
                <a:lnTo>
                  <a:pt x="21600" y="13914"/>
                </a:lnTo>
                <a:lnTo>
                  <a:pt x="21422" y="11532"/>
                </a:lnTo>
                <a:lnTo>
                  <a:pt x="19892" y="8441"/>
                </a:lnTo>
                <a:lnTo>
                  <a:pt x="21214" y="7545"/>
                </a:lnTo>
                <a:lnTo>
                  <a:pt x="21339" y="5570"/>
                </a:lnTo>
                <a:lnTo>
                  <a:pt x="18820" y="1645"/>
                </a:lnTo>
                <a:lnTo>
                  <a:pt x="17321" y="1752"/>
                </a:lnTo>
                <a:lnTo>
                  <a:pt x="16204" y="3198"/>
                </a:lnTo>
                <a:lnTo>
                  <a:pt x="15155" y="2947"/>
                </a:lnTo>
                <a:lnTo>
                  <a:pt x="13719" y="689"/>
                </a:lnTo>
                <a:lnTo>
                  <a:pt x="11156" y="0"/>
                </a:lnTo>
                <a:lnTo>
                  <a:pt x="9043" y="3222"/>
                </a:lnTo>
                <a:lnTo>
                  <a:pt x="7974" y="4607"/>
                </a:lnTo>
                <a:lnTo>
                  <a:pt x="5066" y="5501"/>
                </a:lnTo>
                <a:lnTo>
                  <a:pt x="2824" y="5835"/>
                </a:lnTo>
                <a:lnTo>
                  <a:pt x="1128" y="8143"/>
                </a:lnTo>
                <a:lnTo>
                  <a:pt x="0" y="9289"/>
                </a:lnTo>
                <a:lnTo>
                  <a:pt x="1056" y="10414"/>
                </a:lnTo>
                <a:lnTo>
                  <a:pt x="2054" y="1091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6" name="AutoShape 44"/>
          <p:cNvSpPr>
            <a:spLocks/>
          </p:cNvSpPr>
          <p:nvPr/>
        </p:nvSpPr>
        <p:spPr bwMode="auto">
          <a:xfrm>
            <a:off x="5875158" y="4962030"/>
            <a:ext cx="1055340" cy="7528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3" y="15786"/>
                </a:moveTo>
                <a:lnTo>
                  <a:pt x="1200" y="16567"/>
                </a:lnTo>
                <a:lnTo>
                  <a:pt x="1517" y="17543"/>
                </a:lnTo>
                <a:lnTo>
                  <a:pt x="1818" y="18208"/>
                </a:lnTo>
                <a:lnTo>
                  <a:pt x="2635" y="18453"/>
                </a:lnTo>
                <a:lnTo>
                  <a:pt x="3744" y="18859"/>
                </a:lnTo>
                <a:lnTo>
                  <a:pt x="4924" y="19670"/>
                </a:lnTo>
                <a:lnTo>
                  <a:pt x="5766" y="20285"/>
                </a:lnTo>
                <a:lnTo>
                  <a:pt x="7120" y="20629"/>
                </a:lnTo>
                <a:lnTo>
                  <a:pt x="7874" y="21084"/>
                </a:lnTo>
                <a:lnTo>
                  <a:pt x="8533" y="21456"/>
                </a:lnTo>
                <a:lnTo>
                  <a:pt x="9277" y="21600"/>
                </a:lnTo>
                <a:lnTo>
                  <a:pt x="9452" y="20597"/>
                </a:lnTo>
                <a:lnTo>
                  <a:pt x="9460" y="19433"/>
                </a:lnTo>
                <a:lnTo>
                  <a:pt x="9975" y="19327"/>
                </a:lnTo>
                <a:lnTo>
                  <a:pt x="10757" y="19172"/>
                </a:lnTo>
                <a:lnTo>
                  <a:pt x="11052" y="18469"/>
                </a:lnTo>
                <a:lnTo>
                  <a:pt x="11082" y="17273"/>
                </a:lnTo>
                <a:lnTo>
                  <a:pt x="11142" y="16362"/>
                </a:lnTo>
                <a:lnTo>
                  <a:pt x="11828" y="16129"/>
                </a:lnTo>
                <a:lnTo>
                  <a:pt x="12395" y="16096"/>
                </a:lnTo>
                <a:lnTo>
                  <a:pt x="12901" y="16756"/>
                </a:lnTo>
                <a:lnTo>
                  <a:pt x="13363" y="17052"/>
                </a:lnTo>
                <a:lnTo>
                  <a:pt x="14272" y="17028"/>
                </a:lnTo>
                <a:lnTo>
                  <a:pt x="15062" y="16837"/>
                </a:lnTo>
                <a:lnTo>
                  <a:pt x="15979" y="16743"/>
                </a:lnTo>
                <a:lnTo>
                  <a:pt x="16891" y="17204"/>
                </a:lnTo>
                <a:lnTo>
                  <a:pt x="17690" y="17514"/>
                </a:lnTo>
                <a:lnTo>
                  <a:pt x="18601" y="17936"/>
                </a:lnTo>
                <a:lnTo>
                  <a:pt x="18521" y="17199"/>
                </a:lnTo>
                <a:lnTo>
                  <a:pt x="18312" y="16625"/>
                </a:lnTo>
                <a:lnTo>
                  <a:pt x="18113" y="15995"/>
                </a:lnTo>
                <a:lnTo>
                  <a:pt x="17707" y="15464"/>
                </a:lnTo>
                <a:lnTo>
                  <a:pt x="17534" y="14889"/>
                </a:lnTo>
                <a:lnTo>
                  <a:pt x="18040" y="14651"/>
                </a:lnTo>
                <a:lnTo>
                  <a:pt x="17885" y="13848"/>
                </a:lnTo>
                <a:lnTo>
                  <a:pt x="18097" y="13544"/>
                </a:lnTo>
                <a:lnTo>
                  <a:pt x="18419" y="13686"/>
                </a:lnTo>
                <a:lnTo>
                  <a:pt x="18827" y="13418"/>
                </a:lnTo>
                <a:lnTo>
                  <a:pt x="19500" y="11568"/>
                </a:lnTo>
                <a:lnTo>
                  <a:pt x="20119" y="10532"/>
                </a:lnTo>
                <a:lnTo>
                  <a:pt x="20576" y="9614"/>
                </a:lnTo>
                <a:lnTo>
                  <a:pt x="20638" y="8609"/>
                </a:lnTo>
                <a:lnTo>
                  <a:pt x="20829" y="8043"/>
                </a:lnTo>
                <a:lnTo>
                  <a:pt x="21240" y="7032"/>
                </a:lnTo>
                <a:lnTo>
                  <a:pt x="21500" y="5856"/>
                </a:lnTo>
                <a:lnTo>
                  <a:pt x="21353" y="4747"/>
                </a:lnTo>
                <a:lnTo>
                  <a:pt x="21600" y="3965"/>
                </a:lnTo>
                <a:lnTo>
                  <a:pt x="21373" y="2905"/>
                </a:lnTo>
                <a:lnTo>
                  <a:pt x="20948" y="2032"/>
                </a:lnTo>
                <a:lnTo>
                  <a:pt x="20337" y="1628"/>
                </a:lnTo>
                <a:lnTo>
                  <a:pt x="19952" y="2131"/>
                </a:lnTo>
                <a:lnTo>
                  <a:pt x="19941" y="2562"/>
                </a:lnTo>
                <a:lnTo>
                  <a:pt x="19465" y="3796"/>
                </a:lnTo>
                <a:lnTo>
                  <a:pt x="19205" y="4104"/>
                </a:lnTo>
                <a:lnTo>
                  <a:pt x="18803" y="4179"/>
                </a:lnTo>
                <a:lnTo>
                  <a:pt x="18328" y="3802"/>
                </a:lnTo>
                <a:lnTo>
                  <a:pt x="17795" y="4141"/>
                </a:lnTo>
                <a:lnTo>
                  <a:pt x="17376" y="4121"/>
                </a:lnTo>
                <a:lnTo>
                  <a:pt x="17004" y="3751"/>
                </a:lnTo>
                <a:lnTo>
                  <a:pt x="16287" y="3692"/>
                </a:lnTo>
                <a:lnTo>
                  <a:pt x="16552" y="3022"/>
                </a:lnTo>
                <a:lnTo>
                  <a:pt x="16109" y="2744"/>
                </a:lnTo>
                <a:lnTo>
                  <a:pt x="15642" y="2691"/>
                </a:lnTo>
                <a:lnTo>
                  <a:pt x="14873" y="3030"/>
                </a:lnTo>
                <a:lnTo>
                  <a:pt x="14814" y="2498"/>
                </a:lnTo>
                <a:lnTo>
                  <a:pt x="14204" y="2591"/>
                </a:lnTo>
                <a:lnTo>
                  <a:pt x="13915" y="2348"/>
                </a:lnTo>
                <a:lnTo>
                  <a:pt x="13971" y="1433"/>
                </a:lnTo>
                <a:lnTo>
                  <a:pt x="13477" y="752"/>
                </a:lnTo>
                <a:lnTo>
                  <a:pt x="12681" y="969"/>
                </a:lnTo>
                <a:lnTo>
                  <a:pt x="12417" y="1532"/>
                </a:lnTo>
                <a:lnTo>
                  <a:pt x="12157" y="1816"/>
                </a:lnTo>
                <a:lnTo>
                  <a:pt x="11744" y="1666"/>
                </a:lnTo>
                <a:lnTo>
                  <a:pt x="11419" y="1805"/>
                </a:lnTo>
                <a:lnTo>
                  <a:pt x="11133" y="1554"/>
                </a:lnTo>
                <a:lnTo>
                  <a:pt x="10958" y="930"/>
                </a:lnTo>
                <a:lnTo>
                  <a:pt x="10439" y="0"/>
                </a:lnTo>
                <a:lnTo>
                  <a:pt x="9368" y="318"/>
                </a:lnTo>
                <a:lnTo>
                  <a:pt x="8200" y="618"/>
                </a:lnTo>
                <a:lnTo>
                  <a:pt x="7626" y="633"/>
                </a:lnTo>
                <a:lnTo>
                  <a:pt x="7309" y="1143"/>
                </a:lnTo>
                <a:lnTo>
                  <a:pt x="6239" y="1499"/>
                </a:lnTo>
                <a:lnTo>
                  <a:pt x="5564" y="1766"/>
                </a:lnTo>
                <a:lnTo>
                  <a:pt x="4690" y="1873"/>
                </a:lnTo>
                <a:lnTo>
                  <a:pt x="4122" y="2420"/>
                </a:lnTo>
                <a:lnTo>
                  <a:pt x="4165" y="3247"/>
                </a:lnTo>
                <a:lnTo>
                  <a:pt x="4699" y="3712"/>
                </a:lnTo>
                <a:lnTo>
                  <a:pt x="5473" y="3828"/>
                </a:lnTo>
                <a:lnTo>
                  <a:pt x="5803" y="4136"/>
                </a:lnTo>
                <a:lnTo>
                  <a:pt x="6012" y="4520"/>
                </a:lnTo>
                <a:lnTo>
                  <a:pt x="5670" y="5047"/>
                </a:lnTo>
                <a:lnTo>
                  <a:pt x="5625" y="5833"/>
                </a:lnTo>
                <a:lnTo>
                  <a:pt x="5919" y="6605"/>
                </a:lnTo>
                <a:lnTo>
                  <a:pt x="5837" y="7723"/>
                </a:lnTo>
                <a:lnTo>
                  <a:pt x="6317" y="8215"/>
                </a:lnTo>
                <a:lnTo>
                  <a:pt x="6971" y="8359"/>
                </a:lnTo>
                <a:lnTo>
                  <a:pt x="7221" y="8749"/>
                </a:lnTo>
                <a:lnTo>
                  <a:pt x="6511" y="9861"/>
                </a:lnTo>
                <a:lnTo>
                  <a:pt x="5641" y="9901"/>
                </a:lnTo>
                <a:lnTo>
                  <a:pt x="5201" y="10547"/>
                </a:lnTo>
                <a:lnTo>
                  <a:pt x="4514" y="11519"/>
                </a:lnTo>
                <a:lnTo>
                  <a:pt x="4177" y="11870"/>
                </a:lnTo>
                <a:lnTo>
                  <a:pt x="3680" y="12034"/>
                </a:lnTo>
                <a:lnTo>
                  <a:pt x="3363" y="11702"/>
                </a:lnTo>
                <a:lnTo>
                  <a:pt x="2824" y="11833"/>
                </a:lnTo>
                <a:lnTo>
                  <a:pt x="1596" y="11951"/>
                </a:lnTo>
                <a:lnTo>
                  <a:pt x="1546" y="12504"/>
                </a:lnTo>
                <a:lnTo>
                  <a:pt x="1081" y="12741"/>
                </a:lnTo>
                <a:lnTo>
                  <a:pt x="647" y="13490"/>
                </a:lnTo>
                <a:lnTo>
                  <a:pt x="0" y="14706"/>
                </a:lnTo>
                <a:lnTo>
                  <a:pt x="112" y="15210"/>
                </a:lnTo>
                <a:lnTo>
                  <a:pt x="373" y="15786"/>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7" name="AutoShape 45"/>
          <p:cNvSpPr>
            <a:spLocks/>
          </p:cNvSpPr>
          <p:nvPr/>
        </p:nvSpPr>
        <p:spPr bwMode="auto">
          <a:xfrm>
            <a:off x="6789701" y="5005863"/>
            <a:ext cx="594503" cy="5674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128" y="13474"/>
                </a:moveTo>
                <a:lnTo>
                  <a:pt x="16631" y="11545"/>
                </a:lnTo>
                <a:lnTo>
                  <a:pt x="16505" y="10354"/>
                </a:lnTo>
                <a:lnTo>
                  <a:pt x="15227" y="10133"/>
                </a:lnTo>
                <a:lnTo>
                  <a:pt x="13884" y="10196"/>
                </a:lnTo>
                <a:lnTo>
                  <a:pt x="13006" y="10942"/>
                </a:lnTo>
                <a:lnTo>
                  <a:pt x="12983" y="11615"/>
                </a:lnTo>
                <a:lnTo>
                  <a:pt x="12402" y="11988"/>
                </a:lnTo>
                <a:lnTo>
                  <a:pt x="12490" y="12574"/>
                </a:lnTo>
                <a:lnTo>
                  <a:pt x="12985" y="13075"/>
                </a:lnTo>
                <a:lnTo>
                  <a:pt x="13202" y="13622"/>
                </a:lnTo>
                <a:lnTo>
                  <a:pt x="12958" y="14083"/>
                </a:lnTo>
                <a:lnTo>
                  <a:pt x="12546" y="14830"/>
                </a:lnTo>
                <a:lnTo>
                  <a:pt x="12157" y="15765"/>
                </a:lnTo>
                <a:lnTo>
                  <a:pt x="11764" y="16675"/>
                </a:lnTo>
                <a:lnTo>
                  <a:pt x="11476" y="17417"/>
                </a:lnTo>
                <a:lnTo>
                  <a:pt x="11206" y="17872"/>
                </a:lnTo>
                <a:lnTo>
                  <a:pt x="10401" y="17862"/>
                </a:lnTo>
                <a:lnTo>
                  <a:pt x="9375" y="17688"/>
                </a:lnTo>
                <a:lnTo>
                  <a:pt x="8691" y="17967"/>
                </a:lnTo>
                <a:lnTo>
                  <a:pt x="8615" y="18750"/>
                </a:lnTo>
                <a:lnTo>
                  <a:pt x="7693" y="18705"/>
                </a:lnTo>
                <a:lnTo>
                  <a:pt x="6269" y="18502"/>
                </a:lnTo>
                <a:lnTo>
                  <a:pt x="5312" y="19174"/>
                </a:lnTo>
                <a:lnTo>
                  <a:pt x="4526" y="20653"/>
                </a:lnTo>
                <a:lnTo>
                  <a:pt x="3683" y="21600"/>
                </a:lnTo>
                <a:lnTo>
                  <a:pt x="3009" y="21541"/>
                </a:lnTo>
                <a:lnTo>
                  <a:pt x="2732" y="20444"/>
                </a:lnTo>
                <a:lnTo>
                  <a:pt x="1880" y="19177"/>
                </a:lnTo>
                <a:lnTo>
                  <a:pt x="1338" y="18598"/>
                </a:lnTo>
                <a:lnTo>
                  <a:pt x="1640" y="17575"/>
                </a:lnTo>
                <a:lnTo>
                  <a:pt x="1108" y="16901"/>
                </a:lnTo>
                <a:lnTo>
                  <a:pt x="0" y="16146"/>
                </a:lnTo>
                <a:lnTo>
                  <a:pt x="1089" y="13538"/>
                </a:lnTo>
                <a:lnTo>
                  <a:pt x="3081" y="11018"/>
                </a:lnTo>
                <a:lnTo>
                  <a:pt x="3168" y="9544"/>
                </a:lnTo>
                <a:lnTo>
                  <a:pt x="4253" y="7581"/>
                </a:lnTo>
                <a:lnTo>
                  <a:pt x="4810" y="6003"/>
                </a:lnTo>
                <a:lnTo>
                  <a:pt x="4522" y="4605"/>
                </a:lnTo>
                <a:lnTo>
                  <a:pt x="5056" y="3241"/>
                </a:lnTo>
                <a:lnTo>
                  <a:pt x="5871" y="2086"/>
                </a:lnTo>
                <a:lnTo>
                  <a:pt x="5996" y="1039"/>
                </a:lnTo>
                <a:lnTo>
                  <a:pt x="6482" y="139"/>
                </a:lnTo>
                <a:lnTo>
                  <a:pt x="7956" y="0"/>
                </a:lnTo>
                <a:lnTo>
                  <a:pt x="9392" y="1121"/>
                </a:lnTo>
                <a:lnTo>
                  <a:pt x="10044" y="777"/>
                </a:lnTo>
                <a:lnTo>
                  <a:pt x="11189" y="1312"/>
                </a:lnTo>
                <a:lnTo>
                  <a:pt x="11286" y="2167"/>
                </a:lnTo>
                <a:lnTo>
                  <a:pt x="10996" y="3242"/>
                </a:lnTo>
                <a:lnTo>
                  <a:pt x="11255" y="3871"/>
                </a:lnTo>
                <a:lnTo>
                  <a:pt x="11880" y="4539"/>
                </a:lnTo>
                <a:lnTo>
                  <a:pt x="12391" y="4839"/>
                </a:lnTo>
                <a:lnTo>
                  <a:pt x="12950" y="4375"/>
                </a:lnTo>
                <a:lnTo>
                  <a:pt x="13252" y="3408"/>
                </a:lnTo>
                <a:lnTo>
                  <a:pt x="14161" y="2434"/>
                </a:lnTo>
                <a:lnTo>
                  <a:pt x="14898" y="2495"/>
                </a:lnTo>
                <a:lnTo>
                  <a:pt x="15887" y="2292"/>
                </a:lnTo>
                <a:lnTo>
                  <a:pt x="16970" y="2561"/>
                </a:lnTo>
                <a:lnTo>
                  <a:pt x="16891" y="3490"/>
                </a:lnTo>
                <a:lnTo>
                  <a:pt x="16802" y="4334"/>
                </a:lnTo>
                <a:lnTo>
                  <a:pt x="16933" y="4853"/>
                </a:lnTo>
                <a:lnTo>
                  <a:pt x="18446" y="3890"/>
                </a:lnTo>
                <a:lnTo>
                  <a:pt x="19485" y="4693"/>
                </a:lnTo>
                <a:lnTo>
                  <a:pt x="20547" y="5075"/>
                </a:lnTo>
                <a:lnTo>
                  <a:pt x="21600" y="5952"/>
                </a:lnTo>
                <a:lnTo>
                  <a:pt x="21486" y="6649"/>
                </a:lnTo>
                <a:lnTo>
                  <a:pt x="20934" y="7139"/>
                </a:lnTo>
                <a:lnTo>
                  <a:pt x="20178" y="7556"/>
                </a:lnTo>
                <a:lnTo>
                  <a:pt x="19598" y="8013"/>
                </a:lnTo>
                <a:lnTo>
                  <a:pt x="20174" y="8665"/>
                </a:lnTo>
                <a:lnTo>
                  <a:pt x="20540" y="9194"/>
                </a:lnTo>
                <a:lnTo>
                  <a:pt x="19820" y="9647"/>
                </a:lnTo>
                <a:lnTo>
                  <a:pt x="19890" y="10730"/>
                </a:lnTo>
                <a:lnTo>
                  <a:pt x="20180" y="11765"/>
                </a:lnTo>
                <a:lnTo>
                  <a:pt x="20019" y="13086"/>
                </a:lnTo>
                <a:lnTo>
                  <a:pt x="19861" y="14388"/>
                </a:lnTo>
                <a:lnTo>
                  <a:pt x="19180" y="14568"/>
                </a:lnTo>
                <a:lnTo>
                  <a:pt x="18572" y="14410"/>
                </a:lnTo>
                <a:lnTo>
                  <a:pt x="18110" y="13666"/>
                </a:lnTo>
                <a:lnTo>
                  <a:pt x="17128" y="13474"/>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8" name="AutoShape 46"/>
          <p:cNvSpPr>
            <a:spLocks/>
          </p:cNvSpPr>
          <p:nvPr/>
        </p:nvSpPr>
        <p:spPr bwMode="auto">
          <a:xfrm>
            <a:off x="7097515" y="5262913"/>
            <a:ext cx="248295" cy="30912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57" y="21600"/>
                </a:moveTo>
                <a:lnTo>
                  <a:pt x="10659" y="20844"/>
                </a:lnTo>
                <a:lnTo>
                  <a:pt x="10032" y="18973"/>
                </a:lnTo>
                <a:lnTo>
                  <a:pt x="8926" y="17735"/>
                </a:lnTo>
                <a:lnTo>
                  <a:pt x="7073" y="19244"/>
                </a:lnTo>
                <a:lnTo>
                  <a:pt x="5531" y="20837"/>
                </a:lnTo>
                <a:lnTo>
                  <a:pt x="3474" y="20210"/>
                </a:lnTo>
                <a:lnTo>
                  <a:pt x="3221" y="18758"/>
                </a:lnTo>
                <a:lnTo>
                  <a:pt x="2058" y="17561"/>
                </a:lnTo>
                <a:lnTo>
                  <a:pt x="570" y="17335"/>
                </a:lnTo>
                <a:lnTo>
                  <a:pt x="0" y="16367"/>
                </a:lnTo>
                <a:lnTo>
                  <a:pt x="7" y="14442"/>
                </a:lnTo>
                <a:lnTo>
                  <a:pt x="1975" y="10505"/>
                </a:lnTo>
                <a:lnTo>
                  <a:pt x="3169" y="8165"/>
                </a:lnTo>
                <a:lnTo>
                  <a:pt x="4249" y="7108"/>
                </a:lnTo>
                <a:lnTo>
                  <a:pt x="3565" y="6055"/>
                </a:lnTo>
                <a:lnTo>
                  <a:pt x="2455" y="5388"/>
                </a:lnTo>
                <a:lnTo>
                  <a:pt x="2049" y="3673"/>
                </a:lnTo>
                <a:lnTo>
                  <a:pt x="3739" y="2813"/>
                </a:lnTo>
                <a:lnTo>
                  <a:pt x="3694" y="1682"/>
                </a:lnTo>
                <a:lnTo>
                  <a:pt x="6440" y="136"/>
                </a:lnTo>
                <a:lnTo>
                  <a:pt x="10063" y="0"/>
                </a:lnTo>
                <a:lnTo>
                  <a:pt x="13214" y="715"/>
                </a:lnTo>
                <a:lnTo>
                  <a:pt x="13864" y="2906"/>
                </a:lnTo>
                <a:lnTo>
                  <a:pt x="14716" y="6149"/>
                </a:lnTo>
                <a:lnTo>
                  <a:pt x="16956" y="6679"/>
                </a:lnTo>
                <a:lnTo>
                  <a:pt x="17898" y="7937"/>
                </a:lnTo>
                <a:lnTo>
                  <a:pt x="19191" y="8238"/>
                </a:lnTo>
                <a:lnTo>
                  <a:pt x="20971" y="8331"/>
                </a:lnTo>
                <a:lnTo>
                  <a:pt x="20629" y="10783"/>
                </a:lnTo>
                <a:lnTo>
                  <a:pt x="21600" y="12431"/>
                </a:lnTo>
                <a:lnTo>
                  <a:pt x="21397" y="14531"/>
                </a:lnTo>
                <a:lnTo>
                  <a:pt x="20257" y="15466"/>
                </a:lnTo>
                <a:lnTo>
                  <a:pt x="20207" y="16645"/>
                </a:lnTo>
                <a:lnTo>
                  <a:pt x="21407" y="20301"/>
                </a:lnTo>
                <a:lnTo>
                  <a:pt x="19900" y="21379"/>
                </a:lnTo>
                <a:lnTo>
                  <a:pt x="17189" y="20577"/>
                </a:lnTo>
                <a:lnTo>
                  <a:pt x="15138" y="20326"/>
                </a:lnTo>
                <a:lnTo>
                  <a:pt x="12057" y="2160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9" name="AutoShape 47"/>
          <p:cNvSpPr>
            <a:spLocks/>
          </p:cNvSpPr>
          <p:nvPr/>
        </p:nvSpPr>
        <p:spPr bwMode="auto">
          <a:xfrm>
            <a:off x="6324932" y="5423479"/>
            <a:ext cx="1221505" cy="7764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409" y="9468"/>
                </a:moveTo>
                <a:lnTo>
                  <a:pt x="2747" y="10199"/>
                </a:lnTo>
                <a:lnTo>
                  <a:pt x="3051" y="10800"/>
                </a:lnTo>
                <a:lnTo>
                  <a:pt x="3541" y="10688"/>
                </a:lnTo>
                <a:lnTo>
                  <a:pt x="3697" y="11421"/>
                </a:lnTo>
                <a:lnTo>
                  <a:pt x="4150" y="11953"/>
                </a:lnTo>
                <a:lnTo>
                  <a:pt x="4851" y="12332"/>
                </a:lnTo>
                <a:lnTo>
                  <a:pt x="5359" y="12835"/>
                </a:lnTo>
                <a:lnTo>
                  <a:pt x="5717" y="13655"/>
                </a:lnTo>
                <a:lnTo>
                  <a:pt x="6689" y="14037"/>
                </a:lnTo>
                <a:lnTo>
                  <a:pt x="7557" y="14511"/>
                </a:lnTo>
                <a:lnTo>
                  <a:pt x="8196" y="14859"/>
                </a:lnTo>
                <a:lnTo>
                  <a:pt x="9134" y="15567"/>
                </a:lnTo>
                <a:lnTo>
                  <a:pt x="9984" y="16090"/>
                </a:lnTo>
                <a:lnTo>
                  <a:pt x="10841" y="16638"/>
                </a:lnTo>
                <a:lnTo>
                  <a:pt x="11383" y="16675"/>
                </a:lnTo>
                <a:lnTo>
                  <a:pt x="11856" y="17097"/>
                </a:lnTo>
                <a:lnTo>
                  <a:pt x="12007" y="17650"/>
                </a:lnTo>
                <a:lnTo>
                  <a:pt x="12423" y="18255"/>
                </a:lnTo>
                <a:lnTo>
                  <a:pt x="13202" y="18627"/>
                </a:lnTo>
                <a:lnTo>
                  <a:pt x="13904" y="18671"/>
                </a:lnTo>
                <a:lnTo>
                  <a:pt x="14292" y="18545"/>
                </a:lnTo>
                <a:lnTo>
                  <a:pt x="14551" y="18825"/>
                </a:lnTo>
                <a:lnTo>
                  <a:pt x="15010" y="18975"/>
                </a:lnTo>
                <a:lnTo>
                  <a:pt x="15525" y="19098"/>
                </a:lnTo>
                <a:lnTo>
                  <a:pt x="15846" y="19195"/>
                </a:lnTo>
                <a:lnTo>
                  <a:pt x="16301" y="19366"/>
                </a:lnTo>
                <a:lnTo>
                  <a:pt x="16759" y="19919"/>
                </a:lnTo>
                <a:lnTo>
                  <a:pt x="17374" y="19925"/>
                </a:lnTo>
                <a:lnTo>
                  <a:pt x="17702" y="20092"/>
                </a:lnTo>
                <a:lnTo>
                  <a:pt x="18272" y="20768"/>
                </a:lnTo>
                <a:lnTo>
                  <a:pt x="18834" y="21600"/>
                </a:lnTo>
                <a:lnTo>
                  <a:pt x="19108" y="21162"/>
                </a:lnTo>
                <a:lnTo>
                  <a:pt x="19569" y="21041"/>
                </a:lnTo>
                <a:lnTo>
                  <a:pt x="19828" y="20464"/>
                </a:lnTo>
                <a:lnTo>
                  <a:pt x="19856" y="19781"/>
                </a:lnTo>
                <a:lnTo>
                  <a:pt x="20000" y="19226"/>
                </a:lnTo>
                <a:lnTo>
                  <a:pt x="20187" y="18849"/>
                </a:lnTo>
                <a:lnTo>
                  <a:pt x="20291" y="18520"/>
                </a:lnTo>
                <a:lnTo>
                  <a:pt x="20669" y="18219"/>
                </a:lnTo>
                <a:lnTo>
                  <a:pt x="20895" y="17849"/>
                </a:lnTo>
                <a:lnTo>
                  <a:pt x="21048" y="17389"/>
                </a:lnTo>
                <a:lnTo>
                  <a:pt x="21127" y="16560"/>
                </a:lnTo>
                <a:lnTo>
                  <a:pt x="21425" y="15891"/>
                </a:lnTo>
                <a:lnTo>
                  <a:pt x="21600" y="15462"/>
                </a:lnTo>
                <a:lnTo>
                  <a:pt x="21371" y="14551"/>
                </a:lnTo>
                <a:lnTo>
                  <a:pt x="20809" y="13748"/>
                </a:lnTo>
                <a:lnTo>
                  <a:pt x="19986" y="13322"/>
                </a:lnTo>
                <a:lnTo>
                  <a:pt x="19967" y="12665"/>
                </a:lnTo>
                <a:lnTo>
                  <a:pt x="19770" y="11531"/>
                </a:lnTo>
                <a:lnTo>
                  <a:pt x="19483" y="11017"/>
                </a:lnTo>
                <a:lnTo>
                  <a:pt x="19625" y="10391"/>
                </a:lnTo>
                <a:lnTo>
                  <a:pt x="19637" y="9879"/>
                </a:lnTo>
                <a:lnTo>
                  <a:pt x="19543" y="8813"/>
                </a:lnTo>
                <a:lnTo>
                  <a:pt x="18973" y="7590"/>
                </a:lnTo>
                <a:lnTo>
                  <a:pt x="18277" y="7438"/>
                </a:lnTo>
                <a:lnTo>
                  <a:pt x="17933" y="7560"/>
                </a:lnTo>
                <a:lnTo>
                  <a:pt x="17620" y="6996"/>
                </a:lnTo>
                <a:lnTo>
                  <a:pt x="16437" y="5740"/>
                </a:lnTo>
                <a:lnTo>
                  <a:pt x="16139" y="3947"/>
                </a:lnTo>
                <a:lnTo>
                  <a:pt x="15926" y="3646"/>
                </a:lnTo>
                <a:lnTo>
                  <a:pt x="15834" y="3059"/>
                </a:lnTo>
                <a:lnTo>
                  <a:pt x="15553" y="2369"/>
                </a:lnTo>
                <a:lnTo>
                  <a:pt x="15067" y="2925"/>
                </a:lnTo>
                <a:lnTo>
                  <a:pt x="14747" y="3542"/>
                </a:lnTo>
                <a:lnTo>
                  <a:pt x="14485" y="3397"/>
                </a:lnTo>
                <a:lnTo>
                  <a:pt x="14500" y="2939"/>
                </a:lnTo>
                <a:lnTo>
                  <a:pt x="14200" y="2353"/>
                </a:lnTo>
                <a:lnTo>
                  <a:pt x="13893" y="2326"/>
                </a:lnTo>
                <a:lnTo>
                  <a:pt x="13787" y="1980"/>
                </a:lnTo>
                <a:lnTo>
                  <a:pt x="13793" y="1105"/>
                </a:lnTo>
                <a:lnTo>
                  <a:pt x="13306" y="1282"/>
                </a:lnTo>
                <a:lnTo>
                  <a:pt x="12777" y="1040"/>
                </a:lnTo>
                <a:lnTo>
                  <a:pt x="12213" y="1293"/>
                </a:lnTo>
                <a:lnTo>
                  <a:pt x="12306" y="1843"/>
                </a:lnTo>
                <a:lnTo>
                  <a:pt x="11609" y="1815"/>
                </a:lnTo>
                <a:lnTo>
                  <a:pt x="11254" y="1691"/>
                </a:lnTo>
                <a:lnTo>
                  <a:pt x="10622" y="2277"/>
                </a:lnTo>
                <a:lnTo>
                  <a:pt x="10413" y="3002"/>
                </a:lnTo>
                <a:lnTo>
                  <a:pt x="9981" y="3988"/>
                </a:lnTo>
                <a:lnTo>
                  <a:pt x="9741" y="3992"/>
                </a:lnTo>
                <a:lnTo>
                  <a:pt x="9676" y="3284"/>
                </a:lnTo>
                <a:lnTo>
                  <a:pt x="9191" y="2333"/>
                </a:lnTo>
                <a:lnTo>
                  <a:pt x="8967" y="1959"/>
                </a:lnTo>
                <a:lnTo>
                  <a:pt x="9150" y="1254"/>
                </a:lnTo>
                <a:lnTo>
                  <a:pt x="8927" y="633"/>
                </a:lnTo>
                <a:lnTo>
                  <a:pt x="8290" y="0"/>
                </a:lnTo>
                <a:lnTo>
                  <a:pt x="7931" y="263"/>
                </a:lnTo>
                <a:lnTo>
                  <a:pt x="7602" y="159"/>
                </a:lnTo>
                <a:lnTo>
                  <a:pt x="7327" y="531"/>
                </a:lnTo>
                <a:lnTo>
                  <a:pt x="7483" y="1186"/>
                </a:lnTo>
                <a:lnTo>
                  <a:pt x="7048" y="1514"/>
                </a:lnTo>
                <a:lnTo>
                  <a:pt x="7261" y="2313"/>
                </a:lnTo>
                <a:lnTo>
                  <a:pt x="7593" y="2767"/>
                </a:lnTo>
                <a:lnTo>
                  <a:pt x="7931" y="3734"/>
                </a:lnTo>
                <a:lnTo>
                  <a:pt x="8036" y="4278"/>
                </a:lnTo>
                <a:lnTo>
                  <a:pt x="6949" y="3857"/>
                </a:lnTo>
                <a:lnTo>
                  <a:pt x="5890" y="3230"/>
                </a:lnTo>
                <a:lnTo>
                  <a:pt x="5094" y="3355"/>
                </a:lnTo>
                <a:lnTo>
                  <a:pt x="4394" y="3542"/>
                </a:lnTo>
                <a:lnTo>
                  <a:pt x="3629" y="3604"/>
                </a:lnTo>
                <a:lnTo>
                  <a:pt x="3231" y="3330"/>
                </a:lnTo>
                <a:lnTo>
                  <a:pt x="2793" y="2628"/>
                </a:lnTo>
                <a:lnTo>
                  <a:pt x="2135" y="2667"/>
                </a:lnTo>
                <a:lnTo>
                  <a:pt x="1567" y="2897"/>
                </a:lnTo>
                <a:lnTo>
                  <a:pt x="1536" y="3958"/>
                </a:lnTo>
                <a:lnTo>
                  <a:pt x="1484" y="4920"/>
                </a:lnTo>
                <a:lnTo>
                  <a:pt x="1308" y="5482"/>
                </a:lnTo>
                <a:lnTo>
                  <a:pt x="35" y="5935"/>
                </a:lnTo>
                <a:lnTo>
                  <a:pt x="85" y="7018"/>
                </a:lnTo>
                <a:lnTo>
                  <a:pt x="0" y="8095"/>
                </a:lnTo>
                <a:lnTo>
                  <a:pt x="380" y="7867"/>
                </a:lnTo>
                <a:lnTo>
                  <a:pt x="840" y="7386"/>
                </a:lnTo>
                <a:lnTo>
                  <a:pt x="1375" y="7732"/>
                </a:lnTo>
                <a:lnTo>
                  <a:pt x="1848" y="8224"/>
                </a:lnTo>
                <a:lnTo>
                  <a:pt x="2201" y="8967"/>
                </a:lnTo>
                <a:lnTo>
                  <a:pt x="2409" y="9468"/>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0" name="AutoShape 48"/>
          <p:cNvSpPr>
            <a:spLocks/>
          </p:cNvSpPr>
          <p:nvPr/>
        </p:nvSpPr>
        <p:spPr bwMode="auto">
          <a:xfrm>
            <a:off x="7384083" y="5506993"/>
            <a:ext cx="1361384" cy="8747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43" y="15573"/>
                </a:moveTo>
                <a:lnTo>
                  <a:pt x="16466" y="15958"/>
                </a:lnTo>
                <a:lnTo>
                  <a:pt x="16148" y="16406"/>
                </a:lnTo>
                <a:lnTo>
                  <a:pt x="16799" y="16652"/>
                </a:lnTo>
                <a:lnTo>
                  <a:pt x="17272" y="16727"/>
                </a:lnTo>
                <a:lnTo>
                  <a:pt x="17123" y="17122"/>
                </a:lnTo>
                <a:lnTo>
                  <a:pt x="16719" y="17218"/>
                </a:lnTo>
                <a:lnTo>
                  <a:pt x="16097" y="17226"/>
                </a:lnTo>
                <a:lnTo>
                  <a:pt x="15650" y="17361"/>
                </a:lnTo>
                <a:lnTo>
                  <a:pt x="15392" y="17761"/>
                </a:lnTo>
                <a:lnTo>
                  <a:pt x="14999" y="18452"/>
                </a:lnTo>
                <a:lnTo>
                  <a:pt x="14556" y="18972"/>
                </a:lnTo>
                <a:lnTo>
                  <a:pt x="13984" y="19008"/>
                </a:lnTo>
                <a:lnTo>
                  <a:pt x="13251" y="19320"/>
                </a:lnTo>
                <a:lnTo>
                  <a:pt x="12408" y="19856"/>
                </a:lnTo>
                <a:lnTo>
                  <a:pt x="11628" y="20391"/>
                </a:lnTo>
                <a:lnTo>
                  <a:pt x="10905" y="20901"/>
                </a:lnTo>
                <a:lnTo>
                  <a:pt x="10378" y="21258"/>
                </a:lnTo>
                <a:lnTo>
                  <a:pt x="9738" y="21414"/>
                </a:lnTo>
                <a:lnTo>
                  <a:pt x="9211" y="21600"/>
                </a:lnTo>
                <a:lnTo>
                  <a:pt x="8751" y="21262"/>
                </a:lnTo>
                <a:lnTo>
                  <a:pt x="8282" y="21029"/>
                </a:lnTo>
                <a:lnTo>
                  <a:pt x="7767" y="21016"/>
                </a:lnTo>
                <a:lnTo>
                  <a:pt x="7320" y="20732"/>
                </a:lnTo>
                <a:lnTo>
                  <a:pt x="6809" y="20028"/>
                </a:lnTo>
                <a:lnTo>
                  <a:pt x="6218" y="19691"/>
                </a:lnTo>
                <a:lnTo>
                  <a:pt x="5383" y="19619"/>
                </a:lnTo>
                <a:lnTo>
                  <a:pt x="4891" y="19742"/>
                </a:lnTo>
                <a:lnTo>
                  <a:pt x="4530" y="19723"/>
                </a:lnTo>
                <a:lnTo>
                  <a:pt x="4111" y="19760"/>
                </a:lnTo>
                <a:lnTo>
                  <a:pt x="3504" y="19665"/>
                </a:lnTo>
                <a:lnTo>
                  <a:pt x="3258" y="19161"/>
                </a:lnTo>
                <a:lnTo>
                  <a:pt x="2823" y="18664"/>
                </a:lnTo>
                <a:lnTo>
                  <a:pt x="2359" y="18449"/>
                </a:lnTo>
                <a:cubicBezTo>
                  <a:pt x="2113" y="18351"/>
                  <a:pt x="1875" y="18201"/>
                  <a:pt x="1654" y="18005"/>
                </a:cubicBezTo>
                <a:cubicBezTo>
                  <a:pt x="1507" y="17874"/>
                  <a:pt x="1367" y="17723"/>
                  <a:pt x="1237" y="17554"/>
                </a:cubicBezTo>
                <a:lnTo>
                  <a:pt x="635" y="17589"/>
                </a:lnTo>
                <a:lnTo>
                  <a:pt x="0" y="16974"/>
                </a:lnTo>
                <a:lnTo>
                  <a:pt x="220" y="16472"/>
                </a:lnTo>
                <a:lnTo>
                  <a:pt x="604" y="16562"/>
                </a:lnTo>
                <a:lnTo>
                  <a:pt x="879" y="16076"/>
                </a:lnTo>
                <a:lnTo>
                  <a:pt x="914" y="15308"/>
                </a:lnTo>
                <a:lnTo>
                  <a:pt x="1092" y="14682"/>
                </a:lnTo>
                <a:lnTo>
                  <a:pt x="1325" y="14182"/>
                </a:lnTo>
                <a:lnTo>
                  <a:pt x="1682" y="13972"/>
                </a:lnTo>
                <a:lnTo>
                  <a:pt x="2006" y="13338"/>
                </a:lnTo>
                <a:lnTo>
                  <a:pt x="2077" y="12519"/>
                </a:lnTo>
                <a:lnTo>
                  <a:pt x="2489" y="11641"/>
                </a:lnTo>
                <a:lnTo>
                  <a:pt x="2253" y="10915"/>
                </a:lnTo>
                <a:lnTo>
                  <a:pt x="1786" y="10306"/>
                </a:lnTo>
                <a:lnTo>
                  <a:pt x="932" y="9919"/>
                </a:lnTo>
                <a:lnTo>
                  <a:pt x="984" y="9258"/>
                </a:lnTo>
                <a:lnTo>
                  <a:pt x="777" y="8357"/>
                </a:lnTo>
                <a:lnTo>
                  <a:pt x="461" y="7636"/>
                </a:lnTo>
                <a:lnTo>
                  <a:pt x="683" y="6953"/>
                </a:lnTo>
                <a:lnTo>
                  <a:pt x="730" y="5760"/>
                </a:lnTo>
                <a:lnTo>
                  <a:pt x="943" y="5466"/>
                </a:lnTo>
                <a:lnTo>
                  <a:pt x="1187" y="4601"/>
                </a:lnTo>
                <a:lnTo>
                  <a:pt x="1599" y="4197"/>
                </a:lnTo>
                <a:lnTo>
                  <a:pt x="2076" y="4054"/>
                </a:lnTo>
                <a:lnTo>
                  <a:pt x="2657" y="4185"/>
                </a:lnTo>
                <a:lnTo>
                  <a:pt x="2891" y="4365"/>
                </a:lnTo>
                <a:lnTo>
                  <a:pt x="3031" y="4693"/>
                </a:lnTo>
                <a:lnTo>
                  <a:pt x="3258" y="4578"/>
                </a:lnTo>
                <a:lnTo>
                  <a:pt x="3379" y="4201"/>
                </a:lnTo>
                <a:lnTo>
                  <a:pt x="3091" y="3690"/>
                </a:lnTo>
                <a:lnTo>
                  <a:pt x="3224" y="2672"/>
                </a:lnTo>
                <a:lnTo>
                  <a:pt x="3775" y="1771"/>
                </a:lnTo>
                <a:lnTo>
                  <a:pt x="4361" y="1392"/>
                </a:lnTo>
                <a:lnTo>
                  <a:pt x="4299" y="2223"/>
                </a:lnTo>
                <a:lnTo>
                  <a:pt x="4138" y="2613"/>
                </a:lnTo>
                <a:lnTo>
                  <a:pt x="4196" y="2980"/>
                </a:lnTo>
                <a:lnTo>
                  <a:pt x="4470" y="3241"/>
                </a:lnTo>
                <a:lnTo>
                  <a:pt x="4594" y="3734"/>
                </a:lnTo>
                <a:lnTo>
                  <a:pt x="4859" y="3991"/>
                </a:lnTo>
                <a:lnTo>
                  <a:pt x="5084" y="3811"/>
                </a:lnTo>
                <a:lnTo>
                  <a:pt x="5225" y="3268"/>
                </a:lnTo>
                <a:lnTo>
                  <a:pt x="5754" y="2967"/>
                </a:lnTo>
                <a:lnTo>
                  <a:pt x="6536" y="2808"/>
                </a:lnTo>
                <a:lnTo>
                  <a:pt x="6757" y="3104"/>
                </a:lnTo>
                <a:lnTo>
                  <a:pt x="7213" y="2885"/>
                </a:lnTo>
                <a:lnTo>
                  <a:pt x="7640" y="2057"/>
                </a:lnTo>
                <a:lnTo>
                  <a:pt x="7920" y="1778"/>
                </a:lnTo>
                <a:lnTo>
                  <a:pt x="8534" y="118"/>
                </a:lnTo>
                <a:lnTo>
                  <a:pt x="9005" y="20"/>
                </a:lnTo>
                <a:lnTo>
                  <a:pt x="9343" y="0"/>
                </a:lnTo>
                <a:lnTo>
                  <a:pt x="9928" y="581"/>
                </a:lnTo>
                <a:lnTo>
                  <a:pt x="10098" y="1178"/>
                </a:lnTo>
                <a:lnTo>
                  <a:pt x="10323" y="1633"/>
                </a:lnTo>
                <a:lnTo>
                  <a:pt x="10387" y="2208"/>
                </a:lnTo>
                <a:lnTo>
                  <a:pt x="10613" y="2478"/>
                </a:lnTo>
                <a:lnTo>
                  <a:pt x="10986" y="2686"/>
                </a:lnTo>
                <a:lnTo>
                  <a:pt x="11833" y="2708"/>
                </a:lnTo>
                <a:lnTo>
                  <a:pt x="12338" y="3020"/>
                </a:lnTo>
                <a:lnTo>
                  <a:pt x="12620" y="3465"/>
                </a:lnTo>
                <a:lnTo>
                  <a:pt x="12634" y="4137"/>
                </a:lnTo>
                <a:lnTo>
                  <a:pt x="12429" y="4880"/>
                </a:lnTo>
                <a:lnTo>
                  <a:pt x="12255" y="5356"/>
                </a:lnTo>
                <a:lnTo>
                  <a:pt x="12238" y="6075"/>
                </a:lnTo>
                <a:lnTo>
                  <a:pt x="12427" y="7064"/>
                </a:lnTo>
                <a:lnTo>
                  <a:pt x="12773" y="7345"/>
                </a:lnTo>
                <a:lnTo>
                  <a:pt x="13262" y="7491"/>
                </a:lnTo>
                <a:lnTo>
                  <a:pt x="13612" y="7293"/>
                </a:lnTo>
                <a:lnTo>
                  <a:pt x="14063" y="6613"/>
                </a:lnTo>
                <a:lnTo>
                  <a:pt x="14679" y="6408"/>
                </a:lnTo>
                <a:lnTo>
                  <a:pt x="15366" y="7006"/>
                </a:lnTo>
                <a:lnTo>
                  <a:pt x="15541" y="7664"/>
                </a:lnTo>
                <a:lnTo>
                  <a:pt x="16398" y="8495"/>
                </a:lnTo>
                <a:lnTo>
                  <a:pt x="16587" y="9030"/>
                </a:lnTo>
                <a:lnTo>
                  <a:pt x="16884" y="9316"/>
                </a:lnTo>
                <a:lnTo>
                  <a:pt x="17471" y="9396"/>
                </a:lnTo>
                <a:lnTo>
                  <a:pt x="21449" y="9678"/>
                </a:lnTo>
                <a:lnTo>
                  <a:pt x="21600" y="10197"/>
                </a:lnTo>
                <a:lnTo>
                  <a:pt x="21341" y="10749"/>
                </a:lnTo>
                <a:lnTo>
                  <a:pt x="21162" y="11199"/>
                </a:lnTo>
                <a:lnTo>
                  <a:pt x="21152" y="11701"/>
                </a:lnTo>
                <a:lnTo>
                  <a:pt x="20823" y="11953"/>
                </a:lnTo>
                <a:lnTo>
                  <a:pt x="20875" y="12982"/>
                </a:lnTo>
                <a:lnTo>
                  <a:pt x="20805" y="13603"/>
                </a:lnTo>
                <a:lnTo>
                  <a:pt x="20448" y="13979"/>
                </a:lnTo>
                <a:lnTo>
                  <a:pt x="20356" y="14300"/>
                </a:lnTo>
                <a:lnTo>
                  <a:pt x="20548" y="14792"/>
                </a:lnTo>
                <a:lnTo>
                  <a:pt x="20751" y="15367"/>
                </a:lnTo>
                <a:lnTo>
                  <a:pt x="20637" y="15928"/>
                </a:lnTo>
                <a:lnTo>
                  <a:pt x="20640" y="16596"/>
                </a:lnTo>
                <a:lnTo>
                  <a:pt x="20662" y="17136"/>
                </a:lnTo>
                <a:lnTo>
                  <a:pt x="20408" y="16879"/>
                </a:lnTo>
                <a:lnTo>
                  <a:pt x="20108" y="16751"/>
                </a:lnTo>
                <a:lnTo>
                  <a:pt x="19808" y="16802"/>
                </a:lnTo>
                <a:lnTo>
                  <a:pt x="19641" y="16230"/>
                </a:lnTo>
                <a:lnTo>
                  <a:pt x="19169" y="16301"/>
                </a:lnTo>
                <a:lnTo>
                  <a:pt x="19257" y="16846"/>
                </a:lnTo>
                <a:lnTo>
                  <a:pt x="19741" y="17231"/>
                </a:lnTo>
                <a:lnTo>
                  <a:pt x="20098" y="17425"/>
                </a:lnTo>
                <a:lnTo>
                  <a:pt x="20618" y="17760"/>
                </a:lnTo>
                <a:lnTo>
                  <a:pt x="20766" y="18076"/>
                </a:lnTo>
                <a:lnTo>
                  <a:pt x="19079" y="17040"/>
                </a:lnTo>
                <a:lnTo>
                  <a:pt x="18684" y="17190"/>
                </a:lnTo>
                <a:lnTo>
                  <a:pt x="18135" y="17207"/>
                </a:lnTo>
                <a:lnTo>
                  <a:pt x="17864" y="16795"/>
                </a:lnTo>
                <a:lnTo>
                  <a:pt x="18238" y="16481"/>
                </a:lnTo>
                <a:lnTo>
                  <a:pt x="18397" y="15992"/>
                </a:lnTo>
                <a:lnTo>
                  <a:pt x="18197" y="15768"/>
                </a:lnTo>
                <a:lnTo>
                  <a:pt x="17731" y="16089"/>
                </a:lnTo>
                <a:lnTo>
                  <a:pt x="17243" y="15975"/>
                </a:lnTo>
                <a:lnTo>
                  <a:pt x="17279" y="15529"/>
                </a:lnTo>
                <a:lnTo>
                  <a:pt x="16843" y="1557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1" name="AutoShape 49"/>
          <p:cNvSpPr>
            <a:spLocks/>
          </p:cNvSpPr>
          <p:nvPr/>
        </p:nvSpPr>
        <p:spPr bwMode="auto">
          <a:xfrm>
            <a:off x="8661647" y="5635457"/>
            <a:ext cx="1079552" cy="10162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37" y="11436"/>
                </a:moveTo>
                <a:lnTo>
                  <a:pt x="11663" y="16875"/>
                </a:lnTo>
                <a:lnTo>
                  <a:pt x="12680" y="18030"/>
                </a:lnTo>
                <a:lnTo>
                  <a:pt x="12192" y="18602"/>
                </a:lnTo>
                <a:lnTo>
                  <a:pt x="12239" y="19136"/>
                </a:lnTo>
                <a:lnTo>
                  <a:pt x="12054" y="19583"/>
                </a:lnTo>
                <a:lnTo>
                  <a:pt x="12140" y="19926"/>
                </a:lnTo>
                <a:lnTo>
                  <a:pt x="12197" y="20252"/>
                </a:lnTo>
                <a:lnTo>
                  <a:pt x="12293" y="20690"/>
                </a:lnTo>
                <a:lnTo>
                  <a:pt x="12146" y="21163"/>
                </a:lnTo>
                <a:lnTo>
                  <a:pt x="11865" y="21600"/>
                </a:lnTo>
                <a:lnTo>
                  <a:pt x="11497" y="21563"/>
                </a:lnTo>
                <a:lnTo>
                  <a:pt x="10057" y="20183"/>
                </a:lnTo>
                <a:lnTo>
                  <a:pt x="9010" y="18928"/>
                </a:lnTo>
                <a:lnTo>
                  <a:pt x="8384" y="18171"/>
                </a:lnTo>
                <a:lnTo>
                  <a:pt x="7346" y="17361"/>
                </a:lnTo>
                <a:lnTo>
                  <a:pt x="6333" y="16507"/>
                </a:lnTo>
                <a:lnTo>
                  <a:pt x="4874" y="15103"/>
                </a:lnTo>
                <a:lnTo>
                  <a:pt x="3164" y="14080"/>
                </a:lnTo>
                <a:lnTo>
                  <a:pt x="1850" y="13247"/>
                </a:lnTo>
                <a:lnTo>
                  <a:pt x="1610" y="12478"/>
                </a:lnTo>
                <a:lnTo>
                  <a:pt x="1338" y="12189"/>
                </a:lnTo>
                <a:lnTo>
                  <a:pt x="900" y="12157"/>
                </a:lnTo>
                <a:lnTo>
                  <a:pt x="403" y="11964"/>
                </a:lnTo>
                <a:lnTo>
                  <a:pt x="276" y="10918"/>
                </a:lnTo>
                <a:lnTo>
                  <a:pt x="496" y="10511"/>
                </a:lnTo>
                <a:lnTo>
                  <a:pt x="0" y="9593"/>
                </a:lnTo>
                <a:lnTo>
                  <a:pt x="114" y="9231"/>
                </a:lnTo>
                <a:lnTo>
                  <a:pt x="605" y="8927"/>
                </a:lnTo>
                <a:lnTo>
                  <a:pt x="677" y="8320"/>
                </a:lnTo>
                <a:lnTo>
                  <a:pt x="602" y="7504"/>
                </a:lnTo>
                <a:lnTo>
                  <a:pt x="994" y="7223"/>
                </a:lnTo>
                <a:lnTo>
                  <a:pt x="1066" y="6809"/>
                </a:lnTo>
                <a:lnTo>
                  <a:pt x="1555" y="5958"/>
                </a:lnTo>
                <a:lnTo>
                  <a:pt x="1370" y="5568"/>
                </a:lnTo>
                <a:lnTo>
                  <a:pt x="2399" y="4823"/>
                </a:lnTo>
                <a:lnTo>
                  <a:pt x="3472" y="3667"/>
                </a:lnTo>
                <a:lnTo>
                  <a:pt x="3115" y="3129"/>
                </a:lnTo>
                <a:lnTo>
                  <a:pt x="3662" y="2698"/>
                </a:lnTo>
                <a:lnTo>
                  <a:pt x="4027" y="2101"/>
                </a:lnTo>
                <a:lnTo>
                  <a:pt x="3969" y="1623"/>
                </a:lnTo>
                <a:lnTo>
                  <a:pt x="4132" y="1054"/>
                </a:lnTo>
                <a:lnTo>
                  <a:pt x="4402" y="330"/>
                </a:lnTo>
                <a:lnTo>
                  <a:pt x="4686" y="0"/>
                </a:lnTo>
                <a:lnTo>
                  <a:pt x="5399" y="336"/>
                </a:lnTo>
                <a:lnTo>
                  <a:pt x="5949" y="396"/>
                </a:lnTo>
                <a:lnTo>
                  <a:pt x="6255" y="395"/>
                </a:lnTo>
                <a:lnTo>
                  <a:pt x="6282" y="1027"/>
                </a:lnTo>
                <a:lnTo>
                  <a:pt x="6317" y="1492"/>
                </a:lnTo>
                <a:lnTo>
                  <a:pt x="6442" y="2071"/>
                </a:lnTo>
                <a:lnTo>
                  <a:pt x="6510" y="2434"/>
                </a:lnTo>
                <a:lnTo>
                  <a:pt x="6668" y="2773"/>
                </a:lnTo>
                <a:lnTo>
                  <a:pt x="7168" y="2878"/>
                </a:lnTo>
                <a:lnTo>
                  <a:pt x="7358" y="3431"/>
                </a:lnTo>
                <a:lnTo>
                  <a:pt x="7849" y="3614"/>
                </a:lnTo>
                <a:lnTo>
                  <a:pt x="8282" y="3586"/>
                </a:lnTo>
                <a:lnTo>
                  <a:pt x="8703" y="3101"/>
                </a:lnTo>
                <a:lnTo>
                  <a:pt x="8927" y="2659"/>
                </a:lnTo>
                <a:lnTo>
                  <a:pt x="9602" y="2455"/>
                </a:lnTo>
                <a:lnTo>
                  <a:pt x="10301" y="2023"/>
                </a:lnTo>
                <a:lnTo>
                  <a:pt x="10424" y="1617"/>
                </a:lnTo>
                <a:lnTo>
                  <a:pt x="10941" y="1357"/>
                </a:lnTo>
                <a:lnTo>
                  <a:pt x="11600" y="1043"/>
                </a:lnTo>
                <a:lnTo>
                  <a:pt x="11835" y="548"/>
                </a:lnTo>
                <a:lnTo>
                  <a:pt x="12093" y="204"/>
                </a:lnTo>
                <a:lnTo>
                  <a:pt x="12632" y="334"/>
                </a:lnTo>
                <a:lnTo>
                  <a:pt x="13123" y="400"/>
                </a:lnTo>
                <a:lnTo>
                  <a:pt x="13448" y="663"/>
                </a:lnTo>
                <a:lnTo>
                  <a:pt x="13718" y="1163"/>
                </a:lnTo>
                <a:lnTo>
                  <a:pt x="13764" y="1722"/>
                </a:lnTo>
                <a:lnTo>
                  <a:pt x="13994" y="2014"/>
                </a:lnTo>
                <a:lnTo>
                  <a:pt x="14651" y="2470"/>
                </a:lnTo>
                <a:lnTo>
                  <a:pt x="15176" y="2825"/>
                </a:lnTo>
                <a:lnTo>
                  <a:pt x="15330" y="3436"/>
                </a:lnTo>
                <a:lnTo>
                  <a:pt x="15731" y="3959"/>
                </a:lnTo>
                <a:lnTo>
                  <a:pt x="16789" y="4614"/>
                </a:lnTo>
                <a:lnTo>
                  <a:pt x="16799" y="5114"/>
                </a:lnTo>
                <a:lnTo>
                  <a:pt x="17432" y="5563"/>
                </a:lnTo>
                <a:lnTo>
                  <a:pt x="18119" y="5929"/>
                </a:lnTo>
                <a:lnTo>
                  <a:pt x="18484" y="6417"/>
                </a:lnTo>
                <a:lnTo>
                  <a:pt x="19016" y="6754"/>
                </a:lnTo>
                <a:lnTo>
                  <a:pt x="19568" y="7026"/>
                </a:lnTo>
                <a:lnTo>
                  <a:pt x="19952" y="7715"/>
                </a:lnTo>
                <a:lnTo>
                  <a:pt x="20125" y="8065"/>
                </a:lnTo>
                <a:lnTo>
                  <a:pt x="20473" y="8356"/>
                </a:lnTo>
                <a:lnTo>
                  <a:pt x="21012" y="8540"/>
                </a:lnTo>
                <a:lnTo>
                  <a:pt x="21426" y="8529"/>
                </a:lnTo>
                <a:lnTo>
                  <a:pt x="21550" y="8801"/>
                </a:lnTo>
                <a:lnTo>
                  <a:pt x="21600" y="10909"/>
                </a:lnTo>
                <a:lnTo>
                  <a:pt x="14337" y="11436"/>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2" name="AutoShape 50"/>
          <p:cNvSpPr>
            <a:spLocks/>
          </p:cNvSpPr>
          <p:nvPr/>
        </p:nvSpPr>
        <p:spPr bwMode="auto">
          <a:xfrm>
            <a:off x="8643587" y="5420471"/>
            <a:ext cx="924964" cy="3920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70" y="0"/>
                </a:moveTo>
                <a:lnTo>
                  <a:pt x="10153" y="215"/>
                </a:lnTo>
                <a:lnTo>
                  <a:pt x="9527" y="672"/>
                </a:lnTo>
                <a:lnTo>
                  <a:pt x="9105" y="1887"/>
                </a:lnTo>
                <a:lnTo>
                  <a:pt x="8696" y="3266"/>
                </a:lnTo>
                <a:lnTo>
                  <a:pt x="8306" y="3864"/>
                </a:lnTo>
                <a:lnTo>
                  <a:pt x="7515" y="3350"/>
                </a:lnTo>
                <a:lnTo>
                  <a:pt x="7034" y="3754"/>
                </a:lnTo>
                <a:lnTo>
                  <a:pt x="6513" y="4684"/>
                </a:lnTo>
                <a:lnTo>
                  <a:pt x="5931" y="5263"/>
                </a:lnTo>
                <a:lnTo>
                  <a:pt x="5256" y="5241"/>
                </a:lnTo>
                <a:lnTo>
                  <a:pt x="4655" y="6297"/>
                </a:lnTo>
                <a:lnTo>
                  <a:pt x="4280" y="5967"/>
                </a:lnTo>
                <a:lnTo>
                  <a:pt x="3846" y="4834"/>
                </a:lnTo>
                <a:lnTo>
                  <a:pt x="3353" y="5453"/>
                </a:lnTo>
                <a:lnTo>
                  <a:pt x="3145" y="7026"/>
                </a:lnTo>
                <a:lnTo>
                  <a:pt x="2741" y="7783"/>
                </a:lnTo>
                <a:lnTo>
                  <a:pt x="2065" y="8241"/>
                </a:lnTo>
                <a:lnTo>
                  <a:pt x="1535" y="8753"/>
                </a:lnTo>
                <a:lnTo>
                  <a:pt x="1242" y="7761"/>
                </a:lnTo>
                <a:lnTo>
                  <a:pt x="602" y="8320"/>
                </a:lnTo>
                <a:lnTo>
                  <a:pt x="0" y="9013"/>
                </a:lnTo>
                <a:lnTo>
                  <a:pt x="450" y="11262"/>
                </a:lnTo>
                <a:lnTo>
                  <a:pt x="469" y="13946"/>
                </a:lnTo>
                <a:lnTo>
                  <a:pt x="1065" y="15715"/>
                </a:lnTo>
                <a:lnTo>
                  <a:pt x="2084" y="16952"/>
                </a:lnTo>
                <a:lnTo>
                  <a:pt x="2760" y="17427"/>
                </a:lnTo>
                <a:lnTo>
                  <a:pt x="3590" y="18936"/>
                </a:lnTo>
                <a:lnTo>
                  <a:pt x="4141" y="20213"/>
                </a:lnTo>
                <a:lnTo>
                  <a:pt x="4726" y="19326"/>
                </a:lnTo>
                <a:lnTo>
                  <a:pt x="5281" y="17480"/>
                </a:lnTo>
                <a:lnTo>
                  <a:pt x="5233" y="15983"/>
                </a:lnTo>
                <a:lnTo>
                  <a:pt x="5631" y="12946"/>
                </a:lnTo>
                <a:lnTo>
                  <a:pt x="5971" y="12273"/>
                </a:lnTo>
                <a:lnTo>
                  <a:pt x="6628" y="13022"/>
                </a:lnTo>
                <a:lnTo>
                  <a:pt x="7586" y="13214"/>
                </a:lnTo>
                <a:lnTo>
                  <a:pt x="7626" y="15404"/>
                </a:lnTo>
                <a:lnTo>
                  <a:pt x="7882" y="18105"/>
                </a:lnTo>
                <a:lnTo>
                  <a:pt x="8157" y="19382"/>
                </a:lnTo>
                <a:lnTo>
                  <a:pt x="8682" y="19653"/>
                </a:lnTo>
                <a:lnTo>
                  <a:pt x="8923" y="20925"/>
                </a:lnTo>
                <a:lnTo>
                  <a:pt x="9538" y="21439"/>
                </a:lnTo>
                <a:lnTo>
                  <a:pt x="10227" y="21306"/>
                </a:lnTo>
                <a:lnTo>
                  <a:pt x="10719" y="20128"/>
                </a:lnTo>
                <a:lnTo>
                  <a:pt x="10964" y="19085"/>
                </a:lnTo>
                <a:lnTo>
                  <a:pt x="11681" y="18520"/>
                </a:lnTo>
                <a:lnTo>
                  <a:pt x="12684" y="17317"/>
                </a:lnTo>
                <a:lnTo>
                  <a:pt x="12862" y="16223"/>
                </a:lnTo>
                <a:lnTo>
                  <a:pt x="14125" y="14655"/>
                </a:lnTo>
                <a:lnTo>
                  <a:pt x="14593" y="12717"/>
                </a:lnTo>
                <a:lnTo>
                  <a:pt x="15253" y="13163"/>
                </a:lnTo>
                <a:lnTo>
                  <a:pt x="15727" y="13296"/>
                </a:lnTo>
                <a:lnTo>
                  <a:pt x="16135" y="14163"/>
                </a:lnTo>
                <a:lnTo>
                  <a:pt x="16379" y="16491"/>
                </a:lnTo>
                <a:lnTo>
                  <a:pt x="16752" y="17537"/>
                </a:lnTo>
                <a:lnTo>
                  <a:pt x="17993" y="19433"/>
                </a:lnTo>
                <a:lnTo>
                  <a:pt x="18214" y="20831"/>
                </a:lnTo>
                <a:lnTo>
                  <a:pt x="18483" y="21600"/>
                </a:lnTo>
                <a:lnTo>
                  <a:pt x="21600" y="21001"/>
                </a:lnTo>
                <a:lnTo>
                  <a:pt x="21362" y="10055"/>
                </a:lnTo>
                <a:lnTo>
                  <a:pt x="20347" y="10230"/>
                </a:lnTo>
                <a:lnTo>
                  <a:pt x="19321" y="8685"/>
                </a:lnTo>
                <a:lnTo>
                  <a:pt x="18394" y="8128"/>
                </a:lnTo>
                <a:lnTo>
                  <a:pt x="17546" y="7713"/>
                </a:lnTo>
                <a:lnTo>
                  <a:pt x="17303" y="8948"/>
                </a:lnTo>
                <a:lnTo>
                  <a:pt x="16827" y="10479"/>
                </a:lnTo>
                <a:lnTo>
                  <a:pt x="15892" y="10971"/>
                </a:lnTo>
                <a:lnTo>
                  <a:pt x="14883" y="10335"/>
                </a:lnTo>
                <a:lnTo>
                  <a:pt x="14186" y="8925"/>
                </a:lnTo>
                <a:lnTo>
                  <a:pt x="13303" y="7611"/>
                </a:lnTo>
                <a:lnTo>
                  <a:pt x="13392" y="6264"/>
                </a:lnTo>
                <a:lnTo>
                  <a:pt x="13352" y="5147"/>
                </a:lnTo>
                <a:lnTo>
                  <a:pt x="13226" y="3249"/>
                </a:lnTo>
                <a:lnTo>
                  <a:pt x="12857" y="3167"/>
                </a:lnTo>
                <a:lnTo>
                  <a:pt x="12326" y="2946"/>
                </a:lnTo>
                <a:lnTo>
                  <a:pt x="11817" y="3105"/>
                </a:lnTo>
                <a:lnTo>
                  <a:pt x="11362" y="2158"/>
                </a:lnTo>
                <a:lnTo>
                  <a:pt x="1087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3" name="AutoShape 51"/>
          <p:cNvSpPr>
            <a:spLocks/>
          </p:cNvSpPr>
          <p:nvPr/>
        </p:nvSpPr>
        <p:spPr bwMode="auto">
          <a:xfrm>
            <a:off x="9103150" y="4678508"/>
            <a:ext cx="904541" cy="956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761" y="7732"/>
                </a:moveTo>
                <a:lnTo>
                  <a:pt x="12270" y="8164"/>
                </a:lnTo>
                <a:lnTo>
                  <a:pt x="12015" y="8489"/>
                </a:lnTo>
                <a:lnTo>
                  <a:pt x="11970" y="9241"/>
                </a:lnTo>
                <a:lnTo>
                  <a:pt x="11907" y="10177"/>
                </a:lnTo>
                <a:lnTo>
                  <a:pt x="11865" y="10923"/>
                </a:lnTo>
                <a:lnTo>
                  <a:pt x="11502" y="11630"/>
                </a:lnTo>
                <a:lnTo>
                  <a:pt x="10756" y="12269"/>
                </a:lnTo>
                <a:lnTo>
                  <a:pt x="9580" y="13209"/>
                </a:lnTo>
                <a:lnTo>
                  <a:pt x="8667" y="13806"/>
                </a:lnTo>
                <a:lnTo>
                  <a:pt x="8147" y="14081"/>
                </a:lnTo>
                <a:lnTo>
                  <a:pt x="7883" y="14550"/>
                </a:lnTo>
                <a:lnTo>
                  <a:pt x="7567" y="14995"/>
                </a:lnTo>
                <a:lnTo>
                  <a:pt x="7674" y="15431"/>
                </a:lnTo>
                <a:lnTo>
                  <a:pt x="8151" y="15532"/>
                </a:lnTo>
                <a:lnTo>
                  <a:pt x="8638" y="15771"/>
                </a:lnTo>
                <a:lnTo>
                  <a:pt x="8736" y="16214"/>
                </a:lnTo>
                <a:lnTo>
                  <a:pt x="8610" y="16503"/>
                </a:lnTo>
                <a:lnTo>
                  <a:pt x="8071" y="16672"/>
                </a:lnTo>
                <a:lnTo>
                  <a:pt x="7698" y="17051"/>
                </a:lnTo>
                <a:lnTo>
                  <a:pt x="7347" y="17411"/>
                </a:lnTo>
                <a:lnTo>
                  <a:pt x="6834" y="17840"/>
                </a:lnTo>
                <a:lnTo>
                  <a:pt x="6131" y="17817"/>
                </a:lnTo>
                <a:lnTo>
                  <a:pt x="5579" y="17742"/>
                </a:lnTo>
                <a:lnTo>
                  <a:pt x="5107" y="18189"/>
                </a:lnTo>
                <a:lnTo>
                  <a:pt x="4611" y="18250"/>
                </a:lnTo>
                <a:lnTo>
                  <a:pt x="4594" y="17814"/>
                </a:lnTo>
                <a:lnTo>
                  <a:pt x="4488" y="17544"/>
                </a:lnTo>
                <a:lnTo>
                  <a:pt x="3922" y="17501"/>
                </a:lnTo>
                <a:lnTo>
                  <a:pt x="3649" y="17184"/>
                </a:lnTo>
                <a:lnTo>
                  <a:pt x="4161" y="16709"/>
                </a:lnTo>
                <a:lnTo>
                  <a:pt x="4692" y="16424"/>
                </a:lnTo>
                <a:lnTo>
                  <a:pt x="5482" y="16306"/>
                </a:lnTo>
                <a:lnTo>
                  <a:pt x="6024" y="16015"/>
                </a:lnTo>
                <a:lnTo>
                  <a:pt x="6402" y="15785"/>
                </a:lnTo>
                <a:lnTo>
                  <a:pt x="6801" y="15196"/>
                </a:lnTo>
                <a:lnTo>
                  <a:pt x="6823" y="14872"/>
                </a:lnTo>
                <a:lnTo>
                  <a:pt x="6170" y="15252"/>
                </a:lnTo>
                <a:lnTo>
                  <a:pt x="5726" y="15719"/>
                </a:lnTo>
                <a:lnTo>
                  <a:pt x="3697" y="16527"/>
                </a:lnTo>
                <a:lnTo>
                  <a:pt x="3302" y="16148"/>
                </a:lnTo>
                <a:lnTo>
                  <a:pt x="2732" y="16196"/>
                </a:lnTo>
                <a:lnTo>
                  <a:pt x="2340" y="16394"/>
                </a:lnTo>
                <a:lnTo>
                  <a:pt x="1717" y="16554"/>
                </a:lnTo>
                <a:lnTo>
                  <a:pt x="1104" y="16636"/>
                </a:lnTo>
                <a:lnTo>
                  <a:pt x="0" y="16796"/>
                </a:lnTo>
                <a:lnTo>
                  <a:pt x="323" y="17468"/>
                </a:lnTo>
                <a:lnTo>
                  <a:pt x="539" y="17826"/>
                </a:lnTo>
                <a:lnTo>
                  <a:pt x="1072" y="18257"/>
                </a:lnTo>
                <a:lnTo>
                  <a:pt x="1620" y="18207"/>
                </a:lnTo>
                <a:lnTo>
                  <a:pt x="2542" y="18287"/>
                </a:lnTo>
                <a:lnTo>
                  <a:pt x="2522" y="18913"/>
                </a:lnTo>
                <a:lnTo>
                  <a:pt x="2459" y="19869"/>
                </a:lnTo>
                <a:lnTo>
                  <a:pt x="3474" y="20596"/>
                </a:lnTo>
                <a:lnTo>
                  <a:pt x="4190" y="21160"/>
                </a:lnTo>
                <a:lnTo>
                  <a:pt x="5252" y="21478"/>
                </a:lnTo>
                <a:lnTo>
                  <a:pt x="6441" y="21171"/>
                </a:lnTo>
                <a:lnTo>
                  <a:pt x="6909" y="20504"/>
                </a:lnTo>
                <a:lnTo>
                  <a:pt x="7092" y="20075"/>
                </a:lnTo>
                <a:lnTo>
                  <a:pt x="8647" y="20412"/>
                </a:lnTo>
                <a:lnTo>
                  <a:pt x="9723" y="21089"/>
                </a:lnTo>
                <a:lnTo>
                  <a:pt x="10763" y="20983"/>
                </a:lnTo>
                <a:lnTo>
                  <a:pt x="10808" y="21600"/>
                </a:lnTo>
                <a:lnTo>
                  <a:pt x="21600" y="20726"/>
                </a:lnTo>
                <a:lnTo>
                  <a:pt x="20532" y="8461"/>
                </a:lnTo>
                <a:lnTo>
                  <a:pt x="16753" y="3801"/>
                </a:lnTo>
                <a:lnTo>
                  <a:pt x="16024" y="3345"/>
                </a:lnTo>
                <a:lnTo>
                  <a:pt x="15420" y="3324"/>
                </a:lnTo>
                <a:lnTo>
                  <a:pt x="14766" y="3299"/>
                </a:lnTo>
                <a:lnTo>
                  <a:pt x="14774" y="2895"/>
                </a:lnTo>
                <a:lnTo>
                  <a:pt x="14493" y="2777"/>
                </a:lnTo>
                <a:lnTo>
                  <a:pt x="14117" y="2976"/>
                </a:lnTo>
                <a:lnTo>
                  <a:pt x="13702" y="2890"/>
                </a:lnTo>
                <a:lnTo>
                  <a:pt x="13740" y="2177"/>
                </a:lnTo>
                <a:lnTo>
                  <a:pt x="13450" y="1392"/>
                </a:lnTo>
                <a:lnTo>
                  <a:pt x="13397" y="613"/>
                </a:lnTo>
                <a:lnTo>
                  <a:pt x="13242" y="0"/>
                </a:lnTo>
                <a:lnTo>
                  <a:pt x="13030" y="602"/>
                </a:lnTo>
                <a:lnTo>
                  <a:pt x="12953" y="1557"/>
                </a:lnTo>
                <a:lnTo>
                  <a:pt x="12843" y="2403"/>
                </a:lnTo>
                <a:lnTo>
                  <a:pt x="12579" y="3077"/>
                </a:lnTo>
                <a:lnTo>
                  <a:pt x="12849" y="3855"/>
                </a:lnTo>
                <a:lnTo>
                  <a:pt x="12922" y="4481"/>
                </a:lnTo>
                <a:lnTo>
                  <a:pt x="12729" y="5409"/>
                </a:lnTo>
                <a:lnTo>
                  <a:pt x="12820" y="6210"/>
                </a:lnTo>
                <a:lnTo>
                  <a:pt x="13226" y="6655"/>
                </a:lnTo>
                <a:lnTo>
                  <a:pt x="13450" y="7202"/>
                </a:lnTo>
                <a:lnTo>
                  <a:pt x="13337" y="7639"/>
                </a:lnTo>
                <a:lnTo>
                  <a:pt x="12761" y="773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4" name="AutoShape 52"/>
          <p:cNvSpPr>
            <a:spLocks/>
          </p:cNvSpPr>
          <p:nvPr/>
        </p:nvSpPr>
        <p:spPr bwMode="auto">
          <a:xfrm>
            <a:off x="9657851" y="4445751"/>
            <a:ext cx="795188" cy="6097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249" y="476"/>
                </a:moveTo>
                <a:lnTo>
                  <a:pt x="21600" y="5125"/>
                </a:lnTo>
                <a:lnTo>
                  <a:pt x="20159" y="9910"/>
                </a:lnTo>
                <a:lnTo>
                  <a:pt x="8197" y="21600"/>
                </a:lnTo>
                <a:lnTo>
                  <a:pt x="3872" y="14306"/>
                </a:lnTo>
                <a:lnTo>
                  <a:pt x="3178" y="13700"/>
                </a:lnTo>
                <a:lnTo>
                  <a:pt x="1629" y="13525"/>
                </a:lnTo>
                <a:lnTo>
                  <a:pt x="1567" y="12820"/>
                </a:lnTo>
                <a:lnTo>
                  <a:pt x="1043" y="13073"/>
                </a:lnTo>
                <a:lnTo>
                  <a:pt x="341" y="12922"/>
                </a:lnTo>
                <a:lnTo>
                  <a:pt x="426" y="11647"/>
                </a:lnTo>
                <a:lnTo>
                  <a:pt x="46" y="10528"/>
                </a:lnTo>
                <a:lnTo>
                  <a:pt x="107" y="9229"/>
                </a:lnTo>
                <a:lnTo>
                  <a:pt x="0" y="8308"/>
                </a:lnTo>
                <a:lnTo>
                  <a:pt x="500" y="7356"/>
                </a:lnTo>
                <a:lnTo>
                  <a:pt x="2179" y="5999"/>
                </a:lnTo>
                <a:lnTo>
                  <a:pt x="4163" y="4664"/>
                </a:lnTo>
                <a:lnTo>
                  <a:pt x="5195" y="4188"/>
                </a:lnTo>
                <a:lnTo>
                  <a:pt x="6577" y="3726"/>
                </a:lnTo>
                <a:lnTo>
                  <a:pt x="8811" y="3267"/>
                </a:lnTo>
                <a:lnTo>
                  <a:pt x="10854" y="2744"/>
                </a:lnTo>
                <a:lnTo>
                  <a:pt x="12330" y="1995"/>
                </a:lnTo>
                <a:lnTo>
                  <a:pt x="13392" y="918"/>
                </a:lnTo>
                <a:lnTo>
                  <a:pt x="14645" y="466"/>
                </a:lnTo>
                <a:lnTo>
                  <a:pt x="15739" y="451"/>
                </a:lnTo>
                <a:lnTo>
                  <a:pt x="16689" y="0"/>
                </a:lnTo>
                <a:lnTo>
                  <a:pt x="17636" y="71"/>
                </a:lnTo>
                <a:lnTo>
                  <a:pt x="18720" y="332"/>
                </a:lnTo>
                <a:lnTo>
                  <a:pt x="19933" y="578"/>
                </a:lnTo>
                <a:lnTo>
                  <a:pt x="21249" y="476"/>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5" name="AutoShape 53"/>
          <p:cNvSpPr>
            <a:spLocks/>
          </p:cNvSpPr>
          <p:nvPr/>
        </p:nvSpPr>
        <p:spPr bwMode="auto">
          <a:xfrm>
            <a:off x="9958400" y="4411169"/>
            <a:ext cx="711333" cy="118580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647" y="10921"/>
                </a:moveTo>
                <a:lnTo>
                  <a:pt x="15007" y="10513"/>
                </a:lnTo>
                <a:lnTo>
                  <a:pt x="15635" y="10380"/>
                </a:lnTo>
                <a:lnTo>
                  <a:pt x="15987" y="10010"/>
                </a:lnTo>
                <a:lnTo>
                  <a:pt x="17151" y="10057"/>
                </a:lnTo>
                <a:lnTo>
                  <a:pt x="17213" y="9531"/>
                </a:lnTo>
                <a:lnTo>
                  <a:pt x="16787" y="9044"/>
                </a:lnTo>
                <a:lnTo>
                  <a:pt x="16718" y="8544"/>
                </a:lnTo>
                <a:lnTo>
                  <a:pt x="16725" y="7990"/>
                </a:lnTo>
                <a:lnTo>
                  <a:pt x="17009" y="7228"/>
                </a:lnTo>
                <a:lnTo>
                  <a:pt x="17408" y="6823"/>
                </a:lnTo>
                <a:cubicBezTo>
                  <a:pt x="17781" y="6623"/>
                  <a:pt x="18122" y="6402"/>
                  <a:pt x="18427" y="6164"/>
                </a:cubicBezTo>
                <a:cubicBezTo>
                  <a:pt x="18733" y="5925"/>
                  <a:pt x="19001" y="5670"/>
                  <a:pt x="19228" y="5402"/>
                </a:cubicBezTo>
                <a:cubicBezTo>
                  <a:pt x="19446" y="5191"/>
                  <a:pt x="19654" y="4976"/>
                  <a:pt x="19853" y="4759"/>
                </a:cubicBezTo>
                <a:cubicBezTo>
                  <a:pt x="20117" y="4470"/>
                  <a:pt x="20365" y="4175"/>
                  <a:pt x="20595" y="3875"/>
                </a:cubicBezTo>
                <a:lnTo>
                  <a:pt x="20806" y="3370"/>
                </a:lnTo>
                <a:lnTo>
                  <a:pt x="21600" y="2736"/>
                </a:lnTo>
                <a:lnTo>
                  <a:pt x="21296" y="2183"/>
                </a:lnTo>
                <a:lnTo>
                  <a:pt x="20891" y="1855"/>
                </a:lnTo>
                <a:lnTo>
                  <a:pt x="20996" y="1372"/>
                </a:lnTo>
                <a:lnTo>
                  <a:pt x="20576" y="965"/>
                </a:lnTo>
                <a:lnTo>
                  <a:pt x="19813" y="501"/>
                </a:lnTo>
                <a:lnTo>
                  <a:pt x="19104" y="207"/>
                </a:lnTo>
                <a:lnTo>
                  <a:pt x="18225" y="0"/>
                </a:lnTo>
                <a:lnTo>
                  <a:pt x="17362" y="297"/>
                </a:lnTo>
                <a:lnTo>
                  <a:pt x="16732" y="409"/>
                </a:lnTo>
                <a:lnTo>
                  <a:pt x="16122" y="395"/>
                </a:lnTo>
                <a:lnTo>
                  <a:pt x="15620" y="578"/>
                </a:lnTo>
                <a:lnTo>
                  <a:pt x="15135" y="754"/>
                </a:lnTo>
                <a:lnTo>
                  <a:pt x="14416" y="916"/>
                </a:lnTo>
                <a:lnTo>
                  <a:pt x="14817" y="3217"/>
                </a:lnTo>
                <a:lnTo>
                  <a:pt x="13254" y="5662"/>
                </a:lnTo>
                <a:lnTo>
                  <a:pt x="0" y="11704"/>
                </a:lnTo>
                <a:lnTo>
                  <a:pt x="1351" y="21600"/>
                </a:lnTo>
                <a:lnTo>
                  <a:pt x="3708" y="21448"/>
                </a:lnTo>
                <a:lnTo>
                  <a:pt x="3779" y="20856"/>
                </a:lnTo>
                <a:lnTo>
                  <a:pt x="4746" y="20453"/>
                </a:lnTo>
                <a:lnTo>
                  <a:pt x="5149" y="20769"/>
                </a:lnTo>
                <a:lnTo>
                  <a:pt x="6082" y="21042"/>
                </a:lnTo>
                <a:lnTo>
                  <a:pt x="6646" y="20742"/>
                </a:lnTo>
                <a:lnTo>
                  <a:pt x="6916" y="20307"/>
                </a:lnTo>
                <a:lnTo>
                  <a:pt x="7450" y="19877"/>
                </a:lnTo>
                <a:lnTo>
                  <a:pt x="8038" y="19483"/>
                </a:lnTo>
                <a:lnTo>
                  <a:pt x="8256" y="19179"/>
                </a:lnTo>
                <a:lnTo>
                  <a:pt x="8190" y="18746"/>
                </a:lnTo>
                <a:lnTo>
                  <a:pt x="8391" y="18244"/>
                </a:lnTo>
                <a:lnTo>
                  <a:pt x="9064" y="17850"/>
                </a:lnTo>
                <a:lnTo>
                  <a:pt x="9528" y="17465"/>
                </a:lnTo>
                <a:lnTo>
                  <a:pt x="10386" y="17214"/>
                </a:lnTo>
                <a:lnTo>
                  <a:pt x="10884" y="17052"/>
                </a:lnTo>
                <a:cubicBezTo>
                  <a:pt x="11105" y="16922"/>
                  <a:pt x="11306" y="16781"/>
                  <a:pt x="11484" y="16630"/>
                </a:cubicBezTo>
                <a:cubicBezTo>
                  <a:pt x="11697" y="16450"/>
                  <a:pt x="11877" y="16256"/>
                  <a:pt x="12020" y="16052"/>
                </a:cubicBezTo>
                <a:lnTo>
                  <a:pt x="12942" y="15939"/>
                </a:lnTo>
                <a:lnTo>
                  <a:pt x="13257" y="16236"/>
                </a:lnTo>
                <a:lnTo>
                  <a:pt x="13178" y="16600"/>
                </a:lnTo>
                <a:lnTo>
                  <a:pt x="12756" y="17016"/>
                </a:lnTo>
                <a:lnTo>
                  <a:pt x="12424" y="17407"/>
                </a:lnTo>
                <a:lnTo>
                  <a:pt x="12939" y="17646"/>
                </a:lnTo>
                <a:lnTo>
                  <a:pt x="13569" y="17718"/>
                </a:lnTo>
                <a:lnTo>
                  <a:pt x="13897" y="18083"/>
                </a:lnTo>
                <a:lnTo>
                  <a:pt x="14205" y="18652"/>
                </a:lnTo>
                <a:lnTo>
                  <a:pt x="14550" y="19039"/>
                </a:lnTo>
                <a:lnTo>
                  <a:pt x="14954" y="18684"/>
                </a:lnTo>
                <a:lnTo>
                  <a:pt x="15072" y="18360"/>
                </a:lnTo>
                <a:cubicBezTo>
                  <a:pt x="15146" y="18239"/>
                  <a:pt x="15209" y="18116"/>
                  <a:pt x="15262" y="17990"/>
                </a:cubicBezTo>
                <a:cubicBezTo>
                  <a:pt x="15354" y="17773"/>
                  <a:pt x="15414" y="17551"/>
                  <a:pt x="15440" y="17327"/>
                </a:cubicBezTo>
                <a:lnTo>
                  <a:pt x="15350" y="17007"/>
                </a:lnTo>
                <a:lnTo>
                  <a:pt x="15430" y="16654"/>
                </a:lnTo>
                <a:lnTo>
                  <a:pt x="15852" y="16123"/>
                </a:lnTo>
                <a:lnTo>
                  <a:pt x="16390" y="15529"/>
                </a:lnTo>
                <a:lnTo>
                  <a:pt x="16385" y="14980"/>
                </a:lnTo>
                <a:lnTo>
                  <a:pt x="16330" y="14440"/>
                </a:lnTo>
                <a:cubicBezTo>
                  <a:pt x="16344" y="14242"/>
                  <a:pt x="16418" y="14046"/>
                  <a:pt x="16548" y="13863"/>
                </a:cubicBezTo>
                <a:cubicBezTo>
                  <a:pt x="16677" y="13680"/>
                  <a:pt x="16860" y="13513"/>
                  <a:pt x="17087" y="13369"/>
                </a:cubicBezTo>
                <a:lnTo>
                  <a:pt x="17241" y="12729"/>
                </a:lnTo>
                <a:lnTo>
                  <a:pt x="16714" y="12565"/>
                </a:lnTo>
                <a:lnTo>
                  <a:pt x="16267" y="13116"/>
                </a:lnTo>
                <a:lnTo>
                  <a:pt x="15653" y="13597"/>
                </a:lnTo>
                <a:lnTo>
                  <a:pt x="15248" y="13246"/>
                </a:lnTo>
                <a:lnTo>
                  <a:pt x="15382" y="12769"/>
                </a:lnTo>
                <a:lnTo>
                  <a:pt x="15461" y="12394"/>
                </a:lnTo>
                <a:lnTo>
                  <a:pt x="16195" y="12233"/>
                </a:lnTo>
                <a:lnTo>
                  <a:pt x="16812" y="12170"/>
                </a:lnTo>
                <a:cubicBezTo>
                  <a:pt x="16956" y="12140"/>
                  <a:pt x="17086" y="12091"/>
                  <a:pt x="17195" y="12027"/>
                </a:cubicBezTo>
                <a:cubicBezTo>
                  <a:pt x="17401" y="11904"/>
                  <a:pt x="17512" y="11735"/>
                  <a:pt x="17502" y="11560"/>
                </a:cubicBezTo>
                <a:lnTo>
                  <a:pt x="17361" y="11176"/>
                </a:lnTo>
                <a:lnTo>
                  <a:pt x="16767" y="11375"/>
                </a:lnTo>
                <a:lnTo>
                  <a:pt x="16063" y="11500"/>
                </a:lnTo>
                <a:lnTo>
                  <a:pt x="15318" y="11580"/>
                </a:lnTo>
                <a:lnTo>
                  <a:pt x="14980" y="11424"/>
                </a:lnTo>
                <a:lnTo>
                  <a:pt x="14647" y="109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6" name="AutoShape 54"/>
          <p:cNvSpPr>
            <a:spLocks/>
          </p:cNvSpPr>
          <p:nvPr/>
        </p:nvSpPr>
        <p:spPr bwMode="auto">
          <a:xfrm>
            <a:off x="10611217" y="4716166"/>
            <a:ext cx="76935" cy="930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242" y="2223"/>
                </a:moveTo>
                <a:lnTo>
                  <a:pt x="6636" y="5236"/>
                </a:lnTo>
                <a:lnTo>
                  <a:pt x="2567" y="9466"/>
                </a:lnTo>
                <a:lnTo>
                  <a:pt x="431" y="15300"/>
                </a:lnTo>
                <a:lnTo>
                  <a:pt x="0" y="21600"/>
                </a:lnTo>
                <a:lnTo>
                  <a:pt x="5797" y="21195"/>
                </a:lnTo>
                <a:lnTo>
                  <a:pt x="11204" y="15397"/>
                </a:lnTo>
                <a:lnTo>
                  <a:pt x="16642" y="9550"/>
                </a:lnTo>
                <a:lnTo>
                  <a:pt x="21408" y="4477"/>
                </a:lnTo>
                <a:lnTo>
                  <a:pt x="21600" y="0"/>
                </a:lnTo>
                <a:lnTo>
                  <a:pt x="13242" y="222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grpSp>
        <p:nvGrpSpPr>
          <p:cNvPr id="110" name="Group 109"/>
          <p:cNvGrpSpPr/>
          <p:nvPr/>
        </p:nvGrpSpPr>
        <p:grpSpPr>
          <a:xfrm>
            <a:off x="370046" y="304456"/>
            <a:ext cx="5943600" cy="1077095"/>
            <a:chOff x="587022" y="976809"/>
            <a:chExt cx="5943600" cy="1077095"/>
          </a:xfrm>
        </p:grpSpPr>
        <p:sp>
          <p:nvSpPr>
            <p:cNvPr id="111" name="TextBox 110"/>
            <p:cNvSpPr txBox="1"/>
            <p:nvPr/>
          </p:nvSpPr>
          <p:spPr>
            <a:xfrm>
              <a:off x="587022" y="976809"/>
              <a:ext cx="5943600"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MEXICO MAP</a:t>
              </a:r>
            </a:p>
          </p:txBody>
        </p:sp>
        <p:sp>
          <p:nvSpPr>
            <p:cNvPr id="112" name="TextBox 111"/>
            <p:cNvSpPr txBox="1"/>
            <p:nvPr/>
          </p:nvSpPr>
          <p:spPr>
            <a:xfrm>
              <a:off x="612683" y="1684572"/>
              <a:ext cx="5819495"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a:t>
              </a:r>
            </a:p>
          </p:txBody>
        </p:sp>
      </p:grpSp>
      <p:grpSp>
        <p:nvGrpSpPr>
          <p:cNvPr id="87" name="Group 86">
            <a:extLst>
              <a:ext uri="{FF2B5EF4-FFF2-40B4-BE49-F238E27FC236}">
                <a16:creationId xmlns:a16="http://schemas.microsoft.com/office/drawing/2014/main" id="{9FE45070-101C-46FD-963E-344F852D582A}"/>
              </a:ext>
            </a:extLst>
          </p:cNvPr>
          <p:cNvGrpSpPr/>
          <p:nvPr/>
        </p:nvGrpSpPr>
        <p:grpSpPr>
          <a:xfrm>
            <a:off x="784656" y="2190323"/>
            <a:ext cx="3594912" cy="1375905"/>
            <a:chOff x="2243731" y="2891162"/>
            <a:chExt cx="3594912" cy="1375905"/>
          </a:xfrm>
        </p:grpSpPr>
        <p:grpSp>
          <p:nvGrpSpPr>
            <p:cNvPr id="88" name="Group 87">
              <a:extLst>
                <a:ext uri="{FF2B5EF4-FFF2-40B4-BE49-F238E27FC236}">
                  <a16:creationId xmlns:a16="http://schemas.microsoft.com/office/drawing/2014/main" id="{FA98E71C-7E3A-40C0-8624-C999F6AB2A46}"/>
                </a:ext>
              </a:extLst>
            </p:cNvPr>
            <p:cNvGrpSpPr/>
            <p:nvPr/>
          </p:nvGrpSpPr>
          <p:grpSpPr>
            <a:xfrm>
              <a:off x="2243731" y="3192308"/>
              <a:ext cx="2743200" cy="508758"/>
              <a:chOff x="1066801" y="2238247"/>
              <a:chExt cx="2743200" cy="508758"/>
            </a:xfrm>
          </p:grpSpPr>
          <p:sp>
            <p:nvSpPr>
              <p:cNvPr id="125" name="Freeform: Shape 124">
                <a:extLst>
                  <a:ext uri="{FF2B5EF4-FFF2-40B4-BE49-F238E27FC236}">
                    <a16:creationId xmlns:a16="http://schemas.microsoft.com/office/drawing/2014/main" id="{79E63B8E-9782-4C87-A914-1F422FB60BE5}"/>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Text Box 10">
                <a:extLst>
                  <a:ext uri="{FF2B5EF4-FFF2-40B4-BE49-F238E27FC236}">
                    <a16:creationId xmlns:a16="http://schemas.microsoft.com/office/drawing/2014/main" id="{384C45A2-C96A-4F94-995A-593D3EB65C6F}"/>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0" name="Group 89">
              <a:extLst>
                <a:ext uri="{FF2B5EF4-FFF2-40B4-BE49-F238E27FC236}">
                  <a16:creationId xmlns:a16="http://schemas.microsoft.com/office/drawing/2014/main" id="{FE7618B9-9B66-4DF5-A8A9-09737F4DF2C8}"/>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91" name="Freeform: Shape 90">
                <a:extLst>
                  <a:ext uri="{FF2B5EF4-FFF2-40B4-BE49-F238E27FC236}">
                    <a16:creationId xmlns:a16="http://schemas.microsoft.com/office/drawing/2014/main" id="{3A449196-5928-41EA-B33D-03D35ACC1788}"/>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a:extLst>
                  <a:ext uri="{FF2B5EF4-FFF2-40B4-BE49-F238E27FC236}">
                    <a16:creationId xmlns:a16="http://schemas.microsoft.com/office/drawing/2014/main" id="{6B58E6E8-0A95-4D49-BFD1-01F2648BFCDC}"/>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3" name="Graphic 26" descr="Hike">
                <a:extLst>
                  <a:ext uri="{FF2B5EF4-FFF2-40B4-BE49-F238E27FC236}">
                    <a16:creationId xmlns:a16="http://schemas.microsoft.com/office/drawing/2014/main" id="{87ADD3CE-5A3D-4218-A36F-9B70280667BC}"/>
                  </a:ext>
                </a:extLst>
              </p:cNvPr>
              <p:cNvGrpSpPr>
                <a:grpSpLocks noChangeAspect="1"/>
              </p:cNvGrpSpPr>
              <p:nvPr/>
            </p:nvGrpSpPr>
            <p:grpSpPr>
              <a:xfrm>
                <a:off x="3835579" y="2208930"/>
                <a:ext cx="548640" cy="548640"/>
                <a:chOff x="5638800" y="2971800"/>
                <a:chExt cx="914400" cy="914400"/>
              </a:xfrm>
              <a:solidFill>
                <a:srgbClr val="4D4D4D"/>
              </a:solidFill>
            </p:grpSpPr>
            <p:sp>
              <p:nvSpPr>
                <p:cNvPr id="122" name="Freeform: Shape 121">
                  <a:extLst>
                    <a:ext uri="{FF2B5EF4-FFF2-40B4-BE49-F238E27FC236}">
                      <a16:creationId xmlns:a16="http://schemas.microsoft.com/office/drawing/2014/main" id="{724D19A9-B38E-44CC-AB5C-0A41E39FF539}"/>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23" name="Freeform: Shape 122">
                  <a:extLst>
                    <a:ext uri="{FF2B5EF4-FFF2-40B4-BE49-F238E27FC236}">
                      <a16:creationId xmlns:a16="http://schemas.microsoft.com/office/drawing/2014/main" id="{84A27873-1E49-44CB-9277-22D844B6E0F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24" name="Freeform: Shape 123">
                  <a:extLst>
                    <a:ext uri="{FF2B5EF4-FFF2-40B4-BE49-F238E27FC236}">
                      <a16:creationId xmlns:a16="http://schemas.microsoft.com/office/drawing/2014/main" id="{FA3BE40E-E103-45C6-A657-EDEA37D3AF72}"/>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27" name="TextBox 126">
            <a:extLst>
              <a:ext uri="{FF2B5EF4-FFF2-40B4-BE49-F238E27FC236}">
                <a16:creationId xmlns:a16="http://schemas.microsoft.com/office/drawing/2014/main" id="{C74C340E-C3E0-4311-8B85-AFE56543B6D3}"/>
              </a:ext>
            </a:extLst>
          </p:cNvPr>
          <p:cNvSpPr txBox="1"/>
          <p:nvPr/>
        </p:nvSpPr>
        <p:spPr>
          <a:xfrm>
            <a:off x="7198156" y="1891673"/>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28" name="TextBox 127">
            <a:extLst>
              <a:ext uri="{FF2B5EF4-FFF2-40B4-BE49-F238E27FC236}">
                <a16:creationId xmlns:a16="http://schemas.microsoft.com/office/drawing/2014/main" id="{0D4F929C-4825-4622-9677-28E1F124A437}"/>
              </a:ext>
            </a:extLst>
          </p:cNvPr>
          <p:cNvSpPr txBox="1"/>
          <p:nvPr/>
        </p:nvSpPr>
        <p:spPr>
          <a:xfrm>
            <a:off x="178747" y="3255378"/>
            <a:ext cx="3405174"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29" name="Group 128">
            <a:extLst>
              <a:ext uri="{FF2B5EF4-FFF2-40B4-BE49-F238E27FC236}">
                <a16:creationId xmlns:a16="http://schemas.microsoft.com/office/drawing/2014/main" id="{55B6E09B-AE01-4029-B80E-E514317EEF73}"/>
              </a:ext>
            </a:extLst>
          </p:cNvPr>
          <p:cNvGrpSpPr/>
          <p:nvPr/>
        </p:nvGrpSpPr>
        <p:grpSpPr>
          <a:xfrm>
            <a:off x="5888658" y="897108"/>
            <a:ext cx="3509383" cy="1375905"/>
            <a:chOff x="6025615" y="1230029"/>
            <a:chExt cx="3509383" cy="1375905"/>
          </a:xfrm>
        </p:grpSpPr>
        <p:grpSp>
          <p:nvGrpSpPr>
            <p:cNvPr id="130" name="Group 129">
              <a:extLst>
                <a:ext uri="{FF2B5EF4-FFF2-40B4-BE49-F238E27FC236}">
                  <a16:creationId xmlns:a16="http://schemas.microsoft.com/office/drawing/2014/main" id="{D0DD4467-1DDF-4F1F-BAF6-33E7EB3CDAC7}"/>
                </a:ext>
              </a:extLst>
            </p:cNvPr>
            <p:cNvGrpSpPr/>
            <p:nvPr/>
          </p:nvGrpSpPr>
          <p:grpSpPr>
            <a:xfrm>
              <a:off x="6791798" y="1528954"/>
              <a:ext cx="2743200" cy="508758"/>
              <a:chOff x="7772400" y="675620"/>
              <a:chExt cx="2743200" cy="508758"/>
            </a:xfrm>
          </p:grpSpPr>
          <p:sp>
            <p:nvSpPr>
              <p:cNvPr id="135" name="Freeform: Shape 134">
                <a:extLst>
                  <a:ext uri="{FF2B5EF4-FFF2-40B4-BE49-F238E27FC236}">
                    <a16:creationId xmlns:a16="http://schemas.microsoft.com/office/drawing/2014/main" id="{EBF95884-0A75-4C03-AD90-8738C4F3ECD0}"/>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Text Box 10">
                <a:extLst>
                  <a:ext uri="{FF2B5EF4-FFF2-40B4-BE49-F238E27FC236}">
                    <a16:creationId xmlns:a16="http://schemas.microsoft.com/office/drawing/2014/main" id="{069E07B2-F231-4A56-A241-1D3242B05D9B}"/>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31" name="Group 130">
              <a:extLst>
                <a:ext uri="{FF2B5EF4-FFF2-40B4-BE49-F238E27FC236}">
                  <a16:creationId xmlns:a16="http://schemas.microsoft.com/office/drawing/2014/main" id="{A220852D-5F8E-4A23-AA10-413132CE3526}"/>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32" name="Freeform: Shape 131">
                <a:extLst>
                  <a:ext uri="{FF2B5EF4-FFF2-40B4-BE49-F238E27FC236}">
                    <a16:creationId xmlns:a16="http://schemas.microsoft.com/office/drawing/2014/main" id="{F177C4C7-0361-4EBE-A047-38C6C628FBDD}"/>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a:extLst>
                  <a:ext uri="{FF2B5EF4-FFF2-40B4-BE49-F238E27FC236}">
                    <a16:creationId xmlns:a16="http://schemas.microsoft.com/office/drawing/2014/main" id="{66589251-B37D-4C36-A3D7-89107F566D60}"/>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4" name="Graphic 133" descr="Tent">
                <a:extLst>
                  <a:ext uri="{FF2B5EF4-FFF2-40B4-BE49-F238E27FC236}">
                    <a16:creationId xmlns:a16="http://schemas.microsoft.com/office/drawing/2014/main" id="{39AF8C7E-92FB-40F9-8E00-B1863C6B057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37" name="Chart 136">
            <a:extLst>
              <a:ext uri="{FF2B5EF4-FFF2-40B4-BE49-F238E27FC236}">
                <a16:creationId xmlns:a16="http://schemas.microsoft.com/office/drawing/2014/main" id="{785E834F-350D-406E-B26D-AA08F6614BA9}"/>
              </a:ext>
            </a:extLst>
          </p:cNvPr>
          <p:cNvGraphicFramePr>
            <a:graphicFrameLocks noChangeAspect="1"/>
          </p:cNvGraphicFramePr>
          <p:nvPr>
            <p:extLst/>
          </p:nvPr>
        </p:nvGraphicFramePr>
        <p:xfrm>
          <a:off x="5701055" y="667393"/>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8" name="Chart 137">
            <a:extLst>
              <a:ext uri="{FF2B5EF4-FFF2-40B4-BE49-F238E27FC236}">
                <a16:creationId xmlns:a16="http://schemas.microsoft.com/office/drawing/2014/main" id="{E6F62970-7695-46D6-A2A4-BFB0603799B1}"/>
              </a:ext>
            </a:extLst>
          </p:cNvPr>
          <p:cNvGraphicFramePr>
            <a:graphicFrameLocks noChangeAspect="1"/>
          </p:cNvGraphicFramePr>
          <p:nvPr>
            <p:extLst/>
          </p:nvPr>
        </p:nvGraphicFramePr>
        <p:xfrm>
          <a:off x="3094649" y="1970170"/>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39" name="Group 138">
            <a:extLst>
              <a:ext uri="{FF2B5EF4-FFF2-40B4-BE49-F238E27FC236}">
                <a16:creationId xmlns:a16="http://schemas.microsoft.com/office/drawing/2014/main" id="{D4D6E940-67FE-4B27-A33A-7C86BEF9A424}"/>
              </a:ext>
            </a:extLst>
          </p:cNvPr>
          <p:cNvGrpSpPr/>
          <p:nvPr/>
        </p:nvGrpSpPr>
        <p:grpSpPr>
          <a:xfrm>
            <a:off x="3785240" y="4577740"/>
            <a:ext cx="3594912" cy="1375905"/>
            <a:chOff x="2243731" y="2891162"/>
            <a:chExt cx="3594912" cy="1375905"/>
          </a:xfrm>
        </p:grpSpPr>
        <p:grpSp>
          <p:nvGrpSpPr>
            <p:cNvPr id="140" name="Group 139">
              <a:extLst>
                <a:ext uri="{FF2B5EF4-FFF2-40B4-BE49-F238E27FC236}">
                  <a16:creationId xmlns:a16="http://schemas.microsoft.com/office/drawing/2014/main" id="{AD998A7D-2746-4353-9FCA-55AC0ABCC5AF}"/>
                </a:ext>
              </a:extLst>
            </p:cNvPr>
            <p:cNvGrpSpPr/>
            <p:nvPr/>
          </p:nvGrpSpPr>
          <p:grpSpPr>
            <a:xfrm>
              <a:off x="2243731" y="3192308"/>
              <a:ext cx="2743200" cy="508758"/>
              <a:chOff x="1066801" y="2238247"/>
              <a:chExt cx="2743200" cy="508758"/>
            </a:xfrm>
          </p:grpSpPr>
          <p:sp>
            <p:nvSpPr>
              <p:cNvPr id="148" name="Freeform: Shape 147">
                <a:extLst>
                  <a:ext uri="{FF2B5EF4-FFF2-40B4-BE49-F238E27FC236}">
                    <a16:creationId xmlns:a16="http://schemas.microsoft.com/office/drawing/2014/main" id="{D1B7060E-7010-4697-9FAA-6DAF0BCE2AF7}"/>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 name="Text Box 10">
                <a:extLst>
                  <a:ext uri="{FF2B5EF4-FFF2-40B4-BE49-F238E27FC236}">
                    <a16:creationId xmlns:a16="http://schemas.microsoft.com/office/drawing/2014/main" id="{FA0788D7-CBB2-4C44-B184-D0921614E399}"/>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41" name="Group 140">
              <a:extLst>
                <a:ext uri="{FF2B5EF4-FFF2-40B4-BE49-F238E27FC236}">
                  <a16:creationId xmlns:a16="http://schemas.microsoft.com/office/drawing/2014/main" id="{AF5023F0-BF99-47E9-AED7-4DB43E609114}"/>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42" name="Freeform: Shape 141">
                <a:extLst>
                  <a:ext uri="{FF2B5EF4-FFF2-40B4-BE49-F238E27FC236}">
                    <a16:creationId xmlns:a16="http://schemas.microsoft.com/office/drawing/2014/main" id="{B3164F5B-B4B3-415C-B952-127CEED99A63}"/>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Oval 142">
                <a:extLst>
                  <a:ext uri="{FF2B5EF4-FFF2-40B4-BE49-F238E27FC236}">
                    <a16:creationId xmlns:a16="http://schemas.microsoft.com/office/drawing/2014/main" id="{B455DFE5-D5EF-408E-B3A5-66F561B230AE}"/>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4" name="Graphic 26" descr="Hike">
                <a:extLst>
                  <a:ext uri="{FF2B5EF4-FFF2-40B4-BE49-F238E27FC236}">
                    <a16:creationId xmlns:a16="http://schemas.microsoft.com/office/drawing/2014/main" id="{65A52EC0-58F1-4E25-A728-336F9C159C50}"/>
                  </a:ext>
                </a:extLst>
              </p:cNvPr>
              <p:cNvGrpSpPr>
                <a:grpSpLocks noChangeAspect="1"/>
              </p:cNvGrpSpPr>
              <p:nvPr/>
            </p:nvGrpSpPr>
            <p:grpSpPr>
              <a:xfrm>
                <a:off x="3835579" y="2208930"/>
                <a:ext cx="548640" cy="548640"/>
                <a:chOff x="5638800" y="2971800"/>
                <a:chExt cx="914400" cy="914400"/>
              </a:xfrm>
              <a:solidFill>
                <a:srgbClr val="4D4D4D"/>
              </a:solidFill>
            </p:grpSpPr>
            <p:sp>
              <p:nvSpPr>
                <p:cNvPr id="145" name="Freeform: Shape 144">
                  <a:extLst>
                    <a:ext uri="{FF2B5EF4-FFF2-40B4-BE49-F238E27FC236}">
                      <a16:creationId xmlns:a16="http://schemas.microsoft.com/office/drawing/2014/main" id="{189EE467-A302-45C7-898A-C1784184DBA2}"/>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46" name="Freeform: Shape 145">
                  <a:extLst>
                    <a:ext uri="{FF2B5EF4-FFF2-40B4-BE49-F238E27FC236}">
                      <a16:creationId xmlns:a16="http://schemas.microsoft.com/office/drawing/2014/main" id="{68348471-385F-459A-9811-949F9E1282E1}"/>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47" name="Freeform: Shape 146">
                  <a:extLst>
                    <a:ext uri="{FF2B5EF4-FFF2-40B4-BE49-F238E27FC236}">
                      <a16:creationId xmlns:a16="http://schemas.microsoft.com/office/drawing/2014/main" id="{74C8ABDD-6686-464D-B758-9D5A94697AA5}"/>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50" name="TextBox 149">
            <a:extLst>
              <a:ext uri="{FF2B5EF4-FFF2-40B4-BE49-F238E27FC236}">
                <a16:creationId xmlns:a16="http://schemas.microsoft.com/office/drawing/2014/main" id="{CCACB04D-B8E7-433E-BEED-BB245F869099}"/>
              </a:ext>
            </a:extLst>
          </p:cNvPr>
          <p:cNvSpPr txBox="1"/>
          <p:nvPr/>
        </p:nvSpPr>
        <p:spPr>
          <a:xfrm>
            <a:off x="2333591" y="5550557"/>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51" name="Chart 150">
            <a:extLst>
              <a:ext uri="{FF2B5EF4-FFF2-40B4-BE49-F238E27FC236}">
                <a16:creationId xmlns:a16="http://schemas.microsoft.com/office/drawing/2014/main" id="{90062F06-5DC6-4EE6-9EAA-768DB9527A50}"/>
              </a:ext>
            </a:extLst>
          </p:cNvPr>
          <p:cNvGraphicFramePr>
            <a:graphicFrameLocks noChangeAspect="1"/>
          </p:cNvGraphicFramePr>
          <p:nvPr>
            <p:extLst/>
          </p:nvPr>
        </p:nvGraphicFramePr>
        <p:xfrm>
          <a:off x="6095233" y="4359974"/>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89" name="Picture 88">
            <a:hlinkClick r:id="rId7"/>
            <a:extLst>
              <a:ext uri="{FF2B5EF4-FFF2-40B4-BE49-F238E27FC236}">
                <a16:creationId xmlns:a16="http://schemas.microsoft.com/office/drawing/2014/main" id="{D8A2F8E0-8A82-4821-A42B-45AFDEB7A3AF}"/>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63875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0"/>
                                        </p:tgtEl>
                                        <p:attrNameLst>
                                          <p:attrName>style.visibility</p:attrName>
                                        </p:attrNameLst>
                                      </p:cBhvr>
                                      <p:to>
                                        <p:strVal val="visible"/>
                                      </p:to>
                                    </p:set>
                                    <p:animEffect transition="in" filter="wipe(left)">
                                      <p:cBhvr>
                                        <p:cTn id="7" dur="750"/>
                                        <p:tgtEl>
                                          <p:spTgt spid="110"/>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150" fill="hold"/>
                                        <p:tgtEl>
                                          <p:spTgt spid="26"/>
                                        </p:tgtEl>
                                        <p:attrNameLst>
                                          <p:attrName>ppt_x</p:attrName>
                                        </p:attrNameLst>
                                      </p:cBhvr>
                                      <p:tavLst>
                                        <p:tav tm="0">
                                          <p:val>
                                            <p:strVal val="#ppt_x"/>
                                          </p:val>
                                        </p:tav>
                                        <p:tav tm="100000">
                                          <p:val>
                                            <p:strVal val="#ppt_x"/>
                                          </p:val>
                                        </p:tav>
                                      </p:tavLst>
                                    </p:anim>
                                    <p:anim calcmode="lin" valueType="num">
                                      <p:cBhvr additive="base">
                                        <p:cTn id="12" dur="150" fill="hold"/>
                                        <p:tgtEl>
                                          <p:spTgt spid="26"/>
                                        </p:tgtEl>
                                        <p:attrNameLst>
                                          <p:attrName>ppt_y</p:attrName>
                                        </p:attrNameLst>
                                      </p:cBhvr>
                                      <p:tavLst>
                                        <p:tav tm="0">
                                          <p:val>
                                            <p:strVal val="1+#ppt_h/2"/>
                                          </p:val>
                                        </p:tav>
                                        <p:tav tm="100000">
                                          <p:val>
                                            <p:strVal val="#ppt_y"/>
                                          </p:val>
                                        </p:tav>
                                      </p:tavLst>
                                    </p:anim>
                                  </p:childTnLst>
                                </p:cTn>
                              </p:par>
                            </p:childTnLst>
                          </p:cTn>
                        </p:par>
                        <p:par>
                          <p:cTn id="13" fill="hold">
                            <p:stCondLst>
                              <p:cond delay="900"/>
                            </p:stCondLst>
                            <p:childTnLst>
                              <p:par>
                                <p:cTn id="14" presetID="2" presetClass="entr" presetSubtype="4" fill="hold" grpId="0" nodeType="afterEffect">
                                  <p:stCondLst>
                                    <p:cond delay="0"/>
                                  </p:stCondLst>
                                  <p:childTnLst>
                                    <p:set>
                                      <p:cBhvr>
                                        <p:cTn id="15" dur="1" fill="hold">
                                          <p:stCondLst>
                                            <p:cond delay="0"/>
                                          </p:stCondLst>
                                        </p:cTn>
                                        <p:tgtEl>
                                          <p:spTgt spid="30"/>
                                        </p:tgtEl>
                                        <p:attrNameLst>
                                          <p:attrName>style.visibility</p:attrName>
                                        </p:attrNameLst>
                                      </p:cBhvr>
                                      <p:to>
                                        <p:strVal val="visible"/>
                                      </p:to>
                                    </p:set>
                                    <p:anim calcmode="lin" valueType="num">
                                      <p:cBhvr additive="base">
                                        <p:cTn id="16" dur="150" fill="hold"/>
                                        <p:tgtEl>
                                          <p:spTgt spid="30"/>
                                        </p:tgtEl>
                                        <p:attrNameLst>
                                          <p:attrName>ppt_x</p:attrName>
                                        </p:attrNameLst>
                                      </p:cBhvr>
                                      <p:tavLst>
                                        <p:tav tm="0">
                                          <p:val>
                                            <p:strVal val="#ppt_x"/>
                                          </p:val>
                                        </p:tav>
                                        <p:tav tm="100000">
                                          <p:val>
                                            <p:strVal val="#ppt_x"/>
                                          </p:val>
                                        </p:tav>
                                      </p:tavLst>
                                    </p:anim>
                                    <p:anim calcmode="lin" valueType="num">
                                      <p:cBhvr additive="base">
                                        <p:cTn id="17" dur="150" fill="hold"/>
                                        <p:tgtEl>
                                          <p:spTgt spid="30"/>
                                        </p:tgtEl>
                                        <p:attrNameLst>
                                          <p:attrName>ppt_y</p:attrName>
                                        </p:attrNameLst>
                                      </p:cBhvr>
                                      <p:tavLst>
                                        <p:tav tm="0">
                                          <p:val>
                                            <p:strVal val="1+#ppt_h/2"/>
                                          </p:val>
                                        </p:tav>
                                        <p:tav tm="100000">
                                          <p:val>
                                            <p:strVal val="#ppt_y"/>
                                          </p:val>
                                        </p:tav>
                                      </p:tavLst>
                                    </p:anim>
                                  </p:childTnLst>
                                </p:cTn>
                              </p:par>
                            </p:childTnLst>
                          </p:cTn>
                        </p:par>
                        <p:par>
                          <p:cTn id="18" fill="hold">
                            <p:stCondLst>
                              <p:cond delay="1050"/>
                            </p:stCondLst>
                            <p:childTnLst>
                              <p:par>
                                <p:cTn id="19" presetID="2" presetClass="entr" presetSubtype="4" fill="hold" grpId="0" nodeType="afterEffect">
                                  <p:stCondLst>
                                    <p:cond delay="0"/>
                                  </p:stCondLst>
                                  <p:childTnLst>
                                    <p:set>
                                      <p:cBhvr>
                                        <p:cTn id="20" dur="1" fill="hold">
                                          <p:stCondLst>
                                            <p:cond delay="0"/>
                                          </p:stCondLst>
                                        </p:cTn>
                                        <p:tgtEl>
                                          <p:spTgt spid="31"/>
                                        </p:tgtEl>
                                        <p:attrNameLst>
                                          <p:attrName>style.visibility</p:attrName>
                                        </p:attrNameLst>
                                      </p:cBhvr>
                                      <p:to>
                                        <p:strVal val="visible"/>
                                      </p:to>
                                    </p:set>
                                    <p:anim calcmode="lin" valueType="num">
                                      <p:cBhvr additive="base">
                                        <p:cTn id="21" dur="150" fill="hold"/>
                                        <p:tgtEl>
                                          <p:spTgt spid="31"/>
                                        </p:tgtEl>
                                        <p:attrNameLst>
                                          <p:attrName>ppt_x</p:attrName>
                                        </p:attrNameLst>
                                      </p:cBhvr>
                                      <p:tavLst>
                                        <p:tav tm="0">
                                          <p:val>
                                            <p:strVal val="#ppt_x"/>
                                          </p:val>
                                        </p:tav>
                                        <p:tav tm="100000">
                                          <p:val>
                                            <p:strVal val="#ppt_x"/>
                                          </p:val>
                                        </p:tav>
                                      </p:tavLst>
                                    </p:anim>
                                    <p:anim calcmode="lin" valueType="num">
                                      <p:cBhvr additive="base">
                                        <p:cTn id="22" dur="150" fill="hold"/>
                                        <p:tgtEl>
                                          <p:spTgt spid="31"/>
                                        </p:tgtEl>
                                        <p:attrNameLst>
                                          <p:attrName>ppt_y</p:attrName>
                                        </p:attrNameLst>
                                      </p:cBhvr>
                                      <p:tavLst>
                                        <p:tav tm="0">
                                          <p:val>
                                            <p:strVal val="1+#ppt_h/2"/>
                                          </p:val>
                                        </p:tav>
                                        <p:tav tm="100000">
                                          <p:val>
                                            <p:strVal val="#ppt_y"/>
                                          </p:val>
                                        </p:tav>
                                      </p:tavLst>
                                    </p:anim>
                                  </p:childTnLst>
                                </p:cTn>
                              </p:par>
                            </p:childTnLst>
                          </p:cTn>
                        </p:par>
                        <p:par>
                          <p:cTn id="23" fill="hold">
                            <p:stCondLst>
                              <p:cond delay="1200"/>
                            </p:stCondLst>
                            <p:childTnLst>
                              <p:par>
                                <p:cTn id="24" presetID="2" presetClass="entr" presetSubtype="4" fill="hold" grpId="0" nodeType="afterEffect">
                                  <p:stCondLst>
                                    <p:cond delay="0"/>
                                  </p:stCondLst>
                                  <p:childTnLst>
                                    <p:set>
                                      <p:cBhvr>
                                        <p:cTn id="25" dur="1" fill="hold">
                                          <p:stCondLst>
                                            <p:cond delay="0"/>
                                          </p:stCondLst>
                                        </p:cTn>
                                        <p:tgtEl>
                                          <p:spTgt spid="51"/>
                                        </p:tgtEl>
                                        <p:attrNameLst>
                                          <p:attrName>style.visibility</p:attrName>
                                        </p:attrNameLst>
                                      </p:cBhvr>
                                      <p:to>
                                        <p:strVal val="visible"/>
                                      </p:to>
                                    </p:set>
                                    <p:anim calcmode="lin" valueType="num">
                                      <p:cBhvr additive="base">
                                        <p:cTn id="26" dur="150" fill="hold"/>
                                        <p:tgtEl>
                                          <p:spTgt spid="51"/>
                                        </p:tgtEl>
                                        <p:attrNameLst>
                                          <p:attrName>ppt_x</p:attrName>
                                        </p:attrNameLst>
                                      </p:cBhvr>
                                      <p:tavLst>
                                        <p:tav tm="0">
                                          <p:val>
                                            <p:strVal val="#ppt_x"/>
                                          </p:val>
                                        </p:tav>
                                        <p:tav tm="100000">
                                          <p:val>
                                            <p:strVal val="#ppt_x"/>
                                          </p:val>
                                        </p:tav>
                                      </p:tavLst>
                                    </p:anim>
                                    <p:anim calcmode="lin" valueType="num">
                                      <p:cBhvr additive="base">
                                        <p:cTn id="27" dur="150" fill="hold"/>
                                        <p:tgtEl>
                                          <p:spTgt spid="51"/>
                                        </p:tgtEl>
                                        <p:attrNameLst>
                                          <p:attrName>ppt_y</p:attrName>
                                        </p:attrNameLst>
                                      </p:cBhvr>
                                      <p:tavLst>
                                        <p:tav tm="0">
                                          <p:val>
                                            <p:strVal val="1+#ppt_h/2"/>
                                          </p:val>
                                        </p:tav>
                                        <p:tav tm="100000">
                                          <p:val>
                                            <p:strVal val="#ppt_y"/>
                                          </p:val>
                                        </p:tav>
                                      </p:tavLst>
                                    </p:anim>
                                  </p:childTnLst>
                                </p:cTn>
                              </p:par>
                            </p:childTnLst>
                          </p:cTn>
                        </p:par>
                        <p:par>
                          <p:cTn id="28" fill="hold">
                            <p:stCondLst>
                              <p:cond delay="1350"/>
                            </p:stCondLst>
                            <p:childTnLst>
                              <p:par>
                                <p:cTn id="29" presetID="2" presetClass="entr" presetSubtype="4" fill="hold" grpId="0" nodeType="afterEffect">
                                  <p:stCondLst>
                                    <p:cond delay="0"/>
                                  </p:stCondLst>
                                  <p:childTnLst>
                                    <p:set>
                                      <p:cBhvr>
                                        <p:cTn id="30" dur="1" fill="hold">
                                          <p:stCondLst>
                                            <p:cond delay="0"/>
                                          </p:stCondLst>
                                        </p:cTn>
                                        <p:tgtEl>
                                          <p:spTgt spid="52"/>
                                        </p:tgtEl>
                                        <p:attrNameLst>
                                          <p:attrName>style.visibility</p:attrName>
                                        </p:attrNameLst>
                                      </p:cBhvr>
                                      <p:to>
                                        <p:strVal val="visible"/>
                                      </p:to>
                                    </p:set>
                                    <p:anim calcmode="lin" valueType="num">
                                      <p:cBhvr additive="base">
                                        <p:cTn id="31" dur="150" fill="hold"/>
                                        <p:tgtEl>
                                          <p:spTgt spid="52"/>
                                        </p:tgtEl>
                                        <p:attrNameLst>
                                          <p:attrName>ppt_x</p:attrName>
                                        </p:attrNameLst>
                                      </p:cBhvr>
                                      <p:tavLst>
                                        <p:tav tm="0">
                                          <p:val>
                                            <p:strVal val="#ppt_x"/>
                                          </p:val>
                                        </p:tav>
                                        <p:tav tm="100000">
                                          <p:val>
                                            <p:strVal val="#ppt_x"/>
                                          </p:val>
                                        </p:tav>
                                      </p:tavLst>
                                    </p:anim>
                                    <p:anim calcmode="lin" valueType="num">
                                      <p:cBhvr additive="base">
                                        <p:cTn id="32" dur="150" fill="hold"/>
                                        <p:tgtEl>
                                          <p:spTgt spid="52"/>
                                        </p:tgtEl>
                                        <p:attrNameLst>
                                          <p:attrName>ppt_y</p:attrName>
                                        </p:attrNameLst>
                                      </p:cBhvr>
                                      <p:tavLst>
                                        <p:tav tm="0">
                                          <p:val>
                                            <p:strVal val="1+#ppt_h/2"/>
                                          </p:val>
                                        </p:tav>
                                        <p:tav tm="100000">
                                          <p:val>
                                            <p:strVal val="#ppt_y"/>
                                          </p:val>
                                        </p:tav>
                                      </p:tavLst>
                                    </p:anim>
                                  </p:childTnLst>
                                </p:cTn>
                              </p:par>
                            </p:childTnLst>
                          </p:cTn>
                        </p:par>
                        <p:par>
                          <p:cTn id="33" fill="hold">
                            <p:stCondLst>
                              <p:cond delay="1500"/>
                            </p:stCondLst>
                            <p:childTnLst>
                              <p:par>
                                <p:cTn id="34" presetID="2" presetClass="entr" presetSubtype="4" fill="hold" grpId="0" nodeType="afterEffect">
                                  <p:stCondLst>
                                    <p:cond delay="0"/>
                                  </p:stCondLst>
                                  <p:childTnLst>
                                    <p:set>
                                      <p:cBhvr>
                                        <p:cTn id="35" dur="1" fill="hold">
                                          <p:stCondLst>
                                            <p:cond delay="0"/>
                                          </p:stCondLst>
                                        </p:cTn>
                                        <p:tgtEl>
                                          <p:spTgt spid="53"/>
                                        </p:tgtEl>
                                        <p:attrNameLst>
                                          <p:attrName>style.visibility</p:attrName>
                                        </p:attrNameLst>
                                      </p:cBhvr>
                                      <p:to>
                                        <p:strVal val="visible"/>
                                      </p:to>
                                    </p:set>
                                    <p:anim calcmode="lin" valueType="num">
                                      <p:cBhvr additive="base">
                                        <p:cTn id="36" dur="150" fill="hold"/>
                                        <p:tgtEl>
                                          <p:spTgt spid="53"/>
                                        </p:tgtEl>
                                        <p:attrNameLst>
                                          <p:attrName>ppt_x</p:attrName>
                                        </p:attrNameLst>
                                      </p:cBhvr>
                                      <p:tavLst>
                                        <p:tav tm="0">
                                          <p:val>
                                            <p:strVal val="#ppt_x"/>
                                          </p:val>
                                        </p:tav>
                                        <p:tav tm="100000">
                                          <p:val>
                                            <p:strVal val="#ppt_x"/>
                                          </p:val>
                                        </p:tav>
                                      </p:tavLst>
                                    </p:anim>
                                    <p:anim calcmode="lin" valueType="num">
                                      <p:cBhvr additive="base">
                                        <p:cTn id="37" dur="150" fill="hold"/>
                                        <p:tgtEl>
                                          <p:spTgt spid="53"/>
                                        </p:tgtEl>
                                        <p:attrNameLst>
                                          <p:attrName>ppt_y</p:attrName>
                                        </p:attrNameLst>
                                      </p:cBhvr>
                                      <p:tavLst>
                                        <p:tav tm="0">
                                          <p:val>
                                            <p:strVal val="1+#ppt_h/2"/>
                                          </p:val>
                                        </p:tav>
                                        <p:tav tm="100000">
                                          <p:val>
                                            <p:strVal val="#ppt_y"/>
                                          </p:val>
                                        </p:tav>
                                      </p:tavLst>
                                    </p:anim>
                                  </p:childTnLst>
                                </p:cTn>
                              </p:par>
                            </p:childTnLst>
                          </p:cTn>
                        </p:par>
                        <p:par>
                          <p:cTn id="38" fill="hold">
                            <p:stCondLst>
                              <p:cond delay="1650"/>
                            </p:stCondLst>
                            <p:childTnLst>
                              <p:par>
                                <p:cTn id="39" presetID="2" presetClass="entr" presetSubtype="4" fill="hold" grpId="0" nodeType="afterEffect">
                                  <p:stCondLst>
                                    <p:cond delay="0"/>
                                  </p:stCondLst>
                                  <p:childTnLst>
                                    <p:set>
                                      <p:cBhvr>
                                        <p:cTn id="40" dur="1" fill="hold">
                                          <p:stCondLst>
                                            <p:cond delay="0"/>
                                          </p:stCondLst>
                                        </p:cTn>
                                        <p:tgtEl>
                                          <p:spTgt spid="54"/>
                                        </p:tgtEl>
                                        <p:attrNameLst>
                                          <p:attrName>style.visibility</p:attrName>
                                        </p:attrNameLst>
                                      </p:cBhvr>
                                      <p:to>
                                        <p:strVal val="visible"/>
                                      </p:to>
                                    </p:set>
                                    <p:anim calcmode="lin" valueType="num">
                                      <p:cBhvr additive="base">
                                        <p:cTn id="41" dur="150" fill="hold"/>
                                        <p:tgtEl>
                                          <p:spTgt spid="54"/>
                                        </p:tgtEl>
                                        <p:attrNameLst>
                                          <p:attrName>ppt_x</p:attrName>
                                        </p:attrNameLst>
                                      </p:cBhvr>
                                      <p:tavLst>
                                        <p:tav tm="0">
                                          <p:val>
                                            <p:strVal val="#ppt_x"/>
                                          </p:val>
                                        </p:tav>
                                        <p:tav tm="100000">
                                          <p:val>
                                            <p:strVal val="#ppt_x"/>
                                          </p:val>
                                        </p:tav>
                                      </p:tavLst>
                                    </p:anim>
                                    <p:anim calcmode="lin" valueType="num">
                                      <p:cBhvr additive="base">
                                        <p:cTn id="42" dur="150" fill="hold"/>
                                        <p:tgtEl>
                                          <p:spTgt spid="54"/>
                                        </p:tgtEl>
                                        <p:attrNameLst>
                                          <p:attrName>ppt_y</p:attrName>
                                        </p:attrNameLst>
                                      </p:cBhvr>
                                      <p:tavLst>
                                        <p:tav tm="0">
                                          <p:val>
                                            <p:strVal val="1+#ppt_h/2"/>
                                          </p:val>
                                        </p:tav>
                                        <p:tav tm="100000">
                                          <p:val>
                                            <p:strVal val="#ppt_y"/>
                                          </p:val>
                                        </p:tav>
                                      </p:tavLst>
                                    </p:anim>
                                  </p:childTnLst>
                                </p:cTn>
                              </p:par>
                            </p:childTnLst>
                          </p:cTn>
                        </p:par>
                        <p:par>
                          <p:cTn id="43" fill="hold">
                            <p:stCondLst>
                              <p:cond delay="1800"/>
                            </p:stCondLst>
                            <p:childTnLst>
                              <p:par>
                                <p:cTn id="44" presetID="2" presetClass="entr" presetSubtype="4" fill="hold" grpId="0" nodeType="afterEffect">
                                  <p:stCondLst>
                                    <p:cond delay="0"/>
                                  </p:stCondLst>
                                  <p:childTnLst>
                                    <p:set>
                                      <p:cBhvr>
                                        <p:cTn id="45" dur="1" fill="hold">
                                          <p:stCondLst>
                                            <p:cond delay="0"/>
                                          </p:stCondLst>
                                        </p:cTn>
                                        <p:tgtEl>
                                          <p:spTgt spid="55"/>
                                        </p:tgtEl>
                                        <p:attrNameLst>
                                          <p:attrName>style.visibility</p:attrName>
                                        </p:attrNameLst>
                                      </p:cBhvr>
                                      <p:to>
                                        <p:strVal val="visible"/>
                                      </p:to>
                                    </p:set>
                                    <p:anim calcmode="lin" valueType="num">
                                      <p:cBhvr additive="base">
                                        <p:cTn id="46" dur="150" fill="hold"/>
                                        <p:tgtEl>
                                          <p:spTgt spid="55"/>
                                        </p:tgtEl>
                                        <p:attrNameLst>
                                          <p:attrName>ppt_x</p:attrName>
                                        </p:attrNameLst>
                                      </p:cBhvr>
                                      <p:tavLst>
                                        <p:tav tm="0">
                                          <p:val>
                                            <p:strVal val="#ppt_x"/>
                                          </p:val>
                                        </p:tav>
                                        <p:tav tm="100000">
                                          <p:val>
                                            <p:strVal val="#ppt_x"/>
                                          </p:val>
                                        </p:tav>
                                      </p:tavLst>
                                    </p:anim>
                                    <p:anim calcmode="lin" valueType="num">
                                      <p:cBhvr additive="base">
                                        <p:cTn id="47" dur="150" fill="hold"/>
                                        <p:tgtEl>
                                          <p:spTgt spid="55"/>
                                        </p:tgtEl>
                                        <p:attrNameLst>
                                          <p:attrName>ppt_y</p:attrName>
                                        </p:attrNameLst>
                                      </p:cBhvr>
                                      <p:tavLst>
                                        <p:tav tm="0">
                                          <p:val>
                                            <p:strVal val="1+#ppt_h/2"/>
                                          </p:val>
                                        </p:tav>
                                        <p:tav tm="100000">
                                          <p:val>
                                            <p:strVal val="#ppt_y"/>
                                          </p:val>
                                        </p:tav>
                                      </p:tavLst>
                                    </p:anim>
                                  </p:childTnLst>
                                </p:cTn>
                              </p:par>
                            </p:childTnLst>
                          </p:cTn>
                        </p:par>
                        <p:par>
                          <p:cTn id="48" fill="hold">
                            <p:stCondLst>
                              <p:cond delay="1950"/>
                            </p:stCondLst>
                            <p:childTnLst>
                              <p:par>
                                <p:cTn id="49" presetID="2" presetClass="entr" presetSubtype="4" fill="hold" grpId="0" nodeType="afterEffect">
                                  <p:stCondLst>
                                    <p:cond delay="0"/>
                                  </p:stCondLst>
                                  <p:childTnLst>
                                    <p:set>
                                      <p:cBhvr>
                                        <p:cTn id="50" dur="1" fill="hold">
                                          <p:stCondLst>
                                            <p:cond delay="0"/>
                                          </p:stCondLst>
                                        </p:cTn>
                                        <p:tgtEl>
                                          <p:spTgt spid="56"/>
                                        </p:tgtEl>
                                        <p:attrNameLst>
                                          <p:attrName>style.visibility</p:attrName>
                                        </p:attrNameLst>
                                      </p:cBhvr>
                                      <p:to>
                                        <p:strVal val="visible"/>
                                      </p:to>
                                    </p:set>
                                    <p:anim calcmode="lin" valueType="num">
                                      <p:cBhvr additive="base">
                                        <p:cTn id="51" dur="150" fill="hold"/>
                                        <p:tgtEl>
                                          <p:spTgt spid="56"/>
                                        </p:tgtEl>
                                        <p:attrNameLst>
                                          <p:attrName>ppt_x</p:attrName>
                                        </p:attrNameLst>
                                      </p:cBhvr>
                                      <p:tavLst>
                                        <p:tav tm="0">
                                          <p:val>
                                            <p:strVal val="#ppt_x"/>
                                          </p:val>
                                        </p:tav>
                                        <p:tav tm="100000">
                                          <p:val>
                                            <p:strVal val="#ppt_x"/>
                                          </p:val>
                                        </p:tav>
                                      </p:tavLst>
                                    </p:anim>
                                    <p:anim calcmode="lin" valueType="num">
                                      <p:cBhvr additive="base">
                                        <p:cTn id="52" dur="150" fill="hold"/>
                                        <p:tgtEl>
                                          <p:spTgt spid="56"/>
                                        </p:tgtEl>
                                        <p:attrNameLst>
                                          <p:attrName>ppt_y</p:attrName>
                                        </p:attrNameLst>
                                      </p:cBhvr>
                                      <p:tavLst>
                                        <p:tav tm="0">
                                          <p:val>
                                            <p:strVal val="1+#ppt_h/2"/>
                                          </p:val>
                                        </p:tav>
                                        <p:tav tm="100000">
                                          <p:val>
                                            <p:strVal val="#ppt_y"/>
                                          </p:val>
                                        </p:tav>
                                      </p:tavLst>
                                    </p:anim>
                                  </p:childTnLst>
                                </p:cTn>
                              </p:par>
                            </p:childTnLst>
                          </p:cTn>
                        </p:par>
                        <p:par>
                          <p:cTn id="53" fill="hold">
                            <p:stCondLst>
                              <p:cond delay="2100"/>
                            </p:stCondLst>
                            <p:childTnLst>
                              <p:par>
                                <p:cTn id="54" presetID="2" presetClass="entr" presetSubtype="4" fill="hold" grpId="0" nodeType="afterEffect">
                                  <p:stCondLst>
                                    <p:cond delay="0"/>
                                  </p:stCondLst>
                                  <p:childTnLst>
                                    <p:set>
                                      <p:cBhvr>
                                        <p:cTn id="55" dur="1" fill="hold">
                                          <p:stCondLst>
                                            <p:cond delay="0"/>
                                          </p:stCondLst>
                                        </p:cTn>
                                        <p:tgtEl>
                                          <p:spTgt spid="57"/>
                                        </p:tgtEl>
                                        <p:attrNameLst>
                                          <p:attrName>style.visibility</p:attrName>
                                        </p:attrNameLst>
                                      </p:cBhvr>
                                      <p:to>
                                        <p:strVal val="visible"/>
                                      </p:to>
                                    </p:set>
                                    <p:anim calcmode="lin" valueType="num">
                                      <p:cBhvr additive="base">
                                        <p:cTn id="56" dur="150" fill="hold"/>
                                        <p:tgtEl>
                                          <p:spTgt spid="57"/>
                                        </p:tgtEl>
                                        <p:attrNameLst>
                                          <p:attrName>ppt_x</p:attrName>
                                        </p:attrNameLst>
                                      </p:cBhvr>
                                      <p:tavLst>
                                        <p:tav tm="0">
                                          <p:val>
                                            <p:strVal val="#ppt_x"/>
                                          </p:val>
                                        </p:tav>
                                        <p:tav tm="100000">
                                          <p:val>
                                            <p:strVal val="#ppt_x"/>
                                          </p:val>
                                        </p:tav>
                                      </p:tavLst>
                                    </p:anim>
                                    <p:anim calcmode="lin" valueType="num">
                                      <p:cBhvr additive="base">
                                        <p:cTn id="57" dur="150" fill="hold"/>
                                        <p:tgtEl>
                                          <p:spTgt spid="57"/>
                                        </p:tgtEl>
                                        <p:attrNameLst>
                                          <p:attrName>ppt_y</p:attrName>
                                        </p:attrNameLst>
                                      </p:cBhvr>
                                      <p:tavLst>
                                        <p:tav tm="0">
                                          <p:val>
                                            <p:strVal val="1+#ppt_h/2"/>
                                          </p:val>
                                        </p:tav>
                                        <p:tav tm="100000">
                                          <p:val>
                                            <p:strVal val="#ppt_y"/>
                                          </p:val>
                                        </p:tav>
                                      </p:tavLst>
                                    </p:anim>
                                  </p:childTnLst>
                                </p:cTn>
                              </p:par>
                            </p:childTnLst>
                          </p:cTn>
                        </p:par>
                        <p:par>
                          <p:cTn id="58" fill="hold">
                            <p:stCondLst>
                              <p:cond delay="2250"/>
                            </p:stCondLst>
                            <p:childTnLst>
                              <p:par>
                                <p:cTn id="59" presetID="2" presetClass="entr" presetSubtype="4" fill="hold" grpId="0" nodeType="afterEffect">
                                  <p:stCondLst>
                                    <p:cond delay="0"/>
                                  </p:stCondLst>
                                  <p:childTnLst>
                                    <p:set>
                                      <p:cBhvr>
                                        <p:cTn id="60" dur="1" fill="hold">
                                          <p:stCondLst>
                                            <p:cond delay="0"/>
                                          </p:stCondLst>
                                        </p:cTn>
                                        <p:tgtEl>
                                          <p:spTgt spid="58"/>
                                        </p:tgtEl>
                                        <p:attrNameLst>
                                          <p:attrName>style.visibility</p:attrName>
                                        </p:attrNameLst>
                                      </p:cBhvr>
                                      <p:to>
                                        <p:strVal val="visible"/>
                                      </p:to>
                                    </p:set>
                                    <p:anim calcmode="lin" valueType="num">
                                      <p:cBhvr additive="base">
                                        <p:cTn id="61" dur="150" fill="hold"/>
                                        <p:tgtEl>
                                          <p:spTgt spid="58"/>
                                        </p:tgtEl>
                                        <p:attrNameLst>
                                          <p:attrName>ppt_x</p:attrName>
                                        </p:attrNameLst>
                                      </p:cBhvr>
                                      <p:tavLst>
                                        <p:tav tm="0">
                                          <p:val>
                                            <p:strVal val="#ppt_x"/>
                                          </p:val>
                                        </p:tav>
                                        <p:tav tm="100000">
                                          <p:val>
                                            <p:strVal val="#ppt_x"/>
                                          </p:val>
                                        </p:tav>
                                      </p:tavLst>
                                    </p:anim>
                                    <p:anim calcmode="lin" valueType="num">
                                      <p:cBhvr additive="base">
                                        <p:cTn id="62" dur="150" fill="hold"/>
                                        <p:tgtEl>
                                          <p:spTgt spid="58"/>
                                        </p:tgtEl>
                                        <p:attrNameLst>
                                          <p:attrName>ppt_y</p:attrName>
                                        </p:attrNameLst>
                                      </p:cBhvr>
                                      <p:tavLst>
                                        <p:tav tm="0">
                                          <p:val>
                                            <p:strVal val="1+#ppt_h/2"/>
                                          </p:val>
                                        </p:tav>
                                        <p:tav tm="100000">
                                          <p:val>
                                            <p:strVal val="#ppt_y"/>
                                          </p:val>
                                        </p:tav>
                                      </p:tavLst>
                                    </p:anim>
                                  </p:childTnLst>
                                </p:cTn>
                              </p:par>
                            </p:childTnLst>
                          </p:cTn>
                        </p:par>
                        <p:par>
                          <p:cTn id="63" fill="hold">
                            <p:stCondLst>
                              <p:cond delay="2400"/>
                            </p:stCondLst>
                            <p:childTnLst>
                              <p:par>
                                <p:cTn id="64" presetID="2" presetClass="entr" presetSubtype="4" fill="hold" grpId="0" nodeType="afterEffect">
                                  <p:stCondLst>
                                    <p:cond delay="0"/>
                                  </p:stCondLst>
                                  <p:childTnLst>
                                    <p:set>
                                      <p:cBhvr>
                                        <p:cTn id="65" dur="1" fill="hold">
                                          <p:stCondLst>
                                            <p:cond delay="0"/>
                                          </p:stCondLst>
                                        </p:cTn>
                                        <p:tgtEl>
                                          <p:spTgt spid="59"/>
                                        </p:tgtEl>
                                        <p:attrNameLst>
                                          <p:attrName>style.visibility</p:attrName>
                                        </p:attrNameLst>
                                      </p:cBhvr>
                                      <p:to>
                                        <p:strVal val="visible"/>
                                      </p:to>
                                    </p:set>
                                    <p:anim calcmode="lin" valueType="num">
                                      <p:cBhvr additive="base">
                                        <p:cTn id="66" dur="150" fill="hold"/>
                                        <p:tgtEl>
                                          <p:spTgt spid="59"/>
                                        </p:tgtEl>
                                        <p:attrNameLst>
                                          <p:attrName>ppt_x</p:attrName>
                                        </p:attrNameLst>
                                      </p:cBhvr>
                                      <p:tavLst>
                                        <p:tav tm="0">
                                          <p:val>
                                            <p:strVal val="#ppt_x"/>
                                          </p:val>
                                        </p:tav>
                                        <p:tav tm="100000">
                                          <p:val>
                                            <p:strVal val="#ppt_x"/>
                                          </p:val>
                                        </p:tav>
                                      </p:tavLst>
                                    </p:anim>
                                    <p:anim calcmode="lin" valueType="num">
                                      <p:cBhvr additive="base">
                                        <p:cTn id="67" dur="150" fill="hold"/>
                                        <p:tgtEl>
                                          <p:spTgt spid="59"/>
                                        </p:tgtEl>
                                        <p:attrNameLst>
                                          <p:attrName>ppt_y</p:attrName>
                                        </p:attrNameLst>
                                      </p:cBhvr>
                                      <p:tavLst>
                                        <p:tav tm="0">
                                          <p:val>
                                            <p:strVal val="1+#ppt_h/2"/>
                                          </p:val>
                                        </p:tav>
                                        <p:tav tm="100000">
                                          <p:val>
                                            <p:strVal val="#ppt_y"/>
                                          </p:val>
                                        </p:tav>
                                      </p:tavLst>
                                    </p:anim>
                                  </p:childTnLst>
                                </p:cTn>
                              </p:par>
                            </p:childTnLst>
                          </p:cTn>
                        </p:par>
                        <p:par>
                          <p:cTn id="68" fill="hold">
                            <p:stCondLst>
                              <p:cond delay="2550"/>
                            </p:stCondLst>
                            <p:childTnLst>
                              <p:par>
                                <p:cTn id="69" presetID="2" presetClass="entr" presetSubtype="4" fill="hold" grpId="0" nodeType="afterEffect">
                                  <p:stCondLst>
                                    <p:cond delay="0"/>
                                  </p:stCondLst>
                                  <p:childTnLst>
                                    <p:set>
                                      <p:cBhvr>
                                        <p:cTn id="70" dur="1" fill="hold">
                                          <p:stCondLst>
                                            <p:cond delay="0"/>
                                          </p:stCondLst>
                                        </p:cTn>
                                        <p:tgtEl>
                                          <p:spTgt spid="60"/>
                                        </p:tgtEl>
                                        <p:attrNameLst>
                                          <p:attrName>style.visibility</p:attrName>
                                        </p:attrNameLst>
                                      </p:cBhvr>
                                      <p:to>
                                        <p:strVal val="visible"/>
                                      </p:to>
                                    </p:set>
                                    <p:anim calcmode="lin" valueType="num">
                                      <p:cBhvr additive="base">
                                        <p:cTn id="71" dur="150" fill="hold"/>
                                        <p:tgtEl>
                                          <p:spTgt spid="60"/>
                                        </p:tgtEl>
                                        <p:attrNameLst>
                                          <p:attrName>ppt_x</p:attrName>
                                        </p:attrNameLst>
                                      </p:cBhvr>
                                      <p:tavLst>
                                        <p:tav tm="0">
                                          <p:val>
                                            <p:strVal val="#ppt_x"/>
                                          </p:val>
                                        </p:tav>
                                        <p:tav tm="100000">
                                          <p:val>
                                            <p:strVal val="#ppt_x"/>
                                          </p:val>
                                        </p:tav>
                                      </p:tavLst>
                                    </p:anim>
                                    <p:anim calcmode="lin" valueType="num">
                                      <p:cBhvr additive="base">
                                        <p:cTn id="72" dur="150" fill="hold"/>
                                        <p:tgtEl>
                                          <p:spTgt spid="60"/>
                                        </p:tgtEl>
                                        <p:attrNameLst>
                                          <p:attrName>ppt_y</p:attrName>
                                        </p:attrNameLst>
                                      </p:cBhvr>
                                      <p:tavLst>
                                        <p:tav tm="0">
                                          <p:val>
                                            <p:strVal val="1+#ppt_h/2"/>
                                          </p:val>
                                        </p:tav>
                                        <p:tav tm="100000">
                                          <p:val>
                                            <p:strVal val="#ppt_y"/>
                                          </p:val>
                                        </p:tav>
                                      </p:tavLst>
                                    </p:anim>
                                  </p:childTnLst>
                                </p:cTn>
                              </p:par>
                            </p:childTnLst>
                          </p:cTn>
                        </p:par>
                        <p:par>
                          <p:cTn id="73" fill="hold">
                            <p:stCondLst>
                              <p:cond delay="2700"/>
                            </p:stCondLst>
                            <p:childTnLst>
                              <p:par>
                                <p:cTn id="74" presetID="2" presetClass="entr" presetSubtype="4" fill="hold" grpId="0" nodeType="afterEffect">
                                  <p:stCondLst>
                                    <p:cond delay="0"/>
                                  </p:stCondLst>
                                  <p:childTnLst>
                                    <p:set>
                                      <p:cBhvr>
                                        <p:cTn id="75" dur="1" fill="hold">
                                          <p:stCondLst>
                                            <p:cond delay="0"/>
                                          </p:stCondLst>
                                        </p:cTn>
                                        <p:tgtEl>
                                          <p:spTgt spid="61"/>
                                        </p:tgtEl>
                                        <p:attrNameLst>
                                          <p:attrName>style.visibility</p:attrName>
                                        </p:attrNameLst>
                                      </p:cBhvr>
                                      <p:to>
                                        <p:strVal val="visible"/>
                                      </p:to>
                                    </p:set>
                                    <p:anim calcmode="lin" valueType="num">
                                      <p:cBhvr additive="base">
                                        <p:cTn id="76" dur="150" fill="hold"/>
                                        <p:tgtEl>
                                          <p:spTgt spid="61"/>
                                        </p:tgtEl>
                                        <p:attrNameLst>
                                          <p:attrName>ppt_x</p:attrName>
                                        </p:attrNameLst>
                                      </p:cBhvr>
                                      <p:tavLst>
                                        <p:tav tm="0">
                                          <p:val>
                                            <p:strVal val="#ppt_x"/>
                                          </p:val>
                                        </p:tav>
                                        <p:tav tm="100000">
                                          <p:val>
                                            <p:strVal val="#ppt_x"/>
                                          </p:val>
                                        </p:tav>
                                      </p:tavLst>
                                    </p:anim>
                                    <p:anim calcmode="lin" valueType="num">
                                      <p:cBhvr additive="base">
                                        <p:cTn id="77" dur="150" fill="hold"/>
                                        <p:tgtEl>
                                          <p:spTgt spid="61"/>
                                        </p:tgtEl>
                                        <p:attrNameLst>
                                          <p:attrName>ppt_y</p:attrName>
                                        </p:attrNameLst>
                                      </p:cBhvr>
                                      <p:tavLst>
                                        <p:tav tm="0">
                                          <p:val>
                                            <p:strVal val="1+#ppt_h/2"/>
                                          </p:val>
                                        </p:tav>
                                        <p:tav tm="100000">
                                          <p:val>
                                            <p:strVal val="#ppt_y"/>
                                          </p:val>
                                        </p:tav>
                                      </p:tavLst>
                                    </p:anim>
                                  </p:childTnLst>
                                </p:cTn>
                              </p:par>
                            </p:childTnLst>
                          </p:cTn>
                        </p:par>
                        <p:par>
                          <p:cTn id="78" fill="hold">
                            <p:stCondLst>
                              <p:cond delay="2850"/>
                            </p:stCondLst>
                            <p:childTnLst>
                              <p:par>
                                <p:cTn id="79" presetID="2" presetClass="entr" presetSubtype="4" fill="hold" grpId="0" nodeType="afterEffect">
                                  <p:stCondLst>
                                    <p:cond delay="0"/>
                                  </p:stCondLst>
                                  <p:childTnLst>
                                    <p:set>
                                      <p:cBhvr>
                                        <p:cTn id="80" dur="1" fill="hold">
                                          <p:stCondLst>
                                            <p:cond delay="0"/>
                                          </p:stCondLst>
                                        </p:cTn>
                                        <p:tgtEl>
                                          <p:spTgt spid="62"/>
                                        </p:tgtEl>
                                        <p:attrNameLst>
                                          <p:attrName>style.visibility</p:attrName>
                                        </p:attrNameLst>
                                      </p:cBhvr>
                                      <p:to>
                                        <p:strVal val="visible"/>
                                      </p:to>
                                    </p:set>
                                    <p:anim calcmode="lin" valueType="num">
                                      <p:cBhvr additive="base">
                                        <p:cTn id="81" dur="150" fill="hold"/>
                                        <p:tgtEl>
                                          <p:spTgt spid="62"/>
                                        </p:tgtEl>
                                        <p:attrNameLst>
                                          <p:attrName>ppt_x</p:attrName>
                                        </p:attrNameLst>
                                      </p:cBhvr>
                                      <p:tavLst>
                                        <p:tav tm="0">
                                          <p:val>
                                            <p:strVal val="#ppt_x"/>
                                          </p:val>
                                        </p:tav>
                                        <p:tav tm="100000">
                                          <p:val>
                                            <p:strVal val="#ppt_x"/>
                                          </p:val>
                                        </p:tav>
                                      </p:tavLst>
                                    </p:anim>
                                    <p:anim calcmode="lin" valueType="num">
                                      <p:cBhvr additive="base">
                                        <p:cTn id="82" dur="150" fill="hold"/>
                                        <p:tgtEl>
                                          <p:spTgt spid="62"/>
                                        </p:tgtEl>
                                        <p:attrNameLst>
                                          <p:attrName>ppt_y</p:attrName>
                                        </p:attrNameLst>
                                      </p:cBhvr>
                                      <p:tavLst>
                                        <p:tav tm="0">
                                          <p:val>
                                            <p:strVal val="1+#ppt_h/2"/>
                                          </p:val>
                                        </p:tav>
                                        <p:tav tm="100000">
                                          <p:val>
                                            <p:strVal val="#ppt_y"/>
                                          </p:val>
                                        </p:tav>
                                      </p:tavLst>
                                    </p:anim>
                                  </p:childTnLst>
                                </p:cTn>
                              </p:par>
                            </p:childTnLst>
                          </p:cTn>
                        </p:par>
                        <p:par>
                          <p:cTn id="83" fill="hold">
                            <p:stCondLst>
                              <p:cond delay="3000"/>
                            </p:stCondLst>
                            <p:childTnLst>
                              <p:par>
                                <p:cTn id="84" presetID="2" presetClass="entr" presetSubtype="4" fill="hold" grpId="0" nodeType="afterEffect">
                                  <p:stCondLst>
                                    <p:cond delay="0"/>
                                  </p:stCondLst>
                                  <p:childTnLst>
                                    <p:set>
                                      <p:cBhvr>
                                        <p:cTn id="85" dur="1" fill="hold">
                                          <p:stCondLst>
                                            <p:cond delay="0"/>
                                          </p:stCondLst>
                                        </p:cTn>
                                        <p:tgtEl>
                                          <p:spTgt spid="63"/>
                                        </p:tgtEl>
                                        <p:attrNameLst>
                                          <p:attrName>style.visibility</p:attrName>
                                        </p:attrNameLst>
                                      </p:cBhvr>
                                      <p:to>
                                        <p:strVal val="visible"/>
                                      </p:to>
                                    </p:set>
                                    <p:anim calcmode="lin" valueType="num">
                                      <p:cBhvr additive="base">
                                        <p:cTn id="86" dur="150" fill="hold"/>
                                        <p:tgtEl>
                                          <p:spTgt spid="63"/>
                                        </p:tgtEl>
                                        <p:attrNameLst>
                                          <p:attrName>ppt_x</p:attrName>
                                        </p:attrNameLst>
                                      </p:cBhvr>
                                      <p:tavLst>
                                        <p:tav tm="0">
                                          <p:val>
                                            <p:strVal val="#ppt_x"/>
                                          </p:val>
                                        </p:tav>
                                        <p:tav tm="100000">
                                          <p:val>
                                            <p:strVal val="#ppt_x"/>
                                          </p:val>
                                        </p:tav>
                                      </p:tavLst>
                                    </p:anim>
                                    <p:anim calcmode="lin" valueType="num">
                                      <p:cBhvr additive="base">
                                        <p:cTn id="87" dur="150" fill="hold"/>
                                        <p:tgtEl>
                                          <p:spTgt spid="63"/>
                                        </p:tgtEl>
                                        <p:attrNameLst>
                                          <p:attrName>ppt_y</p:attrName>
                                        </p:attrNameLst>
                                      </p:cBhvr>
                                      <p:tavLst>
                                        <p:tav tm="0">
                                          <p:val>
                                            <p:strVal val="1+#ppt_h/2"/>
                                          </p:val>
                                        </p:tav>
                                        <p:tav tm="100000">
                                          <p:val>
                                            <p:strVal val="#ppt_y"/>
                                          </p:val>
                                        </p:tav>
                                      </p:tavLst>
                                    </p:anim>
                                  </p:childTnLst>
                                </p:cTn>
                              </p:par>
                            </p:childTnLst>
                          </p:cTn>
                        </p:par>
                        <p:par>
                          <p:cTn id="88" fill="hold">
                            <p:stCondLst>
                              <p:cond delay="3150"/>
                            </p:stCondLst>
                            <p:childTnLst>
                              <p:par>
                                <p:cTn id="89" presetID="2" presetClass="entr" presetSubtype="4" fill="hold" grpId="0" nodeType="afterEffect">
                                  <p:stCondLst>
                                    <p:cond delay="0"/>
                                  </p:stCondLst>
                                  <p:childTnLst>
                                    <p:set>
                                      <p:cBhvr>
                                        <p:cTn id="90" dur="1" fill="hold">
                                          <p:stCondLst>
                                            <p:cond delay="0"/>
                                          </p:stCondLst>
                                        </p:cTn>
                                        <p:tgtEl>
                                          <p:spTgt spid="64"/>
                                        </p:tgtEl>
                                        <p:attrNameLst>
                                          <p:attrName>style.visibility</p:attrName>
                                        </p:attrNameLst>
                                      </p:cBhvr>
                                      <p:to>
                                        <p:strVal val="visible"/>
                                      </p:to>
                                    </p:set>
                                    <p:anim calcmode="lin" valueType="num">
                                      <p:cBhvr additive="base">
                                        <p:cTn id="91" dur="150" fill="hold"/>
                                        <p:tgtEl>
                                          <p:spTgt spid="64"/>
                                        </p:tgtEl>
                                        <p:attrNameLst>
                                          <p:attrName>ppt_x</p:attrName>
                                        </p:attrNameLst>
                                      </p:cBhvr>
                                      <p:tavLst>
                                        <p:tav tm="0">
                                          <p:val>
                                            <p:strVal val="#ppt_x"/>
                                          </p:val>
                                        </p:tav>
                                        <p:tav tm="100000">
                                          <p:val>
                                            <p:strVal val="#ppt_x"/>
                                          </p:val>
                                        </p:tav>
                                      </p:tavLst>
                                    </p:anim>
                                    <p:anim calcmode="lin" valueType="num">
                                      <p:cBhvr additive="base">
                                        <p:cTn id="92" dur="150" fill="hold"/>
                                        <p:tgtEl>
                                          <p:spTgt spid="64"/>
                                        </p:tgtEl>
                                        <p:attrNameLst>
                                          <p:attrName>ppt_y</p:attrName>
                                        </p:attrNameLst>
                                      </p:cBhvr>
                                      <p:tavLst>
                                        <p:tav tm="0">
                                          <p:val>
                                            <p:strVal val="1+#ppt_h/2"/>
                                          </p:val>
                                        </p:tav>
                                        <p:tav tm="100000">
                                          <p:val>
                                            <p:strVal val="#ppt_y"/>
                                          </p:val>
                                        </p:tav>
                                      </p:tavLst>
                                    </p:anim>
                                  </p:childTnLst>
                                </p:cTn>
                              </p:par>
                            </p:childTnLst>
                          </p:cTn>
                        </p:par>
                        <p:par>
                          <p:cTn id="93" fill="hold">
                            <p:stCondLst>
                              <p:cond delay="3300"/>
                            </p:stCondLst>
                            <p:childTnLst>
                              <p:par>
                                <p:cTn id="94" presetID="2" presetClass="entr" presetSubtype="4" fill="hold" grpId="0" nodeType="afterEffect">
                                  <p:stCondLst>
                                    <p:cond delay="0"/>
                                  </p:stCondLst>
                                  <p:childTnLst>
                                    <p:set>
                                      <p:cBhvr>
                                        <p:cTn id="95" dur="1" fill="hold">
                                          <p:stCondLst>
                                            <p:cond delay="0"/>
                                          </p:stCondLst>
                                        </p:cTn>
                                        <p:tgtEl>
                                          <p:spTgt spid="65"/>
                                        </p:tgtEl>
                                        <p:attrNameLst>
                                          <p:attrName>style.visibility</p:attrName>
                                        </p:attrNameLst>
                                      </p:cBhvr>
                                      <p:to>
                                        <p:strVal val="visible"/>
                                      </p:to>
                                    </p:set>
                                    <p:anim calcmode="lin" valueType="num">
                                      <p:cBhvr additive="base">
                                        <p:cTn id="96" dur="150" fill="hold"/>
                                        <p:tgtEl>
                                          <p:spTgt spid="65"/>
                                        </p:tgtEl>
                                        <p:attrNameLst>
                                          <p:attrName>ppt_x</p:attrName>
                                        </p:attrNameLst>
                                      </p:cBhvr>
                                      <p:tavLst>
                                        <p:tav tm="0">
                                          <p:val>
                                            <p:strVal val="#ppt_x"/>
                                          </p:val>
                                        </p:tav>
                                        <p:tav tm="100000">
                                          <p:val>
                                            <p:strVal val="#ppt_x"/>
                                          </p:val>
                                        </p:tav>
                                      </p:tavLst>
                                    </p:anim>
                                    <p:anim calcmode="lin" valueType="num">
                                      <p:cBhvr additive="base">
                                        <p:cTn id="97" dur="150" fill="hold"/>
                                        <p:tgtEl>
                                          <p:spTgt spid="65"/>
                                        </p:tgtEl>
                                        <p:attrNameLst>
                                          <p:attrName>ppt_y</p:attrName>
                                        </p:attrNameLst>
                                      </p:cBhvr>
                                      <p:tavLst>
                                        <p:tav tm="0">
                                          <p:val>
                                            <p:strVal val="1+#ppt_h/2"/>
                                          </p:val>
                                        </p:tav>
                                        <p:tav tm="100000">
                                          <p:val>
                                            <p:strVal val="#ppt_y"/>
                                          </p:val>
                                        </p:tav>
                                      </p:tavLst>
                                    </p:anim>
                                  </p:childTnLst>
                                </p:cTn>
                              </p:par>
                            </p:childTnLst>
                          </p:cTn>
                        </p:par>
                        <p:par>
                          <p:cTn id="98" fill="hold">
                            <p:stCondLst>
                              <p:cond delay="3450"/>
                            </p:stCondLst>
                            <p:childTnLst>
                              <p:par>
                                <p:cTn id="99" presetID="2" presetClass="entr" presetSubtype="4" fill="hold" grpId="0" nodeType="afterEffect">
                                  <p:stCondLst>
                                    <p:cond delay="0"/>
                                  </p:stCondLst>
                                  <p:childTnLst>
                                    <p:set>
                                      <p:cBhvr>
                                        <p:cTn id="100" dur="1" fill="hold">
                                          <p:stCondLst>
                                            <p:cond delay="0"/>
                                          </p:stCondLst>
                                        </p:cTn>
                                        <p:tgtEl>
                                          <p:spTgt spid="66"/>
                                        </p:tgtEl>
                                        <p:attrNameLst>
                                          <p:attrName>style.visibility</p:attrName>
                                        </p:attrNameLst>
                                      </p:cBhvr>
                                      <p:to>
                                        <p:strVal val="visible"/>
                                      </p:to>
                                    </p:set>
                                    <p:anim calcmode="lin" valueType="num">
                                      <p:cBhvr additive="base">
                                        <p:cTn id="101" dur="150" fill="hold"/>
                                        <p:tgtEl>
                                          <p:spTgt spid="66"/>
                                        </p:tgtEl>
                                        <p:attrNameLst>
                                          <p:attrName>ppt_x</p:attrName>
                                        </p:attrNameLst>
                                      </p:cBhvr>
                                      <p:tavLst>
                                        <p:tav tm="0">
                                          <p:val>
                                            <p:strVal val="#ppt_x"/>
                                          </p:val>
                                        </p:tav>
                                        <p:tav tm="100000">
                                          <p:val>
                                            <p:strVal val="#ppt_x"/>
                                          </p:val>
                                        </p:tav>
                                      </p:tavLst>
                                    </p:anim>
                                    <p:anim calcmode="lin" valueType="num">
                                      <p:cBhvr additive="base">
                                        <p:cTn id="102" dur="150" fill="hold"/>
                                        <p:tgtEl>
                                          <p:spTgt spid="66"/>
                                        </p:tgtEl>
                                        <p:attrNameLst>
                                          <p:attrName>ppt_y</p:attrName>
                                        </p:attrNameLst>
                                      </p:cBhvr>
                                      <p:tavLst>
                                        <p:tav tm="0">
                                          <p:val>
                                            <p:strVal val="1+#ppt_h/2"/>
                                          </p:val>
                                        </p:tav>
                                        <p:tav tm="100000">
                                          <p:val>
                                            <p:strVal val="#ppt_y"/>
                                          </p:val>
                                        </p:tav>
                                      </p:tavLst>
                                    </p:anim>
                                  </p:childTnLst>
                                </p:cTn>
                              </p:par>
                            </p:childTnLst>
                          </p:cTn>
                        </p:par>
                        <p:par>
                          <p:cTn id="103" fill="hold">
                            <p:stCondLst>
                              <p:cond delay="3600"/>
                            </p:stCondLst>
                            <p:childTnLst>
                              <p:par>
                                <p:cTn id="104" presetID="2" presetClass="entr" presetSubtype="4" fill="hold" grpId="0" nodeType="afterEffect">
                                  <p:stCondLst>
                                    <p:cond delay="0"/>
                                  </p:stCondLst>
                                  <p:childTnLst>
                                    <p:set>
                                      <p:cBhvr>
                                        <p:cTn id="105" dur="1" fill="hold">
                                          <p:stCondLst>
                                            <p:cond delay="0"/>
                                          </p:stCondLst>
                                        </p:cTn>
                                        <p:tgtEl>
                                          <p:spTgt spid="67"/>
                                        </p:tgtEl>
                                        <p:attrNameLst>
                                          <p:attrName>style.visibility</p:attrName>
                                        </p:attrNameLst>
                                      </p:cBhvr>
                                      <p:to>
                                        <p:strVal val="visible"/>
                                      </p:to>
                                    </p:set>
                                    <p:anim calcmode="lin" valueType="num">
                                      <p:cBhvr additive="base">
                                        <p:cTn id="106" dur="150" fill="hold"/>
                                        <p:tgtEl>
                                          <p:spTgt spid="67"/>
                                        </p:tgtEl>
                                        <p:attrNameLst>
                                          <p:attrName>ppt_x</p:attrName>
                                        </p:attrNameLst>
                                      </p:cBhvr>
                                      <p:tavLst>
                                        <p:tav tm="0">
                                          <p:val>
                                            <p:strVal val="#ppt_x"/>
                                          </p:val>
                                        </p:tav>
                                        <p:tav tm="100000">
                                          <p:val>
                                            <p:strVal val="#ppt_x"/>
                                          </p:val>
                                        </p:tav>
                                      </p:tavLst>
                                    </p:anim>
                                    <p:anim calcmode="lin" valueType="num">
                                      <p:cBhvr additive="base">
                                        <p:cTn id="107" dur="150" fill="hold"/>
                                        <p:tgtEl>
                                          <p:spTgt spid="67"/>
                                        </p:tgtEl>
                                        <p:attrNameLst>
                                          <p:attrName>ppt_y</p:attrName>
                                        </p:attrNameLst>
                                      </p:cBhvr>
                                      <p:tavLst>
                                        <p:tav tm="0">
                                          <p:val>
                                            <p:strVal val="1+#ppt_h/2"/>
                                          </p:val>
                                        </p:tav>
                                        <p:tav tm="100000">
                                          <p:val>
                                            <p:strVal val="#ppt_y"/>
                                          </p:val>
                                        </p:tav>
                                      </p:tavLst>
                                    </p:anim>
                                  </p:childTnLst>
                                </p:cTn>
                              </p:par>
                            </p:childTnLst>
                          </p:cTn>
                        </p:par>
                        <p:par>
                          <p:cTn id="108" fill="hold">
                            <p:stCondLst>
                              <p:cond delay="3750"/>
                            </p:stCondLst>
                            <p:childTnLst>
                              <p:par>
                                <p:cTn id="109" presetID="2" presetClass="entr" presetSubtype="4" fill="hold" grpId="0" nodeType="afterEffect">
                                  <p:stCondLst>
                                    <p:cond delay="0"/>
                                  </p:stCondLst>
                                  <p:childTnLst>
                                    <p:set>
                                      <p:cBhvr>
                                        <p:cTn id="110" dur="1" fill="hold">
                                          <p:stCondLst>
                                            <p:cond delay="0"/>
                                          </p:stCondLst>
                                        </p:cTn>
                                        <p:tgtEl>
                                          <p:spTgt spid="68"/>
                                        </p:tgtEl>
                                        <p:attrNameLst>
                                          <p:attrName>style.visibility</p:attrName>
                                        </p:attrNameLst>
                                      </p:cBhvr>
                                      <p:to>
                                        <p:strVal val="visible"/>
                                      </p:to>
                                    </p:set>
                                    <p:anim calcmode="lin" valueType="num">
                                      <p:cBhvr additive="base">
                                        <p:cTn id="111" dur="150" fill="hold"/>
                                        <p:tgtEl>
                                          <p:spTgt spid="68"/>
                                        </p:tgtEl>
                                        <p:attrNameLst>
                                          <p:attrName>ppt_x</p:attrName>
                                        </p:attrNameLst>
                                      </p:cBhvr>
                                      <p:tavLst>
                                        <p:tav tm="0">
                                          <p:val>
                                            <p:strVal val="#ppt_x"/>
                                          </p:val>
                                        </p:tav>
                                        <p:tav tm="100000">
                                          <p:val>
                                            <p:strVal val="#ppt_x"/>
                                          </p:val>
                                        </p:tav>
                                      </p:tavLst>
                                    </p:anim>
                                    <p:anim calcmode="lin" valueType="num">
                                      <p:cBhvr additive="base">
                                        <p:cTn id="112" dur="150" fill="hold"/>
                                        <p:tgtEl>
                                          <p:spTgt spid="68"/>
                                        </p:tgtEl>
                                        <p:attrNameLst>
                                          <p:attrName>ppt_y</p:attrName>
                                        </p:attrNameLst>
                                      </p:cBhvr>
                                      <p:tavLst>
                                        <p:tav tm="0">
                                          <p:val>
                                            <p:strVal val="1+#ppt_h/2"/>
                                          </p:val>
                                        </p:tav>
                                        <p:tav tm="100000">
                                          <p:val>
                                            <p:strVal val="#ppt_y"/>
                                          </p:val>
                                        </p:tav>
                                      </p:tavLst>
                                    </p:anim>
                                  </p:childTnLst>
                                </p:cTn>
                              </p:par>
                            </p:childTnLst>
                          </p:cTn>
                        </p:par>
                        <p:par>
                          <p:cTn id="113" fill="hold">
                            <p:stCondLst>
                              <p:cond delay="3900"/>
                            </p:stCondLst>
                            <p:childTnLst>
                              <p:par>
                                <p:cTn id="114" presetID="2" presetClass="entr" presetSubtype="4" fill="hold" grpId="0" nodeType="afterEffect">
                                  <p:stCondLst>
                                    <p:cond delay="0"/>
                                  </p:stCondLst>
                                  <p:childTnLst>
                                    <p:set>
                                      <p:cBhvr>
                                        <p:cTn id="115" dur="1" fill="hold">
                                          <p:stCondLst>
                                            <p:cond delay="0"/>
                                          </p:stCondLst>
                                        </p:cTn>
                                        <p:tgtEl>
                                          <p:spTgt spid="69"/>
                                        </p:tgtEl>
                                        <p:attrNameLst>
                                          <p:attrName>style.visibility</p:attrName>
                                        </p:attrNameLst>
                                      </p:cBhvr>
                                      <p:to>
                                        <p:strVal val="visible"/>
                                      </p:to>
                                    </p:set>
                                    <p:anim calcmode="lin" valueType="num">
                                      <p:cBhvr additive="base">
                                        <p:cTn id="116" dur="150" fill="hold"/>
                                        <p:tgtEl>
                                          <p:spTgt spid="69"/>
                                        </p:tgtEl>
                                        <p:attrNameLst>
                                          <p:attrName>ppt_x</p:attrName>
                                        </p:attrNameLst>
                                      </p:cBhvr>
                                      <p:tavLst>
                                        <p:tav tm="0">
                                          <p:val>
                                            <p:strVal val="#ppt_x"/>
                                          </p:val>
                                        </p:tav>
                                        <p:tav tm="100000">
                                          <p:val>
                                            <p:strVal val="#ppt_x"/>
                                          </p:val>
                                        </p:tav>
                                      </p:tavLst>
                                    </p:anim>
                                    <p:anim calcmode="lin" valueType="num">
                                      <p:cBhvr additive="base">
                                        <p:cTn id="117" dur="150" fill="hold"/>
                                        <p:tgtEl>
                                          <p:spTgt spid="69"/>
                                        </p:tgtEl>
                                        <p:attrNameLst>
                                          <p:attrName>ppt_y</p:attrName>
                                        </p:attrNameLst>
                                      </p:cBhvr>
                                      <p:tavLst>
                                        <p:tav tm="0">
                                          <p:val>
                                            <p:strVal val="1+#ppt_h/2"/>
                                          </p:val>
                                        </p:tav>
                                        <p:tav tm="100000">
                                          <p:val>
                                            <p:strVal val="#ppt_y"/>
                                          </p:val>
                                        </p:tav>
                                      </p:tavLst>
                                    </p:anim>
                                  </p:childTnLst>
                                </p:cTn>
                              </p:par>
                            </p:childTnLst>
                          </p:cTn>
                        </p:par>
                        <p:par>
                          <p:cTn id="118" fill="hold">
                            <p:stCondLst>
                              <p:cond delay="4050"/>
                            </p:stCondLst>
                            <p:childTnLst>
                              <p:par>
                                <p:cTn id="119" presetID="2" presetClass="entr" presetSubtype="4" fill="hold" grpId="0" nodeType="afterEffect">
                                  <p:stCondLst>
                                    <p:cond delay="0"/>
                                  </p:stCondLst>
                                  <p:childTnLst>
                                    <p:set>
                                      <p:cBhvr>
                                        <p:cTn id="120" dur="1" fill="hold">
                                          <p:stCondLst>
                                            <p:cond delay="0"/>
                                          </p:stCondLst>
                                        </p:cTn>
                                        <p:tgtEl>
                                          <p:spTgt spid="70"/>
                                        </p:tgtEl>
                                        <p:attrNameLst>
                                          <p:attrName>style.visibility</p:attrName>
                                        </p:attrNameLst>
                                      </p:cBhvr>
                                      <p:to>
                                        <p:strVal val="visible"/>
                                      </p:to>
                                    </p:set>
                                    <p:anim calcmode="lin" valueType="num">
                                      <p:cBhvr additive="base">
                                        <p:cTn id="121" dur="150" fill="hold"/>
                                        <p:tgtEl>
                                          <p:spTgt spid="70"/>
                                        </p:tgtEl>
                                        <p:attrNameLst>
                                          <p:attrName>ppt_x</p:attrName>
                                        </p:attrNameLst>
                                      </p:cBhvr>
                                      <p:tavLst>
                                        <p:tav tm="0">
                                          <p:val>
                                            <p:strVal val="#ppt_x"/>
                                          </p:val>
                                        </p:tav>
                                        <p:tav tm="100000">
                                          <p:val>
                                            <p:strVal val="#ppt_x"/>
                                          </p:val>
                                        </p:tav>
                                      </p:tavLst>
                                    </p:anim>
                                    <p:anim calcmode="lin" valueType="num">
                                      <p:cBhvr additive="base">
                                        <p:cTn id="122" dur="150" fill="hold"/>
                                        <p:tgtEl>
                                          <p:spTgt spid="70"/>
                                        </p:tgtEl>
                                        <p:attrNameLst>
                                          <p:attrName>ppt_y</p:attrName>
                                        </p:attrNameLst>
                                      </p:cBhvr>
                                      <p:tavLst>
                                        <p:tav tm="0">
                                          <p:val>
                                            <p:strVal val="1+#ppt_h/2"/>
                                          </p:val>
                                        </p:tav>
                                        <p:tav tm="100000">
                                          <p:val>
                                            <p:strVal val="#ppt_y"/>
                                          </p:val>
                                        </p:tav>
                                      </p:tavLst>
                                    </p:anim>
                                  </p:childTnLst>
                                </p:cTn>
                              </p:par>
                            </p:childTnLst>
                          </p:cTn>
                        </p:par>
                        <p:par>
                          <p:cTn id="123" fill="hold">
                            <p:stCondLst>
                              <p:cond delay="4200"/>
                            </p:stCondLst>
                            <p:childTnLst>
                              <p:par>
                                <p:cTn id="124" presetID="2" presetClass="entr" presetSubtype="4" fill="hold" grpId="0" nodeType="afterEffect">
                                  <p:stCondLst>
                                    <p:cond delay="0"/>
                                  </p:stCondLst>
                                  <p:childTnLst>
                                    <p:set>
                                      <p:cBhvr>
                                        <p:cTn id="125" dur="1" fill="hold">
                                          <p:stCondLst>
                                            <p:cond delay="0"/>
                                          </p:stCondLst>
                                        </p:cTn>
                                        <p:tgtEl>
                                          <p:spTgt spid="71"/>
                                        </p:tgtEl>
                                        <p:attrNameLst>
                                          <p:attrName>style.visibility</p:attrName>
                                        </p:attrNameLst>
                                      </p:cBhvr>
                                      <p:to>
                                        <p:strVal val="visible"/>
                                      </p:to>
                                    </p:set>
                                    <p:anim calcmode="lin" valueType="num">
                                      <p:cBhvr additive="base">
                                        <p:cTn id="126" dur="150" fill="hold"/>
                                        <p:tgtEl>
                                          <p:spTgt spid="71"/>
                                        </p:tgtEl>
                                        <p:attrNameLst>
                                          <p:attrName>ppt_x</p:attrName>
                                        </p:attrNameLst>
                                      </p:cBhvr>
                                      <p:tavLst>
                                        <p:tav tm="0">
                                          <p:val>
                                            <p:strVal val="#ppt_x"/>
                                          </p:val>
                                        </p:tav>
                                        <p:tav tm="100000">
                                          <p:val>
                                            <p:strVal val="#ppt_x"/>
                                          </p:val>
                                        </p:tav>
                                      </p:tavLst>
                                    </p:anim>
                                    <p:anim calcmode="lin" valueType="num">
                                      <p:cBhvr additive="base">
                                        <p:cTn id="127" dur="150" fill="hold"/>
                                        <p:tgtEl>
                                          <p:spTgt spid="71"/>
                                        </p:tgtEl>
                                        <p:attrNameLst>
                                          <p:attrName>ppt_y</p:attrName>
                                        </p:attrNameLst>
                                      </p:cBhvr>
                                      <p:tavLst>
                                        <p:tav tm="0">
                                          <p:val>
                                            <p:strVal val="1+#ppt_h/2"/>
                                          </p:val>
                                        </p:tav>
                                        <p:tav tm="100000">
                                          <p:val>
                                            <p:strVal val="#ppt_y"/>
                                          </p:val>
                                        </p:tav>
                                      </p:tavLst>
                                    </p:anim>
                                  </p:childTnLst>
                                </p:cTn>
                              </p:par>
                            </p:childTnLst>
                          </p:cTn>
                        </p:par>
                        <p:par>
                          <p:cTn id="128" fill="hold">
                            <p:stCondLst>
                              <p:cond delay="4350"/>
                            </p:stCondLst>
                            <p:childTnLst>
                              <p:par>
                                <p:cTn id="129" presetID="2" presetClass="entr" presetSubtype="4" fill="hold" grpId="0" nodeType="afterEffect">
                                  <p:stCondLst>
                                    <p:cond delay="0"/>
                                  </p:stCondLst>
                                  <p:childTnLst>
                                    <p:set>
                                      <p:cBhvr>
                                        <p:cTn id="130" dur="1" fill="hold">
                                          <p:stCondLst>
                                            <p:cond delay="0"/>
                                          </p:stCondLst>
                                        </p:cTn>
                                        <p:tgtEl>
                                          <p:spTgt spid="72"/>
                                        </p:tgtEl>
                                        <p:attrNameLst>
                                          <p:attrName>style.visibility</p:attrName>
                                        </p:attrNameLst>
                                      </p:cBhvr>
                                      <p:to>
                                        <p:strVal val="visible"/>
                                      </p:to>
                                    </p:set>
                                    <p:anim calcmode="lin" valueType="num">
                                      <p:cBhvr additive="base">
                                        <p:cTn id="131" dur="150" fill="hold"/>
                                        <p:tgtEl>
                                          <p:spTgt spid="72"/>
                                        </p:tgtEl>
                                        <p:attrNameLst>
                                          <p:attrName>ppt_x</p:attrName>
                                        </p:attrNameLst>
                                      </p:cBhvr>
                                      <p:tavLst>
                                        <p:tav tm="0">
                                          <p:val>
                                            <p:strVal val="#ppt_x"/>
                                          </p:val>
                                        </p:tav>
                                        <p:tav tm="100000">
                                          <p:val>
                                            <p:strVal val="#ppt_x"/>
                                          </p:val>
                                        </p:tav>
                                      </p:tavLst>
                                    </p:anim>
                                    <p:anim calcmode="lin" valueType="num">
                                      <p:cBhvr additive="base">
                                        <p:cTn id="132" dur="150" fill="hold"/>
                                        <p:tgtEl>
                                          <p:spTgt spid="72"/>
                                        </p:tgtEl>
                                        <p:attrNameLst>
                                          <p:attrName>ppt_y</p:attrName>
                                        </p:attrNameLst>
                                      </p:cBhvr>
                                      <p:tavLst>
                                        <p:tav tm="0">
                                          <p:val>
                                            <p:strVal val="1+#ppt_h/2"/>
                                          </p:val>
                                        </p:tav>
                                        <p:tav tm="100000">
                                          <p:val>
                                            <p:strVal val="#ppt_y"/>
                                          </p:val>
                                        </p:tav>
                                      </p:tavLst>
                                    </p:anim>
                                  </p:childTnLst>
                                </p:cTn>
                              </p:par>
                            </p:childTnLst>
                          </p:cTn>
                        </p:par>
                        <p:par>
                          <p:cTn id="133" fill="hold">
                            <p:stCondLst>
                              <p:cond delay="4500"/>
                            </p:stCondLst>
                            <p:childTnLst>
                              <p:par>
                                <p:cTn id="134" presetID="2" presetClass="entr" presetSubtype="4" fill="hold" grpId="0" nodeType="afterEffect">
                                  <p:stCondLst>
                                    <p:cond delay="0"/>
                                  </p:stCondLst>
                                  <p:childTnLst>
                                    <p:set>
                                      <p:cBhvr>
                                        <p:cTn id="135" dur="1" fill="hold">
                                          <p:stCondLst>
                                            <p:cond delay="0"/>
                                          </p:stCondLst>
                                        </p:cTn>
                                        <p:tgtEl>
                                          <p:spTgt spid="73"/>
                                        </p:tgtEl>
                                        <p:attrNameLst>
                                          <p:attrName>style.visibility</p:attrName>
                                        </p:attrNameLst>
                                      </p:cBhvr>
                                      <p:to>
                                        <p:strVal val="visible"/>
                                      </p:to>
                                    </p:set>
                                    <p:anim calcmode="lin" valueType="num">
                                      <p:cBhvr additive="base">
                                        <p:cTn id="136" dur="150" fill="hold"/>
                                        <p:tgtEl>
                                          <p:spTgt spid="73"/>
                                        </p:tgtEl>
                                        <p:attrNameLst>
                                          <p:attrName>ppt_x</p:attrName>
                                        </p:attrNameLst>
                                      </p:cBhvr>
                                      <p:tavLst>
                                        <p:tav tm="0">
                                          <p:val>
                                            <p:strVal val="#ppt_x"/>
                                          </p:val>
                                        </p:tav>
                                        <p:tav tm="100000">
                                          <p:val>
                                            <p:strVal val="#ppt_x"/>
                                          </p:val>
                                        </p:tav>
                                      </p:tavLst>
                                    </p:anim>
                                    <p:anim calcmode="lin" valueType="num">
                                      <p:cBhvr additive="base">
                                        <p:cTn id="137" dur="150" fill="hold"/>
                                        <p:tgtEl>
                                          <p:spTgt spid="73"/>
                                        </p:tgtEl>
                                        <p:attrNameLst>
                                          <p:attrName>ppt_y</p:attrName>
                                        </p:attrNameLst>
                                      </p:cBhvr>
                                      <p:tavLst>
                                        <p:tav tm="0">
                                          <p:val>
                                            <p:strVal val="1+#ppt_h/2"/>
                                          </p:val>
                                        </p:tav>
                                        <p:tav tm="100000">
                                          <p:val>
                                            <p:strVal val="#ppt_y"/>
                                          </p:val>
                                        </p:tav>
                                      </p:tavLst>
                                    </p:anim>
                                  </p:childTnLst>
                                </p:cTn>
                              </p:par>
                            </p:childTnLst>
                          </p:cTn>
                        </p:par>
                        <p:par>
                          <p:cTn id="138" fill="hold">
                            <p:stCondLst>
                              <p:cond delay="4650"/>
                            </p:stCondLst>
                            <p:childTnLst>
                              <p:par>
                                <p:cTn id="139" presetID="2" presetClass="entr" presetSubtype="4" fill="hold" grpId="0" nodeType="afterEffect">
                                  <p:stCondLst>
                                    <p:cond delay="0"/>
                                  </p:stCondLst>
                                  <p:childTnLst>
                                    <p:set>
                                      <p:cBhvr>
                                        <p:cTn id="140" dur="1" fill="hold">
                                          <p:stCondLst>
                                            <p:cond delay="0"/>
                                          </p:stCondLst>
                                        </p:cTn>
                                        <p:tgtEl>
                                          <p:spTgt spid="74"/>
                                        </p:tgtEl>
                                        <p:attrNameLst>
                                          <p:attrName>style.visibility</p:attrName>
                                        </p:attrNameLst>
                                      </p:cBhvr>
                                      <p:to>
                                        <p:strVal val="visible"/>
                                      </p:to>
                                    </p:set>
                                    <p:anim calcmode="lin" valueType="num">
                                      <p:cBhvr additive="base">
                                        <p:cTn id="141" dur="150" fill="hold"/>
                                        <p:tgtEl>
                                          <p:spTgt spid="74"/>
                                        </p:tgtEl>
                                        <p:attrNameLst>
                                          <p:attrName>ppt_x</p:attrName>
                                        </p:attrNameLst>
                                      </p:cBhvr>
                                      <p:tavLst>
                                        <p:tav tm="0">
                                          <p:val>
                                            <p:strVal val="#ppt_x"/>
                                          </p:val>
                                        </p:tav>
                                        <p:tav tm="100000">
                                          <p:val>
                                            <p:strVal val="#ppt_x"/>
                                          </p:val>
                                        </p:tav>
                                      </p:tavLst>
                                    </p:anim>
                                    <p:anim calcmode="lin" valueType="num">
                                      <p:cBhvr additive="base">
                                        <p:cTn id="142" dur="150" fill="hold"/>
                                        <p:tgtEl>
                                          <p:spTgt spid="74"/>
                                        </p:tgtEl>
                                        <p:attrNameLst>
                                          <p:attrName>ppt_y</p:attrName>
                                        </p:attrNameLst>
                                      </p:cBhvr>
                                      <p:tavLst>
                                        <p:tav tm="0">
                                          <p:val>
                                            <p:strVal val="1+#ppt_h/2"/>
                                          </p:val>
                                        </p:tav>
                                        <p:tav tm="100000">
                                          <p:val>
                                            <p:strVal val="#ppt_y"/>
                                          </p:val>
                                        </p:tav>
                                      </p:tavLst>
                                    </p:anim>
                                  </p:childTnLst>
                                </p:cTn>
                              </p:par>
                            </p:childTnLst>
                          </p:cTn>
                        </p:par>
                        <p:par>
                          <p:cTn id="143" fill="hold">
                            <p:stCondLst>
                              <p:cond delay="4800"/>
                            </p:stCondLst>
                            <p:childTnLst>
                              <p:par>
                                <p:cTn id="144" presetID="2" presetClass="entr" presetSubtype="4" fill="hold" grpId="0" nodeType="afterEffect">
                                  <p:stCondLst>
                                    <p:cond delay="0"/>
                                  </p:stCondLst>
                                  <p:childTnLst>
                                    <p:set>
                                      <p:cBhvr>
                                        <p:cTn id="145" dur="1" fill="hold">
                                          <p:stCondLst>
                                            <p:cond delay="0"/>
                                          </p:stCondLst>
                                        </p:cTn>
                                        <p:tgtEl>
                                          <p:spTgt spid="75"/>
                                        </p:tgtEl>
                                        <p:attrNameLst>
                                          <p:attrName>style.visibility</p:attrName>
                                        </p:attrNameLst>
                                      </p:cBhvr>
                                      <p:to>
                                        <p:strVal val="visible"/>
                                      </p:to>
                                    </p:set>
                                    <p:anim calcmode="lin" valueType="num">
                                      <p:cBhvr additive="base">
                                        <p:cTn id="146" dur="150" fill="hold"/>
                                        <p:tgtEl>
                                          <p:spTgt spid="75"/>
                                        </p:tgtEl>
                                        <p:attrNameLst>
                                          <p:attrName>ppt_x</p:attrName>
                                        </p:attrNameLst>
                                      </p:cBhvr>
                                      <p:tavLst>
                                        <p:tav tm="0">
                                          <p:val>
                                            <p:strVal val="#ppt_x"/>
                                          </p:val>
                                        </p:tav>
                                        <p:tav tm="100000">
                                          <p:val>
                                            <p:strVal val="#ppt_x"/>
                                          </p:val>
                                        </p:tav>
                                      </p:tavLst>
                                    </p:anim>
                                    <p:anim calcmode="lin" valueType="num">
                                      <p:cBhvr additive="base">
                                        <p:cTn id="147" dur="150" fill="hold"/>
                                        <p:tgtEl>
                                          <p:spTgt spid="75"/>
                                        </p:tgtEl>
                                        <p:attrNameLst>
                                          <p:attrName>ppt_y</p:attrName>
                                        </p:attrNameLst>
                                      </p:cBhvr>
                                      <p:tavLst>
                                        <p:tav tm="0">
                                          <p:val>
                                            <p:strVal val="1+#ppt_h/2"/>
                                          </p:val>
                                        </p:tav>
                                        <p:tav tm="100000">
                                          <p:val>
                                            <p:strVal val="#ppt_y"/>
                                          </p:val>
                                        </p:tav>
                                      </p:tavLst>
                                    </p:anim>
                                  </p:childTnLst>
                                </p:cTn>
                              </p:par>
                            </p:childTnLst>
                          </p:cTn>
                        </p:par>
                        <p:par>
                          <p:cTn id="148" fill="hold">
                            <p:stCondLst>
                              <p:cond delay="4950"/>
                            </p:stCondLst>
                            <p:childTnLst>
                              <p:par>
                                <p:cTn id="149" presetID="2" presetClass="entr" presetSubtype="4" fill="hold" grpId="0" nodeType="afterEffect">
                                  <p:stCondLst>
                                    <p:cond delay="0"/>
                                  </p:stCondLst>
                                  <p:childTnLst>
                                    <p:set>
                                      <p:cBhvr>
                                        <p:cTn id="150" dur="1" fill="hold">
                                          <p:stCondLst>
                                            <p:cond delay="0"/>
                                          </p:stCondLst>
                                        </p:cTn>
                                        <p:tgtEl>
                                          <p:spTgt spid="76"/>
                                        </p:tgtEl>
                                        <p:attrNameLst>
                                          <p:attrName>style.visibility</p:attrName>
                                        </p:attrNameLst>
                                      </p:cBhvr>
                                      <p:to>
                                        <p:strVal val="visible"/>
                                      </p:to>
                                    </p:set>
                                    <p:anim calcmode="lin" valueType="num">
                                      <p:cBhvr additive="base">
                                        <p:cTn id="151" dur="150" fill="hold"/>
                                        <p:tgtEl>
                                          <p:spTgt spid="76"/>
                                        </p:tgtEl>
                                        <p:attrNameLst>
                                          <p:attrName>ppt_x</p:attrName>
                                        </p:attrNameLst>
                                      </p:cBhvr>
                                      <p:tavLst>
                                        <p:tav tm="0">
                                          <p:val>
                                            <p:strVal val="#ppt_x"/>
                                          </p:val>
                                        </p:tav>
                                        <p:tav tm="100000">
                                          <p:val>
                                            <p:strVal val="#ppt_x"/>
                                          </p:val>
                                        </p:tav>
                                      </p:tavLst>
                                    </p:anim>
                                    <p:anim calcmode="lin" valueType="num">
                                      <p:cBhvr additive="base">
                                        <p:cTn id="152" dur="150" fill="hold"/>
                                        <p:tgtEl>
                                          <p:spTgt spid="76"/>
                                        </p:tgtEl>
                                        <p:attrNameLst>
                                          <p:attrName>ppt_y</p:attrName>
                                        </p:attrNameLst>
                                      </p:cBhvr>
                                      <p:tavLst>
                                        <p:tav tm="0">
                                          <p:val>
                                            <p:strVal val="1+#ppt_h/2"/>
                                          </p:val>
                                        </p:tav>
                                        <p:tav tm="100000">
                                          <p:val>
                                            <p:strVal val="#ppt_y"/>
                                          </p:val>
                                        </p:tav>
                                      </p:tavLst>
                                    </p:anim>
                                  </p:childTnLst>
                                </p:cTn>
                              </p:par>
                            </p:childTnLst>
                          </p:cTn>
                        </p:par>
                        <p:par>
                          <p:cTn id="153" fill="hold">
                            <p:stCondLst>
                              <p:cond delay="5100"/>
                            </p:stCondLst>
                            <p:childTnLst>
                              <p:par>
                                <p:cTn id="154" presetID="2" presetClass="entr" presetSubtype="4" fill="hold" grpId="0" nodeType="afterEffect">
                                  <p:stCondLst>
                                    <p:cond delay="0"/>
                                  </p:stCondLst>
                                  <p:childTnLst>
                                    <p:set>
                                      <p:cBhvr>
                                        <p:cTn id="155" dur="1" fill="hold">
                                          <p:stCondLst>
                                            <p:cond delay="0"/>
                                          </p:stCondLst>
                                        </p:cTn>
                                        <p:tgtEl>
                                          <p:spTgt spid="77"/>
                                        </p:tgtEl>
                                        <p:attrNameLst>
                                          <p:attrName>style.visibility</p:attrName>
                                        </p:attrNameLst>
                                      </p:cBhvr>
                                      <p:to>
                                        <p:strVal val="visible"/>
                                      </p:to>
                                    </p:set>
                                    <p:anim calcmode="lin" valueType="num">
                                      <p:cBhvr additive="base">
                                        <p:cTn id="156" dur="150" fill="hold"/>
                                        <p:tgtEl>
                                          <p:spTgt spid="77"/>
                                        </p:tgtEl>
                                        <p:attrNameLst>
                                          <p:attrName>ppt_x</p:attrName>
                                        </p:attrNameLst>
                                      </p:cBhvr>
                                      <p:tavLst>
                                        <p:tav tm="0">
                                          <p:val>
                                            <p:strVal val="#ppt_x"/>
                                          </p:val>
                                        </p:tav>
                                        <p:tav tm="100000">
                                          <p:val>
                                            <p:strVal val="#ppt_x"/>
                                          </p:val>
                                        </p:tav>
                                      </p:tavLst>
                                    </p:anim>
                                    <p:anim calcmode="lin" valueType="num">
                                      <p:cBhvr additive="base">
                                        <p:cTn id="157" dur="150" fill="hold"/>
                                        <p:tgtEl>
                                          <p:spTgt spid="77"/>
                                        </p:tgtEl>
                                        <p:attrNameLst>
                                          <p:attrName>ppt_y</p:attrName>
                                        </p:attrNameLst>
                                      </p:cBhvr>
                                      <p:tavLst>
                                        <p:tav tm="0">
                                          <p:val>
                                            <p:strVal val="1+#ppt_h/2"/>
                                          </p:val>
                                        </p:tav>
                                        <p:tav tm="100000">
                                          <p:val>
                                            <p:strVal val="#ppt_y"/>
                                          </p:val>
                                        </p:tav>
                                      </p:tavLst>
                                    </p:anim>
                                  </p:childTnLst>
                                </p:cTn>
                              </p:par>
                            </p:childTnLst>
                          </p:cTn>
                        </p:par>
                        <p:par>
                          <p:cTn id="158" fill="hold">
                            <p:stCondLst>
                              <p:cond delay="5250"/>
                            </p:stCondLst>
                            <p:childTnLst>
                              <p:par>
                                <p:cTn id="159" presetID="2" presetClass="entr" presetSubtype="4" fill="hold" grpId="0" nodeType="afterEffect">
                                  <p:stCondLst>
                                    <p:cond delay="0"/>
                                  </p:stCondLst>
                                  <p:childTnLst>
                                    <p:set>
                                      <p:cBhvr>
                                        <p:cTn id="160" dur="1" fill="hold">
                                          <p:stCondLst>
                                            <p:cond delay="0"/>
                                          </p:stCondLst>
                                        </p:cTn>
                                        <p:tgtEl>
                                          <p:spTgt spid="78"/>
                                        </p:tgtEl>
                                        <p:attrNameLst>
                                          <p:attrName>style.visibility</p:attrName>
                                        </p:attrNameLst>
                                      </p:cBhvr>
                                      <p:to>
                                        <p:strVal val="visible"/>
                                      </p:to>
                                    </p:set>
                                    <p:anim calcmode="lin" valueType="num">
                                      <p:cBhvr additive="base">
                                        <p:cTn id="161" dur="150" fill="hold"/>
                                        <p:tgtEl>
                                          <p:spTgt spid="78"/>
                                        </p:tgtEl>
                                        <p:attrNameLst>
                                          <p:attrName>ppt_x</p:attrName>
                                        </p:attrNameLst>
                                      </p:cBhvr>
                                      <p:tavLst>
                                        <p:tav tm="0">
                                          <p:val>
                                            <p:strVal val="#ppt_x"/>
                                          </p:val>
                                        </p:tav>
                                        <p:tav tm="100000">
                                          <p:val>
                                            <p:strVal val="#ppt_x"/>
                                          </p:val>
                                        </p:tav>
                                      </p:tavLst>
                                    </p:anim>
                                    <p:anim calcmode="lin" valueType="num">
                                      <p:cBhvr additive="base">
                                        <p:cTn id="162" dur="150" fill="hold"/>
                                        <p:tgtEl>
                                          <p:spTgt spid="78"/>
                                        </p:tgtEl>
                                        <p:attrNameLst>
                                          <p:attrName>ppt_y</p:attrName>
                                        </p:attrNameLst>
                                      </p:cBhvr>
                                      <p:tavLst>
                                        <p:tav tm="0">
                                          <p:val>
                                            <p:strVal val="1+#ppt_h/2"/>
                                          </p:val>
                                        </p:tav>
                                        <p:tav tm="100000">
                                          <p:val>
                                            <p:strVal val="#ppt_y"/>
                                          </p:val>
                                        </p:tav>
                                      </p:tavLst>
                                    </p:anim>
                                  </p:childTnLst>
                                </p:cTn>
                              </p:par>
                            </p:childTnLst>
                          </p:cTn>
                        </p:par>
                        <p:par>
                          <p:cTn id="163" fill="hold">
                            <p:stCondLst>
                              <p:cond delay="5400"/>
                            </p:stCondLst>
                            <p:childTnLst>
                              <p:par>
                                <p:cTn id="164" presetID="2" presetClass="entr" presetSubtype="4" fill="hold" grpId="0" nodeType="afterEffect">
                                  <p:stCondLst>
                                    <p:cond delay="0"/>
                                  </p:stCondLst>
                                  <p:childTnLst>
                                    <p:set>
                                      <p:cBhvr>
                                        <p:cTn id="165" dur="1" fill="hold">
                                          <p:stCondLst>
                                            <p:cond delay="0"/>
                                          </p:stCondLst>
                                        </p:cTn>
                                        <p:tgtEl>
                                          <p:spTgt spid="79"/>
                                        </p:tgtEl>
                                        <p:attrNameLst>
                                          <p:attrName>style.visibility</p:attrName>
                                        </p:attrNameLst>
                                      </p:cBhvr>
                                      <p:to>
                                        <p:strVal val="visible"/>
                                      </p:to>
                                    </p:set>
                                    <p:anim calcmode="lin" valueType="num">
                                      <p:cBhvr additive="base">
                                        <p:cTn id="166" dur="150" fill="hold"/>
                                        <p:tgtEl>
                                          <p:spTgt spid="79"/>
                                        </p:tgtEl>
                                        <p:attrNameLst>
                                          <p:attrName>ppt_x</p:attrName>
                                        </p:attrNameLst>
                                      </p:cBhvr>
                                      <p:tavLst>
                                        <p:tav tm="0">
                                          <p:val>
                                            <p:strVal val="#ppt_x"/>
                                          </p:val>
                                        </p:tav>
                                        <p:tav tm="100000">
                                          <p:val>
                                            <p:strVal val="#ppt_x"/>
                                          </p:val>
                                        </p:tav>
                                      </p:tavLst>
                                    </p:anim>
                                    <p:anim calcmode="lin" valueType="num">
                                      <p:cBhvr additive="base">
                                        <p:cTn id="167" dur="150" fill="hold"/>
                                        <p:tgtEl>
                                          <p:spTgt spid="79"/>
                                        </p:tgtEl>
                                        <p:attrNameLst>
                                          <p:attrName>ppt_y</p:attrName>
                                        </p:attrNameLst>
                                      </p:cBhvr>
                                      <p:tavLst>
                                        <p:tav tm="0">
                                          <p:val>
                                            <p:strVal val="1+#ppt_h/2"/>
                                          </p:val>
                                        </p:tav>
                                        <p:tav tm="100000">
                                          <p:val>
                                            <p:strVal val="#ppt_y"/>
                                          </p:val>
                                        </p:tav>
                                      </p:tavLst>
                                    </p:anim>
                                  </p:childTnLst>
                                </p:cTn>
                              </p:par>
                            </p:childTnLst>
                          </p:cTn>
                        </p:par>
                        <p:par>
                          <p:cTn id="168" fill="hold">
                            <p:stCondLst>
                              <p:cond delay="5550"/>
                            </p:stCondLst>
                            <p:childTnLst>
                              <p:par>
                                <p:cTn id="169" presetID="2" presetClass="entr" presetSubtype="4" fill="hold" grpId="0" nodeType="afterEffect">
                                  <p:stCondLst>
                                    <p:cond delay="0"/>
                                  </p:stCondLst>
                                  <p:childTnLst>
                                    <p:set>
                                      <p:cBhvr>
                                        <p:cTn id="170" dur="1" fill="hold">
                                          <p:stCondLst>
                                            <p:cond delay="0"/>
                                          </p:stCondLst>
                                        </p:cTn>
                                        <p:tgtEl>
                                          <p:spTgt spid="80"/>
                                        </p:tgtEl>
                                        <p:attrNameLst>
                                          <p:attrName>style.visibility</p:attrName>
                                        </p:attrNameLst>
                                      </p:cBhvr>
                                      <p:to>
                                        <p:strVal val="visible"/>
                                      </p:to>
                                    </p:set>
                                    <p:anim calcmode="lin" valueType="num">
                                      <p:cBhvr additive="base">
                                        <p:cTn id="171" dur="150" fill="hold"/>
                                        <p:tgtEl>
                                          <p:spTgt spid="80"/>
                                        </p:tgtEl>
                                        <p:attrNameLst>
                                          <p:attrName>ppt_x</p:attrName>
                                        </p:attrNameLst>
                                      </p:cBhvr>
                                      <p:tavLst>
                                        <p:tav tm="0">
                                          <p:val>
                                            <p:strVal val="#ppt_x"/>
                                          </p:val>
                                        </p:tav>
                                        <p:tav tm="100000">
                                          <p:val>
                                            <p:strVal val="#ppt_x"/>
                                          </p:val>
                                        </p:tav>
                                      </p:tavLst>
                                    </p:anim>
                                    <p:anim calcmode="lin" valueType="num">
                                      <p:cBhvr additive="base">
                                        <p:cTn id="172" dur="150" fill="hold"/>
                                        <p:tgtEl>
                                          <p:spTgt spid="80"/>
                                        </p:tgtEl>
                                        <p:attrNameLst>
                                          <p:attrName>ppt_y</p:attrName>
                                        </p:attrNameLst>
                                      </p:cBhvr>
                                      <p:tavLst>
                                        <p:tav tm="0">
                                          <p:val>
                                            <p:strVal val="1+#ppt_h/2"/>
                                          </p:val>
                                        </p:tav>
                                        <p:tav tm="100000">
                                          <p:val>
                                            <p:strVal val="#ppt_y"/>
                                          </p:val>
                                        </p:tav>
                                      </p:tavLst>
                                    </p:anim>
                                  </p:childTnLst>
                                </p:cTn>
                              </p:par>
                            </p:childTnLst>
                          </p:cTn>
                        </p:par>
                        <p:par>
                          <p:cTn id="173" fill="hold">
                            <p:stCondLst>
                              <p:cond delay="5700"/>
                            </p:stCondLst>
                            <p:childTnLst>
                              <p:par>
                                <p:cTn id="174" presetID="2" presetClass="entr" presetSubtype="4" fill="hold" grpId="0" nodeType="afterEffect">
                                  <p:stCondLst>
                                    <p:cond delay="0"/>
                                  </p:stCondLst>
                                  <p:childTnLst>
                                    <p:set>
                                      <p:cBhvr>
                                        <p:cTn id="175" dur="1" fill="hold">
                                          <p:stCondLst>
                                            <p:cond delay="0"/>
                                          </p:stCondLst>
                                        </p:cTn>
                                        <p:tgtEl>
                                          <p:spTgt spid="81"/>
                                        </p:tgtEl>
                                        <p:attrNameLst>
                                          <p:attrName>style.visibility</p:attrName>
                                        </p:attrNameLst>
                                      </p:cBhvr>
                                      <p:to>
                                        <p:strVal val="visible"/>
                                      </p:to>
                                    </p:set>
                                    <p:anim calcmode="lin" valueType="num">
                                      <p:cBhvr additive="base">
                                        <p:cTn id="176" dur="150" fill="hold"/>
                                        <p:tgtEl>
                                          <p:spTgt spid="81"/>
                                        </p:tgtEl>
                                        <p:attrNameLst>
                                          <p:attrName>ppt_x</p:attrName>
                                        </p:attrNameLst>
                                      </p:cBhvr>
                                      <p:tavLst>
                                        <p:tav tm="0">
                                          <p:val>
                                            <p:strVal val="#ppt_x"/>
                                          </p:val>
                                        </p:tav>
                                        <p:tav tm="100000">
                                          <p:val>
                                            <p:strVal val="#ppt_x"/>
                                          </p:val>
                                        </p:tav>
                                      </p:tavLst>
                                    </p:anim>
                                    <p:anim calcmode="lin" valueType="num">
                                      <p:cBhvr additive="base">
                                        <p:cTn id="177" dur="150" fill="hold"/>
                                        <p:tgtEl>
                                          <p:spTgt spid="81"/>
                                        </p:tgtEl>
                                        <p:attrNameLst>
                                          <p:attrName>ppt_y</p:attrName>
                                        </p:attrNameLst>
                                      </p:cBhvr>
                                      <p:tavLst>
                                        <p:tav tm="0">
                                          <p:val>
                                            <p:strVal val="1+#ppt_h/2"/>
                                          </p:val>
                                        </p:tav>
                                        <p:tav tm="100000">
                                          <p:val>
                                            <p:strVal val="#ppt_y"/>
                                          </p:val>
                                        </p:tav>
                                      </p:tavLst>
                                    </p:anim>
                                  </p:childTnLst>
                                </p:cTn>
                              </p:par>
                            </p:childTnLst>
                          </p:cTn>
                        </p:par>
                        <p:par>
                          <p:cTn id="178" fill="hold">
                            <p:stCondLst>
                              <p:cond delay="5850"/>
                            </p:stCondLst>
                            <p:childTnLst>
                              <p:par>
                                <p:cTn id="179" presetID="2" presetClass="entr" presetSubtype="4" fill="hold" grpId="0" nodeType="afterEffect">
                                  <p:stCondLst>
                                    <p:cond delay="0"/>
                                  </p:stCondLst>
                                  <p:childTnLst>
                                    <p:set>
                                      <p:cBhvr>
                                        <p:cTn id="180" dur="1" fill="hold">
                                          <p:stCondLst>
                                            <p:cond delay="0"/>
                                          </p:stCondLst>
                                        </p:cTn>
                                        <p:tgtEl>
                                          <p:spTgt spid="82"/>
                                        </p:tgtEl>
                                        <p:attrNameLst>
                                          <p:attrName>style.visibility</p:attrName>
                                        </p:attrNameLst>
                                      </p:cBhvr>
                                      <p:to>
                                        <p:strVal val="visible"/>
                                      </p:to>
                                    </p:set>
                                    <p:anim calcmode="lin" valueType="num">
                                      <p:cBhvr additive="base">
                                        <p:cTn id="181" dur="150" fill="hold"/>
                                        <p:tgtEl>
                                          <p:spTgt spid="82"/>
                                        </p:tgtEl>
                                        <p:attrNameLst>
                                          <p:attrName>ppt_x</p:attrName>
                                        </p:attrNameLst>
                                      </p:cBhvr>
                                      <p:tavLst>
                                        <p:tav tm="0">
                                          <p:val>
                                            <p:strVal val="#ppt_x"/>
                                          </p:val>
                                        </p:tav>
                                        <p:tav tm="100000">
                                          <p:val>
                                            <p:strVal val="#ppt_x"/>
                                          </p:val>
                                        </p:tav>
                                      </p:tavLst>
                                    </p:anim>
                                    <p:anim calcmode="lin" valueType="num">
                                      <p:cBhvr additive="base">
                                        <p:cTn id="182" dur="150" fill="hold"/>
                                        <p:tgtEl>
                                          <p:spTgt spid="82"/>
                                        </p:tgtEl>
                                        <p:attrNameLst>
                                          <p:attrName>ppt_y</p:attrName>
                                        </p:attrNameLst>
                                      </p:cBhvr>
                                      <p:tavLst>
                                        <p:tav tm="0">
                                          <p:val>
                                            <p:strVal val="1+#ppt_h/2"/>
                                          </p:val>
                                        </p:tav>
                                        <p:tav tm="100000">
                                          <p:val>
                                            <p:strVal val="#ppt_y"/>
                                          </p:val>
                                        </p:tav>
                                      </p:tavLst>
                                    </p:anim>
                                  </p:childTnLst>
                                </p:cTn>
                              </p:par>
                            </p:childTnLst>
                          </p:cTn>
                        </p:par>
                        <p:par>
                          <p:cTn id="183" fill="hold">
                            <p:stCondLst>
                              <p:cond delay="6000"/>
                            </p:stCondLst>
                            <p:childTnLst>
                              <p:par>
                                <p:cTn id="184" presetID="2" presetClass="entr" presetSubtype="4" fill="hold" grpId="0" nodeType="afterEffect">
                                  <p:stCondLst>
                                    <p:cond delay="0"/>
                                  </p:stCondLst>
                                  <p:childTnLst>
                                    <p:set>
                                      <p:cBhvr>
                                        <p:cTn id="185" dur="1" fill="hold">
                                          <p:stCondLst>
                                            <p:cond delay="0"/>
                                          </p:stCondLst>
                                        </p:cTn>
                                        <p:tgtEl>
                                          <p:spTgt spid="83"/>
                                        </p:tgtEl>
                                        <p:attrNameLst>
                                          <p:attrName>style.visibility</p:attrName>
                                        </p:attrNameLst>
                                      </p:cBhvr>
                                      <p:to>
                                        <p:strVal val="visible"/>
                                      </p:to>
                                    </p:set>
                                    <p:anim calcmode="lin" valueType="num">
                                      <p:cBhvr additive="base">
                                        <p:cTn id="186" dur="150" fill="hold"/>
                                        <p:tgtEl>
                                          <p:spTgt spid="83"/>
                                        </p:tgtEl>
                                        <p:attrNameLst>
                                          <p:attrName>ppt_x</p:attrName>
                                        </p:attrNameLst>
                                      </p:cBhvr>
                                      <p:tavLst>
                                        <p:tav tm="0">
                                          <p:val>
                                            <p:strVal val="#ppt_x"/>
                                          </p:val>
                                        </p:tav>
                                        <p:tav tm="100000">
                                          <p:val>
                                            <p:strVal val="#ppt_x"/>
                                          </p:val>
                                        </p:tav>
                                      </p:tavLst>
                                    </p:anim>
                                    <p:anim calcmode="lin" valueType="num">
                                      <p:cBhvr additive="base">
                                        <p:cTn id="187" dur="150" fill="hold"/>
                                        <p:tgtEl>
                                          <p:spTgt spid="83"/>
                                        </p:tgtEl>
                                        <p:attrNameLst>
                                          <p:attrName>ppt_y</p:attrName>
                                        </p:attrNameLst>
                                      </p:cBhvr>
                                      <p:tavLst>
                                        <p:tav tm="0">
                                          <p:val>
                                            <p:strVal val="1+#ppt_h/2"/>
                                          </p:val>
                                        </p:tav>
                                        <p:tav tm="100000">
                                          <p:val>
                                            <p:strVal val="#ppt_y"/>
                                          </p:val>
                                        </p:tav>
                                      </p:tavLst>
                                    </p:anim>
                                  </p:childTnLst>
                                </p:cTn>
                              </p:par>
                            </p:childTnLst>
                          </p:cTn>
                        </p:par>
                        <p:par>
                          <p:cTn id="188" fill="hold">
                            <p:stCondLst>
                              <p:cond delay="6150"/>
                            </p:stCondLst>
                            <p:childTnLst>
                              <p:par>
                                <p:cTn id="189" presetID="2" presetClass="entr" presetSubtype="4" fill="hold" grpId="0" nodeType="afterEffect">
                                  <p:stCondLst>
                                    <p:cond delay="0"/>
                                  </p:stCondLst>
                                  <p:childTnLst>
                                    <p:set>
                                      <p:cBhvr>
                                        <p:cTn id="190" dur="1" fill="hold">
                                          <p:stCondLst>
                                            <p:cond delay="0"/>
                                          </p:stCondLst>
                                        </p:cTn>
                                        <p:tgtEl>
                                          <p:spTgt spid="84"/>
                                        </p:tgtEl>
                                        <p:attrNameLst>
                                          <p:attrName>style.visibility</p:attrName>
                                        </p:attrNameLst>
                                      </p:cBhvr>
                                      <p:to>
                                        <p:strVal val="visible"/>
                                      </p:to>
                                    </p:set>
                                    <p:anim calcmode="lin" valueType="num">
                                      <p:cBhvr additive="base">
                                        <p:cTn id="191" dur="150" fill="hold"/>
                                        <p:tgtEl>
                                          <p:spTgt spid="84"/>
                                        </p:tgtEl>
                                        <p:attrNameLst>
                                          <p:attrName>ppt_x</p:attrName>
                                        </p:attrNameLst>
                                      </p:cBhvr>
                                      <p:tavLst>
                                        <p:tav tm="0">
                                          <p:val>
                                            <p:strVal val="#ppt_x"/>
                                          </p:val>
                                        </p:tav>
                                        <p:tav tm="100000">
                                          <p:val>
                                            <p:strVal val="#ppt_x"/>
                                          </p:val>
                                        </p:tav>
                                      </p:tavLst>
                                    </p:anim>
                                    <p:anim calcmode="lin" valueType="num">
                                      <p:cBhvr additive="base">
                                        <p:cTn id="192" dur="150" fill="hold"/>
                                        <p:tgtEl>
                                          <p:spTgt spid="84"/>
                                        </p:tgtEl>
                                        <p:attrNameLst>
                                          <p:attrName>ppt_y</p:attrName>
                                        </p:attrNameLst>
                                      </p:cBhvr>
                                      <p:tavLst>
                                        <p:tav tm="0">
                                          <p:val>
                                            <p:strVal val="1+#ppt_h/2"/>
                                          </p:val>
                                        </p:tav>
                                        <p:tav tm="100000">
                                          <p:val>
                                            <p:strVal val="#ppt_y"/>
                                          </p:val>
                                        </p:tav>
                                      </p:tavLst>
                                    </p:anim>
                                  </p:childTnLst>
                                </p:cTn>
                              </p:par>
                            </p:childTnLst>
                          </p:cTn>
                        </p:par>
                        <p:par>
                          <p:cTn id="193" fill="hold">
                            <p:stCondLst>
                              <p:cond delay="6300"/>
                            </p:stCondLst>
                            <p:childTnLst>
                              <p:par>
                                <p:cTn id="194" presetID="2" presetClass="entr" presetSubtype="4" fill="hold" grpId="0" nodeType="afterEffect">
                                  <p:stCondLst>
                                    <p:cond delay="0"/>
                                  </p:stCondLst>
                                  <p:childTnLst>
                                    <p:set>
                                      <p:cBhvr>
                                        <p:cTn id="195" dur="1" fill="hold">
                                          <p:stCondLst>
                                            <p:cond delay="0"/>
                                          </p:stCondLst>
                                        </p:cTn>
                                        <p:tgtEl>
                                          <p:spTgt spid="85"/>
                                        </p:tgtEl>
                                        <p:attrNameLst>
                                          <p:attrName>style.visibility</p:attrName>
                                        </p:attrNameLst>
                                      </p:cBhvr>
                                      <p:to>
                                        <p:strVal val="visible"/>
                                      </p:to>
                                    </p:set>
                                    <p:anim calcmode="lin" valueType="num">
                                      <p:cBhvr additive="base">
                                        <p:cTn id="196" dur="150" fill="hold"/>
                                        <p:tgtEl>
                                          <p:spTgt spid="85"/>
                                        </p:tgtEl>
                                        <p:attrNameLst>
                                          <p:attrName>ppt_x</p:attrName>
                                        </p:attrNameLst>
                                      </p:cBhvr>
                                      <p:tavLst>
                                        <p:tav tm="0">
                                          <p:val>
                                            <p:strVal val="#ppt_x"/>
                                          </p:val>
                                        </p:tav>
                                        <p:tav tm="100000">
                                          <p:val>
                                            <p:strVal val="#ppt_x"/>
                                          </p:val>
                                        </p:tav>
                                      </p:tavLst>
                                    </p:anim>
                                    <p:anim calcmode="lin" valueType="num">
                                      <p:cBhvr additive="base">
                                        <p:cTn id="197" dur="150" fill="hold"/>
                                        <p:tgtEl>
                                          <p:spTgt spid="85"/>
                                        </p:tgtEl>
                                        <p:attrNameLst>
                                          <p:attrName>ppt_y</p:attrName>
                                        </p:attrNameLst>
                                      </p:cBhvr>
                                      <p:tavLst>
                                        <p:tav tm="0">
                                          <p:val>
                                            <p:strVal val="1+#ppt_h/2"/>
                                          </p:val>
                                        </p:tav>
                                        <p:tav tm="100000">
                                          <p:val>
                                            <p:strVal val="#ppt_y"/>
                                          </p:val>
                                        </p:tav>
                                      </p:tavLst>
                                    </p:anim>
                                  </p:childTnLst>
                                </p:cTn>
                              </p:par>
                            </p:childTnLst>
                          </p:cTn>
                        </p:par>
                        <p:par>
                          <p:cTn id="198" fill="hold">
                            <p:stCondLst>
                              <p:cond delay="6450"/>
                            </p:stCondLst>
                            <p:childTnLst>
                              <p:par>
                                <p:cTn id="199" presetID="2" presetClass="entr" presetSubtype="4" fill="hold" grpId="0" nodeType="afterEffect">
                                  <p:stCondLst>
                                    <p:cond delay="0"/>
                                  </p:stCondLst>
                                  <p:childTnLst>
                                    <p:set>
                                      <p:cBhvr>
                                        <p:cTn id="200" dur="1" fill="hold">
                                          <p:stCondLst>
                                            <p:cond delay="0"/>
                                          </p:stCondLst>
                                        </p:cTn>
                                        <p:tgtEl>
                                          <p:spTgt spid="86"/>
                                        </p:tgtEl>
                                        <p:attrNameLst>
                                          <p:attrName>style.visibility</p:attrName>
                                        </p:attrNameLst>
                                      </p:cBhvr>
                                      <p:to>
                                        <p:strVal val="visible"/>
                                      </p:to>
                                    </p:set>
                                    <p:anim calcmode="lin" valueType="num">
                                      <p:cBhvr additive="base">
                                        <p:cTn id="201" dur="150" fill="hold"/>
                                        <p:tgtEl>
                                          <p:spTgt spid="86"/>
                                        </p:tgtEl>
                                        <p:attrNameLst>
                                          <p:attrName>ppt_x</p:attrName>
                                        </p:attrNameLst>
                                      </p:cBhvr>
                                      <p:tavLst>
                                        <p:tav tm="0">
                                          <p:val>
                                            <p:strVal val="#ppt_x"/>
                                          </p:val>
                                        </p:tav>
                                        <p:tav tm="100000">
                                          <p:val>
                                            <p:strVal val="#ppt_x"/>
                                          </p:val>
                                        </p:tav>
                                      </p:tavLst>
                                    </p:anim>
                                    <p:anim calcmode="lin" valueType="num">
                                      <p:cBhvr additive="base">
                                        <p:cTn id="202" dur="150" fill="hold"/>
                                        <p:tgtEl>
                                          <p:spTgt spid="86"/>
                                        </p:tgtEl>
                                        <p:attrNameLst>
                                          <p:attrName>ppt_y</p:attrName>
                                        </p:attrNameLst>
                                      </p:cBhvr>
                                      <p:tavLst>
                                        <p:tav tm="0">
                                          <p:val>
                                            <p:strVal val="1+#ppt_h/2"/>
                                          </p:val>
                                        </p:tav>
                                        <p:tav tm="100000">
                                          <p:val>
                                            <p:strVal val="#ppt_y"/>
                                          </p:val>
                                        </p:tav>
                                      </p:tavLst>
                                    </p:anim>
                                  </p:childTnLst>
                                </p:cTn>
                              </p:par>
                            </p:childTnLst>
                          </p:cTn>
                        </p:par>
                        <p:par>
                          <p:cTn id="203" fill="hold">
                            <p:stCondLst>
                              <p:cond delay="6600"/>
                            </p:stCondLst>
                            <p:childTnLst>
                              <p:par>
                                <p:cTn id="204" presetID="2" presetClass="entr" presetSubtype="8" fill="hold" nodeType="afterEffect">
                                  <p:stCondLst>
                                    <p:cond delay="0"/>
                                  </p:stCondLst>
                                  <p:childTnLst>
                                    <p:set>
                                      <p:cBhvr>
                                        <p:cTn id="205" dur="1" fill="hold">
                                          <p:stCondLst>
                                            <p:cond delay="0"/>
                                          </p:stCondLst>
                                        </p:cTn>
                                        <p:tgtEl>
                                          <p:spTgt spid="87"/>
                                        </p:tgtEl>
                                        <p:attrNameLst>
                                          <p:attrName>style.visibility</p:attrName>
                                        </p:attrNameLst>
                                      </p:cBhvr>
                                      <p:to>
                                        <p:strVal val="visible"/>
                                      </p:to>
                                    </p:set>
                                    <p:anim calcmode="lin" valueType="num">
                                      <p:cBhvr additive="base">
                                        <p:cTn id="206" dur="500" fill="hold"/>
                                        <p:tgtEl>
                                          <p:spTgt spid="87"/>
                                        </p:tgtEl>
                                        <p:attrNameLst>
                                          <p:attrName>ppt_x</p:attrName>
                                        </p:attrNameLst>
                                      </p:cBhvr>
                                      <p:tavLst>
                                        <p:tav tm="0">
                                          <p:val>
                                            <p:strVal val="0-#ppt_w/2"/>
                                          </p:val>
                                        </p:tav>
                                        <p:tav tm="100000">
                                          <p:val>
                                            <p:strVal val="#ppt_x"/>
                                          </p:val>
                                        </p:tav>
                                      </p:tavLst>
                                    </p:anim>
                                    <p:anim calcmode="lin" valueType="num">
                                      <p:cBhvr additive="base">
                                        <p:cTn id="207" dur="500" fill="hold"/>
                                        <p:tgtEl>
                                          <p:spTgt spid="87"/>
                                        </p:tgtEl>
                                        <p:attrNameLst>
                                          <p:attrName>ppt_y</p:attrName>
                                        </p:attrNameLst>
                                      </p:cBhvr>
                                      <p:tavLst>
                                        <p:tav tm="0">
                                          <p:val>
                                            <p:strVal val="#ppt_y"/>
                                          </p:val>
                                        </p:tav>
                                        <p:tav tm="100000">
                                          <p:val>
                                            <p:strVal val="#ppt_y"/>
                                          </p:val>
                                        </p:tav>
                                      </p:tavLst>
                                    </p:anim>
                                  </p:childTnLst>
                                </p:cTn>
                              </p:par>
                            </p:childTnLst>
                          </p:cTn>
                        </p:par>
                        <p:par>
                          <p:cTn id="208" fill="hold">
                            <p:stCondLst>
                              <p:cond delay="7100"/>
                            </p:stCondLst>
                            <p:childTnLst>
                              <p:par>
                                <p:cTn id="209" presetID="42" presetClass="entr" presetSubtype="0" fill="hold" grpId="0" nodeType="afterEffect">
                                  <p:stCondLst>
                                    <p:cond delay="0"/>
                                  </p:stCondLst>
                                  <p:childTnLst>
                                    <p:set>
                                      <p:cBhvr>
                                        <p:cTn id="210" dur="1" fill="hold">
                                          <p:stCondLst>
                                            <p:cond delay="0"/>
                                          </p:stCondLst>
                                        </p:cTn>
                                        <p:tgtEl>
                                          <p:spTgt spid="128"/>
                                        </p:tgtEl>
                                        <p:attrNameLst>
                                          <p:attrName>style.visibility</p:attrName>
                                        </p:attrNameLst>
                                      </p:cBhvr>
                                      <p:to>
                                        <p:strVal val="visible"/>
                                      </p:to>
                                    </p:set>
                                    <p:animEffect transition="in" filter="fade">
                                      <p:cBhvr>
                                        <p:cTn id="211" dur="1000"/>
                                        <p:tgtEl>
                                          <p:spTgt spid="128"/>
                                        </p:tgtEl>
                                      </p:cBhvr>
                                    </p:animEffect>
                                    <p:anim calcmode="lin" valueType="num">
                                      <p:cBhvr>
                                        <p:cTn id="212" dur="1000" fill="hold"/>
                                        <p:tgtEl>
                                          <p:spTgt spid="128"/>
                                        </p:tgtEl>
                                        <p:attrNameLst>
                                          <p:attrName>ppt_x</p:attrName>
                                        </p:attrNameLst>
                                      </p:cBhvr>
                                      <p:tavLst>
                                        <p:tav tm="0">
                                          <p:val>
                                            <p:strVal val="#ppt_x"/>
                                          </p:val>
                                        </p:tav>
                                        <p:tav tm="100000">
                                          <p:val>
                                            <p:strVal val="#ppt_x"/>
                                          </p:val>
                                        </p:tav>
                                      </p:tavLst>
                                    </p:anim>
                                    <p:anim calcmode="lin" valueType="num">
                                      <p:cBhvr>
                                        <p:cTn id="213" dur="1000" fill="hold"/>
                                        <p:tgtEl>
                                          <p:spTgt spid="128"/>
                                        </p:tgtEl>
                                        <p:attrNameLst>
                                          <p:attrName>ppt_y</p:attrName>
                                        </p:attrNameLst>
                                      </p:cBhvr>
                                      <p:tavLst>
                                        <p:tav tm="0">
                                          <p:val>
                                            <p:strVal val="#ppt_y+.1"/>
                                          </p:val>
                                        </p:tav>
                                        <p:tav tm="100000">
                                          <p:val>
                                            <p:strVal val="#ppt_y"/>
                                          </p:val>
                                        </p:tav>
                                      </p:tavLst>
                                    </p:anim>
                                  </p:childTnLst>
                                </p:cTn>
                              </p:par>
                            </p:childTnLst>
                          </p:cTn>
                        </p:par>
                        <p:par>
                          <p:cTn id="214" fill="hold">
                            <p:stCondLst>
                              <p:cond delay="8100"/>
                            </p:stCondLst>
                            <p:childTnLst>
                              <p:par>
                                <p:cTn id="215" presetID="31" presetClass="entr" presetSubtype="0" fill="hold" grpId="0" nodeType="afterEffect">
                                  <p:stCondLst>
                                    <p:cond delay="0"/>
                                  </p:stCondLst>
                                  <p:childTnLst>
                                    <p:set>
                                      <p:cBhvr>
                                        <p:cTn id="216" dur="1" fill="hold">
                                          <p:stCondLst>
                                            <p:cond delay="0"/>
                                          </p:stCondLst>
                                        </p:cTn>
                                        <p:tgtEl>
                                          <p:spTgt spid="138"/>
                                        </p:tgtEl>
                                        <p:attrNameLst>
                                          <p:attrName>style.visibility</p:attrName>
                                        </p:attrNameLst>
                                      </p:cBhvr>
                                      <p:to>
                                        <p:strVal val="visible"/>
                                      </p:to>
                                    </p:set>
                                    <p:anim calcmode="lin" valueType="num">
                                      <p:cBhvr>
                                        <p:cTn id="217" dur="1000" fill="hold"/>
                                        <p:tgtEl>
                                          <p:spTgt spid="138"/>
                                        </p:tgtEl>
                                        <p:attrNameLst>
                                          <p:attrName>ppt_w</p:attrName>
                                        </p:attrNameLst>
                                      </p:cBhvr>
                                      <p:tavLst>
                                        <p:tav tm="0">
                                          <p:val>
                                            <p:fltVal val="0"/>
                                          </p:val>
                                        </p:tav>
                                        <p:tav tm="100000">
                                          <p:val>
                                            <p:strVal val="#ppt_w"/>
                                          </p:val>
                                        </p:tav>
                                      </p:tavLst>
                                    </p:anim>
                                    <p:anim calcmode="lin" valueType="num">
                                      <p:cBhvr>
                                        <p:cTn id="218" dur="1000" fill="hold"/>
                                        <p:tgtEl>
                                          <p:spTgt spid="138"/>
                                        </p:tgtEl>
                                        <p:attrNameLst>
                                          <p:attrName>ppt_h</p:attrName>
                                        </p:attrNameLst>
                                      </p:cBhvr>
                                      <p:tavLst>
                                        <p:tav tm="0">
                                          <p:val>
                                            <p:fltVal val="0"/>
                                          </p:val>
                                        </p:tav>
                                        <p:tav tm="100000">
                                          <p:val>
                                            <p:strVal val="#ppt_h"/>
                                          </p:val>
                                        </p:tav>
                                      </p:tavLst>
                                    </p:anim>
                                    <p:anim calcmode="lin" valueType="num">
                                      <p:cBhvr>
                                        <p:cTn id="219" dur="1000" fill="hold"/>
                                        <p:tgtEl>
                                          <p:spTgt spid="138"/>
                                        </p:tgtEl>
                                        <p:attrNameLst>
                                          <p:attrName>style.rotation</p:attrName>
                                        </p:attrNameLst>
                                      </p:cBhvr>
                                      <p:tavLst>
                                        <p:tav tm="0">
                                          <p:val>
                                            <p:fltVal val="90"/>
                                          </p:val>
                                        </p:tav>
                                        <p:tav tm="100000">
                                          <p:val>
                                            <p:fltVal val="0"/>
                                          </p:val>
                                        </p:tav>
                                      </p:tavLst>
                                    </p:anim>
                                    <p:animEffect transition="in" filter="fade">
                                      <p:cBhvr>
                                        <p:cTn id="220" dur="1000"/>
                                        <p:tgtEl>
                                          <p:spTgt spid="138"/>
                                        </p:tgtEl>
                                      </p:cBhvr>
                                    </p:animEffect>
                                  </p:childTnLst>
                                </p:cTn>
                              </p:par>
                            </p:childTnLst>
                          </p:cTn>
                        </p:par>
                        <p:par>
                          <p:cTn id="221" fill="hold">
                            <p:stCondLst>
                              <p:cond delay="9100"/>
                            </p:stCondLst>
                            <p:childTnLst>
                              <p:par>
                                <p:cTn id="222" presetID="2" presetClass="entr" presetSubtype="2" fill="hold" nodeType="afterEffect">
                                  <p:stCondLst>
                                    <p:cond delay="0"/>
                                  </p:stCondLst>
                                  <p:childTnLst>
                                    <p:set>
                                      <p:cBhvr>
                                        <p:cTn id="223" dur="1" fill="hold">
                                          <p:stCondLst>
                                            <p:cond delay="0"/>
                                          </p:stCondLst>
                                        </p:cTn>
                                        <p:tgtEl>
                                          <p:spTgt spid="129"/>
                                        </p:tgtEl>
                                        <p:attrNameLst>
                                          <p:attrName>style.visibility</p:attrName>
                                        </p:attrNameLst>
                                      </p:cBhvr>
                                      <p:to>
                                        <p:strVal val="visible"/>
                                      </p:to>
                                    </p:set>
                                    <p:anim calcmode="lin" valueType="num">
                                      <p:cBhvr additive="base">
                                        <p:cTn id="224" dur="500" fill="hold"/>
                                        <p:tgtEl>
                                          <p:spTgt spid="129"/>
                                        </p:tgtEl>
                                        <p:attrNameLst>
                                          <p:attrName>ppt_x</p:attrName>
                                        </p:attrNameLst>
                                      </p:cBhvr>
                                      <p:tavLst>
                                        <p:tav tm="0">
                                          <p:val>
                                            <p:strVal val="1+#ppt_w/2"/>
                                          </p:val>
                                        </p:tav>
                                        <p:tav tm="100000">
                                          <p:val>
                                            <p:strVal val="#ppt_x"/>
                                          </p:val>
                                        </p:tav>
                                      </p:tavLst>
                                    </p:anim>
                                    <p:anim calcmode="lin" valueType="num">
                                      <p:cBhvr additive="base">
                                        <p:cTn id="225" dur="500" fill="hold"/>
                                        <p:tgtEl>
                                          <p:spTgt spid="129"/>
                                        </p:tgtEl>
                                        <p:attrNameLst>
                                          <p:attrName>ppt_y</p:attrName>
                                        </p:attrNameLst>
                                      </p:cBhvr>
                                      <p:tavLst>
                                        <p:tav tm="0">
                                          <p:val>
                                            <p:strVal val="#ppt_y"/>
                                          </p:val>
                                        </p:tav>
                                        <p:tav tm="100000">
                                          <p:val>
                                            <p:strVal val="#ppt_y"/>
                                          </p:val>
                                        </p:tav>
                                      </p:tavLst>
                                    </p:anim>
                                  </p:childTnLst>
                                </p:cTn>
                              </p:par>
                            </p:childTnLst>
                          </p:cTn>
                        </p:par>
                        <p:par>
                          <p:cTn id="226" fill="hold">
                            <p:stCondLst>
                              <p:cond delay="9600"/>
                            </p:stCondLst>
                            <p:childTnLst>
                              <p:par>
                                <p:cTn id="227" presetID="42" presetClass="entr" presetSubtype="0" fill="hold" grpId="0" nodeType="afterEffect">
                                  <p:stCondLst>
                                    <p:cond delay="0"/>
                                  </p:stCondLst>
                                  <p:childTnLst>
                                    <p:set>
                                      <p:cBhvr>
                                        <p:cTn id="228" dur="1" fill="hold">
                                          <p:stCondLst>
                                            <p:cond delay="0"/>
                                          </p:stCondLst>
                                        </p:cTn>
                                        <p:tgtEl>
                                          <p:spTgt spid="127"/>
                                        </p:tgtEl>
                                        <p:attrNameLst>
                                          <p:attrName>style.visibility</p:attrName>
                                        </p:attrNameLst>
                                      </p:cBhvr>
                                      <p:to>
                                        <p:strVal val="visible"/>
                                      </p:to>
                                    </p:set>
                                    <p:animEffect transition="in" filter="fade">
                                      <p:cBhvr>
                                        <p:cTn id="229" dur="1000"/>
                                        <p:tgtEl>
                                          <p:spTgt spid="127"/>
                                        </p:tgtEl>
                                      </p:cBhvr>
                                    </p:animEffect>
                                    <p:anim calcmode="lin" valueType="num">
                                      <p:cBhvr>
                                        <p:cTn id="230" dur="1000" fill="hold"/>
                                        <p:tgtEl>
                                          <p:spTgt spid="127"/>
                                        </p:tgtEl>
                                        <p:attrNameLst>
                                          <p:attrName>ppt_x</p:attrName>
                                        </p:attrNameLst>
                                      </p:cBhvr>
                                      <p:tavLst>
                                        <p:tav tm="0">
                                          <p:val>
                                            <p:strVal val="#ppt_x"/>
                                          </p:val>
                                        </p:tav>
                                        <p:tav tm="100000">
                                          <p:val>
                                            <p:strVal val="#ppt_x"/>
                                          </p:val>
                                        </p:tav>
                                      </p:tavLst>
                                    </p:anim>
                                    <p:anim calcmode="lin" valueType="num">
                                      <p:cBhvr>
                                        <p:cTn id="231" dur="1000" fill="hold"/>
                                        <p:tgtEl>
                                          <p:spTgt spid="127"/>
                                        </p:tgtEl>
                                        <p:attrNameLst>
                                          <p:attrName>ppt_y</p:attrName>
                                        </p:attrNameLst>
                                      </p:cBhvr>
                                      <p:tavLst>
                                        <p:tav tm="0">
                                          <p:val>
                                            <p:strVal val="#ppt_y+.1"/>
                                          </p:val>
                                        </p:tav>
                                        <p:tav tm="100000">
                                          <p:val>
                                            <p:strVal val="#ppt_y"/>
                                          </p:val>
                                        </p:tav>
                                      </p:tavLst>
                                    </p:anim>
                                  </p:childTnLst>
                                </p:cTn>
                              </p:par>
                            </p:childTnLst>
                          </p:cTn>
                        </p:par>
                        <p:par>
                          <p:cTn id="232" fill="hold">
                            <p:stCondLst>
                              <p:cond delay="10600"/>
                            </p:stCondLst>
                            <p:childTnLst>
                              <p:par>
                                <p:cTn id="233" presetID="31" presetClass="entr" presetSubtype="0" fill="hold" grpId="0" nodeType="afterEffect">
                                  <p:stCondLst>
                                    <p:cond delay="0"/>
                                  </p:stCondLst>
                                  <p:childTnLst>
                                    <p:set>
                                      <p:cBhvr>
                                        <p:cTn id="234" dur="1" fill="hold">
                                          <p:stCondLst>
                                            <p:cond delay="0"/>
                                          </p:stCondLst>
                                        </p:cTn>
                                        <p:tgtEl>
                                          <p:spTgt spid="137"/>
                                        </p:tgtEl>
                                        <p:attrNameLst>
                                          <p:attrName>style.visibility</p:attrName>
                                        </p:attrNameLst>
                                      </p:cBhvr>
                                      <p:to>
                                        <p:strVal val="visible"/>
                                      </p:to>
                                    </p:set>
                                    <p:anim calcmode="lin" valueType="num">
                                      <p:cBhvr>
                                        <p:cTn id="235" dur="1000" fill="hold"/>
                                        <p:tgtEl>
                                          <p:spTgt spid="137"/>
                                        </p:tgtEl>
                                        <p:attrNameLst>
                                          <p:attrName>ppt_w</p:attrName>
                                        </p:attrNameLst>
                                      </p:cBhvr>
                                      <p:tavLst>
                                        <p:tav tm="0">
                                          <p:val>
                                            <p:fltVal val="0"/>
                                          </p:val>
                                        </p:tav>
                                        <p:tav tm="100000">
                                          <p:val>
                                            <p:strVal val="#ppt_w"/>
                                          </p:val>
                                        </p:tav>
                                      </p:tavLst>
                                    </p:anim>
                                    <p:anim calcmode="lin" valueType="num">
                                      <p:cBhvr>
                                        <p:cTn id="236" dur="1000" fill="hold"/>
                                        <p:tgtEl>
                                          <p:spTgt spid="137"/>
                                        </p:tgtEl>
                                        <p:attrNameLst>
                                          <p:attrName>ppt_h</p:attrName>
                                        </p:attrNameLst>
                                      </p:cBhvr>
                                      <p:tavLst>
                                        <p:tav tm="0">
                                          <p:val>
                                            <p:fltVal val="0"/>
                                          </p:val>
                                        </p:tav>
                                        <p:tav tm="100000">
                                          <p:val>
                                            <p:strVal val="#ppt_h"/>
                                          </p:val>
                                        </p:tav>
                                      </p:tavLst>
                                    </p:anim>
                                    <p:anim calcmode="lin" valueType="num">
                                      <p:cBhvr>
                                        <p:cTn id="237" dur="1000" fill="hold"/>
                                        <p:tgtEl>
                                          <p:spTgt spid="137"/>
                                        </p:tgtEl>
                                        <p:attrNameLst>
                                          <p:attrName>style.rotation</p:attrName>
                                        </p:attrNameLst>
                                      </p:cBhvr>
                                      <p:tavLst>
                                        <p:tav tm="0">
                                          <p:val>
                                            <p:fltVal val="90"/>
                                          </p:val>
                                        </p:tav>
                                        <p:tav tm="100000">
                                          <p:val>
                                            <p:fltVal val="0"/>
                                          </p:val>
                                        </p:tav>
                                      </p:tavLst>
                                    </p:anim>
                                    <p:animEffect transition="in" filter="fade">
                                      <p:cBhvr>
                                        <p:cTn id="238" dur="1000"/>
                                        <p:tgtEl>
                                          <p:spTgt spid="137"/>
                                        </p:tgtEl>
                                      </p:cBhvr>
                                    </p:animEffect>
                                  </p:childTnLst>
                                </p:cTn>
                              </p:par>
                            </p:childTnLst>
                          </p:cTn>
                        </p:par>
                        <p:par>
                          <p:cTn id="239" fill="hold">
                            <p:stCondLst>
                              <p:cond delay="11600"/>
                            </p:stCondLst>
                            <p:childTnLst>
                              <p:par>
                                <p:cTn id="240" presetID="2" presetClass="entr" presetSubtype="8" fill="hold" nodeType="afterEffect">
                                  <p:stCondLst>
                                    <p:cond delay="0"/>
                                  </p:stCondLst>
                                  <p:childTnLst>
                                    <p:set>
                                      <p:cBhvr>
                                        <p:cTn id="241" dur="1" fill="hold">
                                          <p:stCondLst>
                                            <p:cond delay="0"/>
                                          </p:stCondLst>
                                        </p:cTn>
                                        <p:tgtEl>
                                          <p:spTgt spid="139"/>
                                        </p:tgtEl>
                                        <p:attrNameLst>
                                          <p:attrName>style.visibility</p:attrName>
                                        </p:attrNameLst>
                                      </p:cBhvr>
                                      <p:to>
                                        <p:strVal val="visible"/>
                                      </p:to>
                                    </p:set>
                                    <p:anim calcmode="lin" valueType="num">
                                      <p:cBhvr additive="base">
                                        <p:cTn id="242" dur="500" fill="hold"/>
                                        <p:tgtEl>
                                          <p:spTgt spid="139"/>
                                        </p:tgtEl>
                                        <p:attrNameLst>
                                          <p:attrName>ppt_x</p:attrName>
                                        </p:attrNameLst>
                                      </p:cBhvr>
                                      <p:tavLst>
                                        <p:tav tm="0">
                                          <p:val>
                                            <p:strVal val="0-#ppt_w/2"/>
                                          </p:val>
                                        </p:tav>
                                        <p:tav tm="100000">
                                          <p:val>
                                            <p:strVal val="#ppt_x"/>
                                          </p:val>
                                        </p:tav>
                                      </p:tavLst>
                                    </p:anim>
                                    <p:anim calcmode="lin" valueType="num">
                                      <p:cBhvr additive="base">
                                        <p:cTn id="243" dur="500" fill="hold"/>
                                        <p:tgtEl>
                                          <p:spTgt spid="139"/>
                                        </p:tgtEl>
                                        <p:attrNameLst>
                                          <p:attrName>ppt_y</p:attrName>
                                        </p:attrNameLst>
                                      </p:cBhvr>
                                      <p:tavLst>
                                        <p:tav tm="0">
                                          <p:val>
                                            <p:strVal val="#ppt_y"/>
                                          </p:val>
                                        </p:tav>
                                        <p:tav tm="100000">
                                          <p:val>
                                            <p:strVal val="#ppt_y"/>
                                          </p:val>
                                        </p:tav>
                                      </p:tavLst>
                                    </p:anim>
                                  </p:childTnLst>
                                </p:cTn>
                              </p:par>
                            </p:childTnLst>
                          </p:cTn>
                        </p:par>
                        <p:par>
                          <p:cTn id="244" fill="hold">
                            <p:stCondLst>
                              <p:cond delay="12100"/>
                            </p:stCondLst>
                            <p:childTnLst>
                              <p:par>
                                <p:cTn id="245" presetID="42" presetClass="entr" presetSubtype="0" fill="hold" grpId="0" nodeType="afterEffect">
                                  <p:stCondLst>
                                    <p:cond delay="0"/>
                                  </p:stCondLst>
                                  <p:childTnLst>
                                    <p:set>
                                      <p:cBhvr>
                                        <p:cTn id="246" dur="1" fill="hold">
                                          <p:stCondLst>
                                            <p:cond delay="0"/>
                                          </p:stCondLst>
                                        </p:cTn>
                                        <p:tgtEl>
                                          <p:spTgt spid="150"/>
                                        </p:tgtEl>
                                        <p:attrNameLst>
                                          <p:attrName>style.visibility</p:attrName>
                                        </p:attrNameLst>
                                      </p:cBhvr>
                                      <p:to>
                                        <p:strVal val="visible"/>
                                      </p:to>
                                    </p:set>
                                    <p:animEffect transition="in" filter="fade">
                                      <p:cBhvr>
                                        <p:cTn id="247" dur="1000"/>
                                        <p:tgtEl>
                                          <p:spTgt spid="150"/>
                                        </p:tgtEl>
                                      </p:cBhvr>
                                    </p:animEffect>
                                    <p:anim calcmode="lin" valueType="num">
                                      <p:cBhvr>
                                        <p:cTn id="248" dur="1000" fill="hold"/>
                                        <p:tgtEl>
                                          <p:spTgt spid="150"/>
                                        </p:tgtEl>
                                        <p:attrNameLst>
                                          <p:attrName>ppt_x</p:attrName>
                                        </p:attrNameLst>
                                      </p:cBhvr>
                                      <p:tavLst>
                                        <p:tav tm="0">
                                          <p:val>
                                            <p:strVal val="#ppt_x"/>
                                          </p:val>
                                        </p:tav>
                                        <p:tav tm="100000">
                                          <p:val>
                                            <p:strVal val="#ppt_x"/>
                                          </p:val>
                                        </p:tav>
                                      </p:tavLst>
                                    </p:anim>
                                    <p:anim calcmode="lin" valueType="num">
                                      <p:cBhvr>
                                        <p:cTn id="249" dur="1000" fill="hold"/>
                                        <p:tgtEl>
                                          <p:spTgt spid="150"/>
                                        </p:tgtEl>
                                        <p:attrNameLst>
                                          <p:attrName>ppt_y</p:attrName>
                                        </p:attrNameLst>
                                      </p:cBhvr>
                                      <p:tavLst>
                                        <p:tav tm="0">
                                          <p:val>
                                            <p:strVal val="#ppt_y+.1"/>
                                          </p:val>
                                        </p:tav>
                                        <p:tav tm="100000">
                                          <p:val>
                                            <p:strVal val="#ppt_y"/>
                                          </p:val>
                                        </p:tav>
                                      </p:tavLst>
                                    </p:anim>
                                  </p:childTnLst>
                                </p:cTn>
                              </p:par>
                            </p:childTnLst>
                          </p:cTn>
                        </p:par>
                        <p:par>
                          <p:cTn id="250" fill="hold">
                            <p:stCondLst>
                              <p:cond delay="13100"/>
                            </p:stCondLst>
                            <p:childTnLst>
                              <p:par>
                                <p:cTn id="251" presetID="31" presetClass="entr" presetSubtype="0" fill="hold" grpId="0" nodeType="afterEffect">
                                  <p:stCondLst>
                                    <p:cond delay="0"/>
                                  </p:stCondLst>
                                  <p:childTnLst>
                                    <p:set>
                                      <p:cBhvr>
                                        <p:cTn id="252" dur="1" fill="hold">
                                          <p:stCondLst>
                                            <p:cond delay="0"/>
                                          </p:stCondLst>
                                        </p:cTn>
                                        <p:tgtEl>
                                          <p:spTgt spid="151"/>
                                        </p:tgtEl>
                                        <p:attrNameLst>
                                          <p:attrName>style.visibility</p:attrName>
                                        </p:attrNameLst>
                                      </p:cBhvr>
                                      <p:to>
                                        <p:strVal val="visible"/>
                                      </p:to>
                                    </p:set>
                                    <p:anim calcmode="lin" valueType="num">
                                      <p:cBhvr>
                                        <p:cTn id="253" dur="1000" fill="hold"/>
                                        <p:tgtEl>
                                          <p:spTgt spid="151"/>
                                        </p:tgtEl>
                                        <p:attrNameLst>
                                          <p:attrName>ppt_w</p:attrName>
                                        </p:attrNameLst>
                                      </p:cBhvr>
                                      <p:tavLst>
                                        <p:tav tm="0">
                                          <p:val>
                                            <p:fltVal val="0"/>
                                          </p:val>
                                        </p:tav>
                                        <p:tav tm="100000">
                                          <p:val>
                                            <p:strVal val="#ppt_w"/>
                                          </p:val>
                                        </p:tav>
                                      </p:tavLst>
                                    </p:anim>
                                    <p:anim calcmode="lin" valueType="num">
                                      <p:cBhvr>
                                        <p:cTn id="254" dur="1000" fill="hold"/>
                                        <p:tgtEl>
                                          <p:spTgt spid="151"/>
                                        </p:tgtEl>
                                        <p:attrNameLst>
                                          <p:attrName>ppt_h</p:attrName>
                                        </p:attrNameLst>
                                      </p:cBhvr>
                                      <p:tavLst>
                                        <p:tav tm="0">
                                          <p:val>
                                            <p:fltVal val="0"/>
                                          </p:val>
                                        </p:tav>
                                        <p:tav tm="100000">
                                          <p:val>
                                            <p:strVal val="#ppt_h"/>
                                          </p:val>
                                        </p:tav>
                                      </p:tavLst>
                                    </p:anim>
                                    <p:anim calcmode="lin" valueType="num">
                                      <p:cBhvr>
                                        <p:cTn id="255" dur="1000" fill="hold"/>
                                        <p:tgtEl>
                                          <p:spTgt spid="151"/>
                                        </p:tgtEl>
                                        <p:attrNameLst>
                                          <p:attrName>style.rotation</p:attrName>
                                        </p:attrNameLst>
                                      </p:cBhvr>
                                      <p:tavLst>
                                        <p:tav tm="0">
                                          <p:val>
                                            <p:fltVal val="90"/>
                                          </p:val>
                                        </p:tav>
                                        <p:tav tm="100000">
                                          <p:val>
                                            <p:fltVal val="0"/>
                                          </p:val>
                                        </p:tav>
                                      </p:tavLst>
                                    </p:anim>
                                    <p:animEffect transition="in" filter="fade">
                                      <p:cBhvr>
                                        <p:cTn id="256" dur="1000"/>
                                        <p:tgtEl>
                                          <p:spTgt spid="1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30" grpId="0" animBg="1"/>
      <p:bldP spid="31"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127" grpId="0"/>
      <p:bldP spid="128" grpId="0"/>
      <p:bldGraphic spid="137" grpId="0">
        <p:bldAsOne/>
      </p:bldGraphic>
      <p:bldGraphic spid="138" grpId="0">
        <p:bldAsOne/>
      </p:bldGraphic>
      <p:bldP spid="150" grpId="0"/>
      <p:bldGraphic spid="151"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1732</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417</cp:revision>
  <dcterms:created xsi:type="dcterms:W3CDTF">2016-09-28T22:08:47Z</dcterms:created>
  <dcterms:modified xsi:type="dcterms:W3CDTF">2019-06-23T19:23:47Z</dcterms:modified>
</cp:coreProperties>
</file>