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16" name="Group 15"/>
          <p:cNvGrpSpPr>
            <a:grpSpLocks noChangeAspect="1"/>
          </p:cNvGrpSpPr>
          <p:nvPr/>
        </p:nvGrpSpPr>
        <p:grpSpPr>
          <a:xfrm>
            <a:off x="2302934" y="1654778"/>
            <a:ext cx="7772400" cy="2087317"/>
            <a:chOff x="2816576" y="1797111"/>
            <a:chExt cx="6935902" cy="1862668"/>
          </a:xfrm>
        </p:grpSpPr>
        <p:sp>
          <p:nvSpPr>
            <p:cNvPr id="12" name="Freeform 11"/>
            <p:cNvSpPr/>
            <p:nvPr/>
          </p:nvSpPr>
          <p:spPr>
            <a:xfrm>
              <a:off x="2816577" y="1797112"/>
              <a:ext cx="6935901" cy="1862667"/>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Lorem Ipsum Dolor</a:t>
              </a:r>
            </a:p>
          </p:txBody>
        </p:sp>
      </p:grpSp>
      <p:grpSp>
        <p:nvGrpSpPr>
          <p:cNvPr id="13" name="Group 12"/>
          <p:cNvGrpSpPr>
            <a:grpSpLocks noChangeAspect="1"/>
          </p:cNvGrpSpPr>
          <p:nvPr/>
        </p:nvGrpSpPr>
        <p:grpSpPr>
          <a:xfrm>
            <a:off x="2302934" y="4187697"/>
            <a:ext cx="7315200" cy="2077465"/>
            <a:chOff x="2816576" y="1797111"/>
            <a:chExt cx="6558846" cy="1862668"/>
          </a:xfrm>
        </p:grpSpPr>
        <p:sp>
          <p:nvSpPr>
            <p:cNvPr id="14" name="Freeform 13"/>
            <p:cNvSpPr/>
            <p:nvPr/>
          </p:nvSpPr>
          <p:spPr>
            <a:xfrm>
              <a:off x="2816577" y="1797112"/>
              <a:ext cx="6558845" cy="1862667"/>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Lorem Ipsum Dolor</a:t>
              </a:r>
            </a:p>
          </p:txBody>
        </p:sp>
      </p:grpSp>
      <p:sp>
        <p:nvSpPr>
          <p:cNvPr id="25" name="Arc 24"/>
          <p:cNvSpPr/>
          <p:nvPr/>
        </p:nvSpPr>
        <p:spPr>
          <a:xfrm rot="2656036">
            <a:off x="7967332" y="2662368"/>
            <a:ext cx="2525515" cy="3017520"/>
          </a:xfrm>
          <a:prstGeom prst="arc">
            <a:avLst/>
          </a:prstGeom>
          <a:ln w="25400">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p:cNvSpPr/>
          <p:nvPr/>
        </p:nvSpPr>
        <p:spPr>
          <a:xfrm rot="19093613" flipH="1">
            <a:off x="1670307" y="2720393"/>
            <a:ext cx="2525515" cy="3017520"/>
          </a:xfrm>
          <a:prstGeom prst="arc">
            <a:avLst/>
          </a:prstGeom>
          <a:ln w="25400">
            <a:solidFill>
              <a:schemeClr val="bg1"/>
            </a:solidFill>
            <a:prstDash val="sysDot"/>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2760661" y="2330194"/>
            <a:ext cx="6256092"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1">
                  <a:lumMod val="85000"/>
                </a:schemeClr>
              </a:solidFill>
              <a:latin typeface="Candara" panose="020E0502030303020204" pitchFamily="34" charset="0"/>
            </a:endParaRPr>
          </a:p>
        </p:txBody>
      </p:sp>
      <p:sp>
        <p:nvSpPr>
          <p:cNvPr id="28" name="TextBox 27"/>
          <p:cNvSpPr txBox="1"/>
          <p:nvPr/>
        </p:nvSpPr>
        <p:spPr>
          <a:xfrm>
            <a:off x="2832487" y="4870769"/>
            <a:ext cx="6256092"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1">
                  <a:lumMod val="85000"/>
                </a:schemeClr>
              </a:solidFill>
              <a:latin typeface="Candara" panose="020E0502030303020204" pitchFamily="34" charset="0"/>
            </a:endParaRPr>
          </a:p>
        </p:txBody>
      </p:sp>
      <p:sp>
        <p:nvSpPr>
          <p:cNvPr id="29" name="Freeform 37"/>
          <p:cNvSpPr>
            <a:spLocks noEditPoints="1"/>
          </p:cNvSpPr>
          <p:nvPr/>
        </p:nvSpPr>
        <p:spPr bwMode="auto">
          <a:xfrm>
            <a:off x="9440613" y="26243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0" name="Group 29"/>
          <p:cNvGrpSpPr/>
          <p:nvPr/>
        </p:nvGrpSpPr>
        <p:grpSpPr>
          <a:xfrm>
            <a:off x="2026589" y="5145270"/>
            <a:ext cx="514352" cy="514352"/>
            <a:chOff x="3878263" y="2220913"/>
            <a:chExt cx="547687" cy="547687"/>
          </a:xfrm>
          <a:solidFill>
            <a:schemeClr val="bg1"/>
          </a:solidFill>
        </p:grpSpPr>
        <p:sp>
          <p:nvSpPr>
            <p:cNvPr id="3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65213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17" presetClass="entr" presetSubtype="1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strVal val="#ppt_h"/>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animEffect transition="in" filter="fade">
                                      <p:cBhvr>
                                        <p:cTn id="18" dur="500"/>
                                        <p:tgtEl>
                                          <p:spTgt spid="29"/>
                                        </p:tgtEl>
                                      </p:cBhvr>
                                    </p:animEffect>
                                  </p:childTnLst>
                                </p:cTn>
                              </p:par>
                            </p:childTnLst>
                          </p:cTn>
                        </p:par>
                        <p:par>
                          <p:cTn id="19" fill="hold">
                            <p:stCondLst>
                              <p:cond delay="1750"/>
                            </p:stCondLst>
                            <p:childTnLst>
                              <p:par>
                                <p:cTn id="20" presetID="22" presetClass="entr" presetSubtype="8"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wipe(up)">
                                      <p:cBhvr>
                                        <p:cTn id="26" dur="500"/>
                                        <p:tgtEl>
                                          <p:spTgt spid="25"/>
                                        </p:tgtEl>
                                      </p:cBhvr>
                                    </p:animEffect>
                                  </p:childTnLst>
                                </p:cTn>
                              </p:par>
                            </p:childTnLst>
                          </p:cTn>
                        </p:par>
                        <p:par>
                          <p:cTn id="27" fill="hold">
                            <p:stCondLst>
                              <p:cond delay="2750"/>
                            </p:stCondLst>
                            <p:childTnLst>
                              <p:par>
                                <p:cTn id="28" presetID="17" presetClass="entr" presetSubtype="10"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fltVal val="0"/>
                                          </p:val>
                                        </p:tav>
                                        <p:tav tm="100000">
                                          <p:val>
                                            <p:strVal val="#ppt_w"/>
                                          </p:val>
                                        </p:tav>
                                      </p:tavLst>
                                    </p:anim>
                                    <p:anim calcmode="lin" valueType="num">
                                      <p:cBhvr>
                                        <p:cTn id="31" dur="500" fill="hold"/>
                                        <p:tgtEl>
                                          <p:spTgt spid="13"/>
                                        </p:tgtEl>
                                        <p:attrNameLst>
                                          <p:attrName>ppt_h</p:attrName>
                                        </p:attrNameLst>
                                      </p:cBhvr>
                                      <p:tavLst>
                                        <p:tav tm="0">
                                          <p:val>
                                            <p:strVal val="#ppt_h"/>
                                          </p:val>
                                        </p:tav>
                                        <p:tav tm="100000">
                                          <p:val>
                                            <p:strVal val="#ppt_h"/>
                                          </p:val>
                                        </p:tav>
                                      </p:tavLst>
                                    </p:anim>
                                  </p:childTnLst>
                                </p:cTn>
                              </p:par>
                            </p:childTnLst>
                          </p:cTn>
                        </p:par>
                        <p:par>
                          <p:cTn id="32" fill="hold">
                            <p:stCondLst>
                              <p:cond delay="3250"/>
                            </p:stCondLst>
                            <p:childTnLst>
                              <p:par>
                                <p:cTn id="33" presetID="23" presetClass="entr" presetSubtype="16" fill="hold"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p:cTn id="35" dur="500" fill="hold"/>
                                        <p:tgtEl>
                                          <p:spTgt spid="30"/>
                                        </p:tgtEl>
                                        <p:attrNameLst>
                                          <p:attrName>ppt_w</p:attrName>
                                        </p:attrNameLst>
                                      </p:cBhvr>
                                      <p:tavLst>
                                        <p:tav tm="0">
                                          <p:val>
                                            <p:fltVal val="0"/>
                                          </p:val>
                                        </p:tav>
                                        <p:tav tm="100000">
                                          <p:val>
                                            <p:strVal val="#ppt_w"/>
                                          </p:val>
                                        </p:tav>
                                      </p:tavLst>
                                    </p:anim>
                                    <p:anim calcmode="lin" valueType="num">
                                      <p:cBhvr>
                                        <p:cTn id="36" dur="500" fill="hold"/>
                                        <p:tgtEl>
                                          <p:spTgt spid="30"/>
                                        </p:tgtEl>
                                        <p:attrNameLst>
                                          <p:attrName>ppt_h</p:attrName>
                                        </p:attrNameLst>
                                      </p:cBhvr>
                                      <p:tavLst>
                                        <p:tav tm="0">
                                          <p:val>
                                            <p:fltVal val="0"/>
                                          </p:val>
                                        </p:tav>
                                        <p:tav tm="100000">
                                          <p:val>
                                            <p:strVal val="#ppt_h"/>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wipe(left)">
                                      <p:cBhvr>
                                        <p:cTn id="40" dur="500"/>
                                        <p:tgtEl>
                                          <p:spTgt spid="28"/>
                                        </p:tgtEl>
                                      </p:cBhvr>
                                    </p:animEffect>
                                  </p:childTnLst>
                                </p:cTn>
                              </p:par>
                            </p:childTnLst>
                          </p:cTn>
                        </p:par>
                        <p:par>
                          <p:cTn id="41" fill="hold">
                            <p:stCondLst>
                              <p:cond delay="4250"/>
                            </p:stCondLst>
                            <p:childTnLst>
                              <p:par>
                                <p:cTn id="42" presetID="22" presetClass="entr" presetSubtype="4" fill="hold" grpId="0" nodeType="after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down)">
                                      <p:cBhvr>
                                        <p:cTn id="4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p:bldP spid="28" grpId="0"/>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1306</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2016-10-18T00:03:59Z</dcterms:modified>
</cp:coreProperties>
</file>