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3474720" y="0"/>
            <a:ext cx="5248656" cy="3417711"/>
          </a:xfrm>
          <a:prstGeom prst="rect">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2" y="3417712"/>
            <a:ext cx="4388217" cy="3448756"/>
          </a:xfrm>
          <a:prstGeom prst="rect">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7868357" y="3409245"/>
            <a:ext cx="4323643" cy="3448755"/>
          </a:xfrm>
          <a:prstGeom prst="rect">
            <a:avLst/>
          </a:pr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02354" y="3815645"/>
            <a:ext cx="620889" cy="620889"/>
          </a:xfrm>
          <a:prstGeom prst="rect">
            <a:avLst/>
          </a:prstGeom>
          <a:solidFill>
            <a:schemeClr val="bg1"/>
          </a:solidFill>
          <a:ln w="6350">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2">
                    <a:lumMod val="10000"/>
                  </a:schemeClr>
                </a:solidFill>
                <a:latin typeface="Lato"/>
              </a:rPr>
              <a:t>01</a:t>
            </a:r>
          </a:p>
        </p:txBody>
      </p:sp>
      <p:sp>
        <p:nvSpPr>
          <p:cNvPr id="10" name="Text Box 10"/>
          <p:cNvSpPr txBox="1">
            <a:spLocks noChangeArrowheads="1"/>
          </p:cNvSpPr>
          <p:nvPr/>
        </p:nvSpPr>
        <p:spPr bwMode="auto">
          <a:xfrm>
            <a:off x="457199" y="4693159"/>
            <a:ext cx="3177824" cy="124341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latin typeface="Candara" panose="020E0502030303020204" pitchFamily="34" charset="0"/>
              </a:rPr>
              <a:t>LOREM IPSUM</a:t>
            </a:r>
          </a:p>
          <a:p>
            <a:pP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a:t>
            </a:r>
          </a:p>
        </p:txBody>
      </p:sp>
      <p:sp>
        <p:nvSpPr>
          <p:cNvPr id="11" name="Rectangle 10"/>
          <p:cNvSpPr/>
          <p:nvPr/>
        </p:nvSpPr>
        <p:spPr>
          <a:xfrm>
            <a:off x="4651020" y="558800"/>
            <a:ext cx="620889" cy="620889"/>
          </a:xfrm>
          <a:prstGeom prst="rect">
            <a:avLst/>
          </a:prstGeom>
          <a:solidFill>
            <a:schemeClr val="bg1"/>
          </a:solidFill>
          <a:ln w="6350">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2">
                    <a:lumMod val="10000"/>
                  </a:schemeClr>
                </a:solidFill>
                <a:latin typeface="Lato"/>
              </a:rPr>
              <a:t>02</a:t>
            </a:r>
          </a:p>
        </p:txBody>
      </p:sp>
      <p:sp>
        <p:nvSpPr>
          <p:cNvPr id="12" name="Text Box 10"/>
          <p:cNvSpPr txBox="1">
            <a:spLocks noChangeArrowheads="1"/>
          </p:cNvSpPr>
          <p:nvPr/>
        </p:nvSpPr>
        <p:spPr bwMode="auto">
          <a:xfrm>
            <a:off x="4605865" y="1436314"/>
            <a:ext cx="3177824" cy="124341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latin typeface="Candara" panose="020E0502030303020204" pitchFamily="34" charset="0"/>
              </a:rPr>
              <a:t>LOREM IPSUM</a:t>
            </a:r>
          </a:p>
          <a:p>
            <a:pP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a:t>
            </a:r>
          </a:p>
        </p:txBody>
      </p:sp>
      <p:sp>
        <p:nvSpPr>
          <p:cNvPr id="13" name="Rectangle 12"/>
          <p:cNvSpPr/>
          <p:nvPr/>
        </p:nvSpPr>
        <p:spPr>
          <a:xfrm>
            <a:off x="8771466" y="4002846"/>
            <a:ext cx="620889" cy="620889"/>
          </a:xfrm>
          <a:prstGeom prst="rect">
            <a:avLst/>
          </a:prstGeom>
          <a:solidFill>
            <a:schemeClr val="bg1"/>
          </a:solidFill>
          <a:ln w="6350">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2">
                    <a:lumMod val="10000"/>
                  </a:schemeClr>
                </a:solidFill>
                <a:latin typeface="Lato"/>
              </a:rPr>
              <a:t>03</a:t>
            </a:r>
          </a:p>
        </p:txBody>
      </p:sp>
      <p:sp>
        <p:nvSpPr>
          <p:cNvPr id="14" name="Text Box 10"/>
          <p:cNvSpPr txBox="1">
            <a:spLocks noChangeArrowheads="1"/>
          </p:cNvSpPr>
          <p:nvPr/>
        </p:nvSpPr>
        <p:spPr bwMode="auto">
          <a:xfrm>
            <a:off x="8726311" y="4880360"/>
            <a:ext cx="3177824" cy="124341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latin typeface="Candara" panose="020E0502030303020204" pitchFamily="34" charset="0"/>
              </a:rPr>
              <a:t>LOREM IPSUM</a:t>
            </a:r>
          </a:p>
          <a:p>
            <a:pP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a:t>
            </a:r>
          </a:p>
        </p:txBody>
      </p:sp>
      <p:sp>
        <p:nvSpPr>
          <p:cNvPr id="3" name="Rectangle 2"/>
          <p:cNvSpPr>
            <a:spLocks noChangeAspect="1"/>
          </p:cNvSpPr>
          <p:nvPr/>
        </p:nvSpPr>
        <p:spPr>
          <a:xfrm>
            <a:off x="0" y="-1"/>
            <a:ext cx="3657600" cy="3657600"/>
          </a:xfrm>
          <a:prstGeom prst="rect">
            <a:avLst/>
          </a:prstGeom>
          <a:blipFill>
            <a:blip r:embed="rId2"/>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a:spLocks noChangeAspect="1"/>
          </p:cNvSpPr>
          <p:nvPr/>
        </p:nvSpPr>
        <p:spPr>
          <a:xfrm>
            <a:off x="8534400" y="0"/>
            <a:ext cx="3657600" cy="3657600"/>
          </a:xfrm>
          <a:prstGeom prst="rect">
            <a:avLst/>
          </a:prstGeom>
          <a:blipFill>
            <a:blip r:embed="rId3"/>
            <a:stretch>
              <a:fillRect/>
            </a:stretch>
          </a:blip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a:spLocks noChangeAspect="1"/>
          </p:cNvSpPr>
          <p:nvPr/>
        </p:nvSpPr>
        <p:spPr>
          <a:xfrm>
            <a:off x="4295648" y="3208868"/>
            <a:ext cx="3657600" cy="3657600"/>
          </a:xfrm>
          <a:prstGeom prst="rect">
            <a:avLst/>
          </a:prstGeom>
          <a:blipFill>
            <a:blip r:embed="rId4"/>
            <a:stretch>
              <a:fillRect/>
            </a:stretch>
          </a:blip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630011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 calcmode="lin" valueType="num">
                                      <p:cBhvr>
                                        <p:cTn id="9" dur="500" fill="hold"/>
                                        <p:tgtEl>
                                          <p:spTgt spid="3"/>
                                        </p:tgtEl>
                                        <p:attrNameLst>
                                          <p:attrName>ppt_x</p:attrName>
                                        </p:attrNameLst>
                                      </p:cBhvr>
                                      <p:tavLst>
                                        <p:tav tm="0">
                                          <p:val>
                                            <p:fltVal val="0.5"/>
                                          </p:val>
                                        </p:tav>
                                        <p:tav tm="100000">
                                          <p:val>
                                            <p:strVal val="#ppt_x"/>
                                          </p:val>
                                        </p:tav>
                                      </p:tavLst>
                                    </p:anim>
                                    <p:anim calcmode="lin" valueType="num">
                                      <p:cBhvr>
                                        <p:cTn id="10" dur="500" fill="hold"/>
                                        <p:tgtEl>
                                          <p:spTgt spid="3"/>
                                        </p:tgtEl>
                                        <p:attrNameLst>
                                          <p:attrName>ppt_y</p:attrName>
                                        </p:attrNameLst>
                                      </p:cBhvr>
                                      <p:tavLst>
                                        <p:tav tm="0">
                                          <p:val>
                                            <p:fltVal val="0.5"/>
                                          </p:val>
                                        </p:tav>
                                        <p:tav tm="100000">
                                          <p:val>
                                            <p:strVal val="#ppt_y"/>
                                          </p:val>
                                        </p:tav>
                                      </p:tavLst>
                                    </p:anim>
                                  </p:childTnLst>
                                </p:cTn>
                              </p:par>
                            </p:childTnLst>
                          </p:cTn>
                        </p:par>
                        <p:par>
                          <p:cTn id="11" fill="hold">
                            <p:stCondLst>
                              <p:cond delay="500"/>
                            </p:stCondLst>
                            <p:childTnLst>
                              <p:par>
                                <p:cTn id="12" presetID="22" presetClass="entr" presetSubtype="1" fill="hold" grpId="0" nodeType="afterEffect">
                                  <p:stCondLst>
                                    <p:cond delay="0"/>
                                  </p:stCondLst>
                                  <p:childTnLst>
                                    <p:set>
                                      <p:cBhvr>
                                        <p:cTn id="13" dur="1" fill="hold">
                                          <p:stCondLst>
                                            <p:cond delay="0"/>
                                          </p:stCondLst>
                                        </p:cTn>
                                        <p:tgtEl>
                                          <p:spTgt spid="18"/>
                                        </p:tgtEl>
                                        <p:attrNameLst>
                                          <p:attrName>style.visibility</p:attrName>
                                        </p:attrNameLst>
                                      </p:cBhvr>
                                      <p:to>
                                        <p:strVal val="visible"/>
                                      </p:to>
                                    </p:set>
                                    <p:animEffect transition="in" filter="wipe(up)">
                                      <p:cBhvr>
                                        <p:cTn id="14" dur="500"/>
                                        <p:tgtEl>
                                          <p:spTgt spid="18"/>
                                        </p:tgtEl>
                                      </p:cBhvr>
                                    </p:animEffect>
                                  </p:childTnLst>
                                </p:cTn>
                              </p:par>
                            </p:childTnLst>
                          </p:cTn>
                        </p:par>
                        <p:par>
                          <p:cTn id="15" fill="hold">
                            <p:stCondLst>
                              <p:cond delay="1000"/>
                            </p:stCondLst>
                            <p:childTnLst>
                              <p:par>
                                <p:cTn id="16" presetID="2" presetClass="entr" presetSubtype="4" fill="hold" grpId="0" nodeType="after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additive="base">
                                        <p:cTn id="18" dur="500" fill="hold"/>
                                        <p:tgtEl>
                                          <p:spTgt spid="9"/>
                                        </p:tgtEl>
                                        <p:attrNameLst>
                                          <p:attrName>ppt_x</p:attrName>
                                        </p:attrNameLst>
                                      </p:cBhvr>
                                      <p:tavLst>
                                        <p:tav tm="0">
                                          <p:val>
                                            <p:strVal val="#ppt_x"/>
                                          </p:val>
                                        </p:tav>
                                        <p:tav tm="100000">
                                          <p:val>
                                            <p:strVal val="#ppt_x"/>
                                          </p:val>
                                        </p:tav>
                                      </p:tavLst>
                                    </p:anim>
                                    <p:anim calcmode="lin" valueType="num">
                                      <p:cBhvr additive="base">
                                        <p:cTn id="19" dur="500" fill="hold"/>
                                        <p:tgtEl>
                                          <p:spTgt spid="9"/>
                                        </p:tgtEl>
                                        <p:attrNameLst>
                                          <p:attrName>ppt_y</p:attrName>
                                        </p:attrNameLst>
                                      </p:cBhvr>
                                      <p:tavLst>
                                        <p:tav tm="0">
                                          <p:val>
                                            <p:strVal val="1+#ppt_h/2"/>
                                          </p:val>
                                        </p:tav>
                                        <p:tav tm="100000">
                                          <p:val>
                                            <p:strVal val="#ppt_y"/>
                                          </p:val>
                                        </p:tav>
                                      </p:tavLst>
                                    </p:anim>
                                  </p:childTnLst>
                                </p:cTn>
                              </p:par>
                            </p:childTnLst>
                          </p:cTn>
                        </p:par>
                        <p:par>
                          <p:cTn id="20" fill="hold">
                            <p:stCondLst>
                              <p:cond delay="1500"/>
                            </p:stCondLst>
                            <p:childTnLst>
                              <p:par>
                                <p:cTn id="21" presetID="22" presetClass="entr" presetSubtype="8"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left)">
                                      <p:cBhvr>
                                        <p:cTn id="23" dur="500"/>
                                        <p:tgtEl>
                                          <p:spTgt spid="10"/>
                                        </p:tgtEl>
                                      </p:cBhvr>
                                    </p:animEffect>
                                  </p:childTnLst>
                                </p:cTn>
                              </p:par>
                            </p:childTnLst>
                          </p:cTn>
                        </p:par>
                        <p:par>
                          <p:cTn id="24" fill="hold">
                            <p:stCondLst>
                              <p:cond delay="2000"/>
                            </p:stCondLst>
                            <p:childTnLst>
                              <p:par>
                                <p:cTn id="25" presetID="23" presetClass="entr" presetSubtype="528" fill="hold" grpId="0" nodeType="after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p:cTn id="27" dur="500" fill="hold"/>
                                        <p:tgtEl>
                                          <p:spTgt spid="16"/>
                                        </p:tgtEl>
                                        <p:attrNameLst>
                                          <p:attrName>ppt_w</p:attrName>
                                        </p:attrNameLst>
                                      </p:cBhvr>
                                      <p:tavLst>
                                        <p:tav tm="0">
                                          <p:val>
                                            <p:fltVal val="0"/>
                                          </p:val>
                                        </p:tav>
                                        <p:tav tm="100000">
                                          <p:val>
                                            <p:strVal val="#ppt_w"/>
                                          </p:val>
                                        </p:tav>
                                      </p:tavLst>
                                    </p:anim>
                                    <p:anim calcmode="lin" valueType="num">
                                      <p:cBhvr>
                                        <p:cTn id="28" dur="500" fill="hold"/>
                                        <p:tgtEl>
                                          <p:spTgt spid="16"/>
                                        </p:tgtEl>
                                        <p:attrNameLst>
                                          <p:attrName>ppt_h</p:attrName>
                                        </p:attrNameLst>
                                      </p:cBhvr>
                                      <p:tavLst>
                                        <p:tav tm="0">
                                          <p:val>
                                            <p:fltVal val="0"/>
                                          </p:val>
                                        </p:tav>
                                        <p:tav tm="100000">
                                          <p:val>
                                            <p:strVal val="#ppt_h"/>
                                          </p:val>
                                        </p:tav>
                                      </p:tavLst>
                                    </p:anim>
                                    <p:anim calcmode="lin" valueType="num">
                                      <p:cBhvr>
                                        <p:cTn id="29" dur="500" fill="hold"/>
                                        <p:tgtEl>
                                          <p:spTgt spid="16"/>
                                        </p:tgtEl>
                                        <p:attrNameLst>
                                          <p:attrName>ppt_x</p:attrName>
                                        </p:attrNameLst>
                                      </p:cBhvr>
                                      <p:tavLst>
                                        <p:tav tm="0">
                                          <p:val>
                                            <p:fltVal val="0.5"/>
                                          </p:val>
                                        </p:tav>
                                        <p:tav tm="100000">
                                          <p:val>
                                            <p:strVal val="#ppt_x"/>
                                          </p:val>
                                        </p:tav>
                                      </p:tavLst>
                                    </p:anim>
                                    <p:anim calcmode="lin" valueType="num">
                                      <p:cBhvr>
                                        <p:cTn id="30" dur="500" fill="hold"/>
                                        <p:tgtEl>
                                          <p:spTgt spid="16"/>
                                        </p:tgtEl>
                                        <p:attrNameLst>
                                          <p:attrName>ppt_y</p:attrName>
                                        </p:attrNameLst>
                                      </p:cBhvr>
                                      <p:tavLst>
                                        <p:tav tm="0">
                                          <p:val>
                                            <p:fltVal val="0.5"/>
                                          </p:val>
                                        </p:tav>
                                        <p:tav tm="100000">
                                          <p:val>
                                            <p:strVal val="#ppt_y"/>
                                          </p:val>
                                        </p:tav>
                                      </p:tavLst>
                                    </p:anim>
                                  </p:childTnLst>
                                </p:cTn>
                              </p:par>
                            </p:childTnLst>
                          </p:cTn>
                        </p:par>
                        <p:par>
                          <p:cTn id="31" fill="hold">
                            <p:stCondLst>
                              <p:cond delay="2500"/>
                            </p:stCondLst>
                            <p:childTnLst>
                              <p:par>
                                <p:cTn id="32" presetID="22" presetClass="entr" presetSubtype="4" fill="hold" grpId="0" nodeType="after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wipe(down)">
                                      <p:cBhvr>
                                        <p:cTn id="34" dur="500"/>
                                        <p:tgtEl>
                                          <p:spTgt spid="17"/>
                                        </p:tgtEl>
                                      </p:cBhvr>
                                    </p:animEffect>
                                  </p:childTnLst>
                                </p:cTn>
                              </p:par>
                            </p:childTnLst>
                          </p:cTn>
                        </p:par>
                        <p:par>
                          <p:cTn id="35" fill="hold">
                            <p:stCondLst>
                              <p:cond delay="3000"/>
                            </p:stCondLst>
                            <p:childTnLst>
                              <p:par>
                                <p:cTn id="36" presetID="2" presetClass="entr" presetSubtype="4" fill="hold" grpId="0" nodeType="afterEffect">
                                  <p:stCondLst>
                                    <p:cond delay="0"/>
                                  </p:stCondLst>
                                  <p:childTnLst>
                                    <p:set>
                                      <p:cBhvr>
                                        <p:cTn id="37" dur="1" fill="hold">
                                          <p:stCondLst>
                                            <p:cond delay="0"/>
                                          </p:stCondLst>
                                        </p:cTn>
                                        <p:tgtEl>
                                          <p:spTgt spid="11"/>
                                        </p:tgtEl>
                                        <p:attrNameLst>
                                          <p:attrName>style.visibility</p:attrName>
                                        </p:attrNameLst>
                                      </p:cBhvr>
                                      <p:to>
                                        <p:strVal val="visible"/>
                                      </p:to>
                                    </p:set>
                                    <p:anim calcmode="lin" valueType="num">
                                      <p:cBhvr additive="base">
                                        <p:cTn id="38" dur="500" fill="hold"/>
                                        <p:tgtEl>
                                          <p:spTgt spid="11"/>
                                        </p:tgtEl>
                                        <p:attrNameLst>
                                          <p:attrName>ppt_x</p:attrName>
                                        </p:attrNameLst>
                                      </p:cBhvr>
                                      <p:tavLst>
                                        <p:tav tm="0">
                                          <p:val>
                                            <p:strVal val="#ppt_x"/>
                                          </p:val>
                                        </p:tav>
                                        <p:tav tm="100000">
                                          <p:val>
                                            <p:strVal val="#ppt_x"/>
                                          </p:val>
                                        </p:tav>
                                      </p:tavLst>
                                    </p:anim>
                                    <p:anim calcmode="lin" valueType="num">
                                      <p:cBhvr additive="base">
                                        <p:cTn id="39" dur="500" fill="hold"/>
                                        <p:tgtEl>
                                          <p:spTgt spid="11"/>
                                        </p:tgtEl>
                                        <p:attrNameLst>
                                          <p:attrName>ppt_y</p:attrName>
                                        </p:attrNameLst>
                                      </p:cBhvr>
                                      <p:tavLst>
                                        <p:tav tm="0">
                                          <p:val>
                                            <p:strVal val="1+#ppt_h/2"/>
                                          </p:val>
                                        </p:tav>
                                        <p:tav tm="100000">
                                          <p:val>
                                            <p:strVal val="#ppt_y"/>
                                          </p:val>
                                        </p:tav>
                                      </p:tavLst>
                                    </p:anim>
                                  </p:childTnLst>
                                </p:cTn>
                              </p:par>
                            </p:childTnLst>
                          </p:cTn>
                        </p:par>
                        <p:par>
                          <p:cTn id="40" fill="hold">
                            <p:stCondLst>
                              <p:cond delay="3500"/>
                            </p:stCondLst>
                            <p:childTnLst>
                              <p:par>
                                <p:cTn id="41" presetID="22" presetClass="entr" presetSubtype="8" fill="hold" grpId="0" nodeType="after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wipe(left)">
                                      <p:cBhvr>
                                        <p:cTn id="43" dur="500"/>
                                        <p:tgtEl>
                                          <p:spTgt spid="12"/>
                                        </p:tgtEl>
                                      </p:cBhvr>
                                    </p:animEffect>
                                  </p:childTnLst>
                                </p:cTn>
                              </p:par>
                            </p:childTnLst>
                          </p:cTn>
                        </p:par>
                        <p:par>
                          <p:cTn id="44" fill="hold">
                            <p:stCondLst>
                              <p:cond delay="4000"/>
                            </p:stCondLst>
                            <p:childTnLst>
                              <p:par>
                                <p:cTn id="45" presetID="23" presetClass="entr" presetSubtype="528" fill="hold" grpId="0" nodeType="afterEffect">
                                  <p:stCondLst>
                                    <p:cond delay="0"/>
                                  </p:stCondLst>
                                  <p:childTnLst>
                                    <p:set>
                                      <p:cBhvr>
                                        <p:cTn id="46" dur="1" fill="hold">
                                          <p:stCondLst>
                                            <p:cond delay="0"/>
                                          </p:stCondLst>
                                        </p:cTn>
                                        <p:tgtEl>
                                          <p:spTgt spid="15"/>
                                        </p:tgtEl>
                                        <p:attrNameLst>
                                          <p:attrName>style.visibility</p:attrName>
                                        </p:attrNameLst>
                                      </p:cBhvr>
                                      <p:to>
                                        <p:strVal val="visible"/>
                                      </p:to>
                                    </p:set>
                                    <p:anim calcmode="lin" valueType="num">
                                      <p:cBhvr>
                                        <p:cTn id="47" dur="500" fill="hold"/>
                                        <p:tgtEl>
                                          <p:spTgt spid="15"/>
                                        </p:tgtEl>
                                        <p:attrNameLst>
                                          <p:attrName>ppt_w</p:attrName>
                                        </p:attrNameLst>
                                      </p:cBhvr>
                                      <p:tavLst>
                                        <p:tav tm="0">
                                          <p:val>
                                            <p:fltVal val="0"/>
                                          </p:val>
                                        </p:tav>
                                        <p:tav tm="100000">
                                          <p:val>
                                            <p:strVal val="#ppt_w"/>
                                          </p:val>
                                        </p:tav>
                                      </p:tavLst>
                                    </p:anim>
                                    <p:anim calcmode="lin" valueType="num">
                                      <p:cBhvr>
                                        <p:cTn id="48" dur="500" fill="hold"/>
                                        <p:tgtEl>
                                          <p:spTgt spid="15"/>
                                        </p:tgtEl>
                                        <p:attrNameLst>
                                          <p:attrName>ppt_h</p:attrName>
                                        </p:attrNameLst>
                                      </p:cBhvr>
                                      <p:tavLst>
                                        <p:tav tm="0">
                                          <p:val>
                                            <p:fltVal val="0"/>
                                          </p:val>
                                        </p:tav>
                                        <p:tav tm="100000">
                                          <p:val>
                                            <p:strVal val="#ppt_h"/>
                                          </p:val>
                                        </p:tav>
                                      </p:tavLst>
                                    </p:anim>
                                    <p:anim calcmode="lin" valueType="num">
                                      <p:cBhvr>
                                        <p:cTn id="49" dur="500" fill="hold"/>
                                        <p:tgtEl>
                                          <p:spTgt spid="15"/>
                                        </p:tgtEl>
                                        <p:attrNameLst>
                                          <p:attrName>ppt_x</p:attrName>
                                        </p:attrNameLst>
                                      </p:cBhvr>
                                      <p:tavLst>
                                        <p:tav tm="0">
                                          <p:val>
                                            <p:fltVal val="0.5"/>
                                          </p:val>
                                        </p:tav>
                                        <p:tav tm="100000">
                                          <p:val>
                                            <p:strVal val="#ppt_x"/>
                                          </p:val>
                                        </p:tav>
                                      </p:tavLst>
                                    </p:anim>
                                    <p:anim calcmode="lin" valueType="num">
                                      <p:cBhvr>
                                        <p:cTn id="50" dur="500" fill="hold"/>
                                        <p:tgtEl>
                                          <p:spTgt spid="15"/>
                                        </p:tgtEl>
                                        <p:attrNameLst>
                                          <p:attrName>ppt_y</p:attrName>
                                        </p:attrNameLst>
                                      </p:cBhvr>
                                      <p:tavLst>
                                        <p:tav tm="0">
                                          <p:val>
                                            <p:fltVal val="0.5"/>
                                          </p:val>
                                        </p:tav>
                                        <p:tav tm="100000">
                                          <p:val>
                                            <p:strVal val="#ppt_y"/>
                                          </p:val>
                                        </p:tav>
                                      </p:tavLst>
                                    </p:anim>
                                  </p:childTnLst>
                                </p:cTn>
                              </p:par>
                            </p:childTnLst>
                          </p:cTn>
                        </p:par>
                        <p:par>
                          <p:cTn id="51" fill="hold">
                            <p:stCondLst>
                              <p:cond delay="4500"/>
                            </p:stCondLst>
                            <p:childTnLst>
                              <p:par>
                                <p:cTn id="52" presetID="22" presetClass="entr" presetSubtype="1" fill="hold" grpId="0" nodeType="afterEffect">
                                  <p:stCondLst>
                                    <p:cond delay="0"/>
                                  </p:stCondLst>
                                  <p:childTnLst>
                                    <p:set>
                                      <p:cBhvr>
                                        <p:cTn id="53" dur="1" fill="hold">
                                          <p:stCondLst>
                                            <p:cond delay="0"/>
                                          </p:stCondLst>
                                        </p:cTn>
                                        <p:tgtEl>
                                          <p:spTgt spid="19"/>
                                        </p:tgtEl>
                                        <p:attrNameLst>
                                          <p:attrName>style.visibility</p:attrName>
                                        </p:attrNameLst>
                                      </p:cBhvr>
                                      <p:to>
                                        <p:strVal val="visible"/>
                                      </p:to>
                                    </p:set>
                                    <p:animEffect transition="in" filter="wipe(up)">
                                      <p:cBhvr>
                                        <p:cTn id="54" dur="500"/>
                                        <p:tgtEl>
                                          <p:spTgt spid="19"/>
                                        </p:tgtEl>
                                      </p:cBhvr>
                                    </p:animEffect>
                                  </p:childTnLst>
                                </p:cTn>
                              </p:par>
                            </p:childTnLst>
                          </p:cTn>
                        </p:par>
                        <p:par>
                          <p:cTn id="55" fill="hold">
                            <p:stCondLst>
                              <p:cond delay="5000"/>
                            </p:stCondLst>
                            <p:childTnLst>
                              <p:par>
                                <p:cTn id="56" presetID="2" presetClass="entr" presetSubtype="4" fill="hold" grpId="0" nodeType="afterEffect">
                                  <p:stCondLst>
                                    <p:cond delay="0"/>
                                  </p:stCondLst>
                                  <p:childTnLst>
                                    <p:set>
                                      <p:cBhvr>
                                        <p:cTn id="57" dur="1" fill="hold">
                                          <p:stCondLst>
                                            <p:cond delay="0"/>
                                          </p:stCondLst>
                                        </p:cTn>
                                        <p:tgtEl>
                                          <p:spTgt spid="13"/>
                                        </p:tgtEl>
                                        <p:attrNameLst>
                                          <p:attrName>style.visibility</p:attrName>
                                        </p:attrNameLst>
                                      </p:cBhvr>
                                      <p:to>
                                        <p:strVal val="visible"/>
                                      </p:to>
                                    </p:set>
                                    <p:anim calcmode="lin" valueType="num">
                                      <p:cBhvr additive="base">
                                        <p:cTn id="58" dur="500" fill="hold"/>
                                        <p:tgtEl>
                                          <p:spTgt spid="13"/>
                                        </p:tgtEl>
                                        <p:attrNameLst>
                                          <p:attrName>ppt_x</p:attrName>
                                        </p:attrNameLst>
                                      </p:cBhvr>
                                      <p:tavLst>
                                        <p:tav tm="0">
                                          <p:val>
                                            <p:strVal val="#ppt_x"/>
                                          </p:val>
                                        </p:tav>
                                        <p:tav tm="100000">
                                          <p:val>
                                            <p:strVal val="#ppt_x"/>
                                          </p:val>
                                        </p:tav>
                                      </p:tavLst>
                                    </p:anim>
                                    <p:anim calcmode="lin" valueType="num">
                                      <p:cBhvr additive="base">
                                        <p:cTn id="59" dur="500" fill="hold"/>
                                        <p:tgtEl>
                                          <p:spTgt spid="13"/>
                                        </p:tgtEl>
                                        <p:attrNameLst>
                                          <p:attrName>ppt_y</p:attrName>
                                        </p:attrNameLst>
                                      </p:cBhvr>
                                      <p:tavLst>
                                        <p:tav tm="0">
                                          <p:val>
                                            <p:strVal val="1+#ppt_h/2"/>
                                          </p:val>
                                        </p:tav>
                                        <p:tav tm="100000">
                                          <p:val>
                                            <p:strVal val="#ppt_y"/>
                                          </p:val>
                                        </p:tav>
                                      </p:tavLst>
                                    </p:anim>
                                  </p:childTnLst>
                                </p:cTn>
                              </p:par>
                            </p:childTnLst>
                          </p:cTn>
                        </p:par>
                        <p:par>
                          <p:cTn id="60" fill="hold">
                            <p:stCondLst>
                              <p:cond delay="5500"/>
                            </p:stCondLst>
                            <p:childTnLst>
                              <p:par>
                                <p:cTn id="61" presetID="22" presetClass="entr" presetSubtype="8" fill="hold" grpId="0" nodeType="afterEffect">
                                  <p:stCondLst>
                                    <p:cond delay="0"/>
                                  </p:stCondLst>
                                  <p:childTnLst>
                                    <p:set>
                                      <p:cBhvr>
                                        <p:cTn id="62" dur="1" fill="hold">
                                          <p:stCondLst>
                                            <p:cond delay="0"/>
                                          </p:stCondLst>
                                        </p:cTn>
                                        <p:tgtEl>
                                          <p:spTgt spid="14"/>
                                        </p:tgtEl>
                                        <p:attrNameLst>
                                          <p:attrName>style.visibility</p:attrName>
                                        </p:attrNameLst>
                                      </p:cBhvr>
                                      <p:to>
                                        <p:strVal val="visible"/>
                                      </p:to>
                                    </p:set>
                                    <p:animEffect transition="in" filter="wipe(left)">
                                      <p:cBhvr>
                                        <p:cTn id="6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9" grpId="0" animBg="1"/>
      <p:bldP spid="10" grpId="0"/>
      <p:bldP spid="11" grpId="0" animBg="1"/>
      <p:bldP spid="12" grpId="0"/>
      <p:bldP spid="13" grpId="0" animBg="1"/>
      <p:bldP spid="14" grpId="0"/>
      <p:bldP spid="3" grpId="0" animBg="1"/>
      <p:bldP spid="15" grpId="0" animBg="1"/>
      <p:bldP spid="1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1614</TotalTime>
  <Words>1265</Words>
  <Application>Microsoft Office PowerPoint</Application>
  <PresentationFormat>Widescreen</PresentationFormat>
  <Paragraphs>55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304</cp:revision>
  <dcterms:created xsi:type="dcterms:W3CDTF">2016-09-28T22:08:47Z</dcterms:created>
  <dcterms:modified xsi:type="dcterms:W3CDTF">2016-10-18T00:02:03Z</dcterms:modified>
</cp:coreProperties>
</file>