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4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770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5409913" y="1852446"/>
            <a:ext cx="4023360" cy="2316538"/>
            <a:chOff x="1545344" y="1748884"/>
            <a:chExt cx="4023360" cy="2316538"/>
          </a:xfrm>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76C0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 name="Group 21"/>
          <p:cNvGrpSpPr/>
          <p:nvPr/>
        </p:nvGrpSpPr>
        <p:grpSpPr>
          <a:xfrm>
            <a:off x="2299807" y="1845008"/>
            <a:ext cx="4023360" cy="2316538"/>
            <a:chOff x="5732418" y="4185578"/>
            <a:chExt cx="4023360" cy="2316538"/>
          </a:xfrm>
          <a:solidFill>
            <a:srgbClr val="A5A5A5"/>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19"/>
          <p:cNvGrpSpPr/>
          <p:nvPr/>
        </p:nvGrpSpPr>
        <p:grpSpPr>
          <a:xfrm>
            <a:off x="2277275" y="4309908"/>
            <a:ext cx="4023360" cy="2316538"/>
            <a:chOff x="5715810" y="1748884"/>
            <a:chExt cx="4023360" cy="2316538"/>
          </a:xfrm>
          <a:solidFill>
            <a:srgbClr val="ED7D31"/>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p:cNvGrpSpPr/>
          <p:nvPr/>
        </p:nvGrpSpPr>
        <p:grpSpPr>
          <a:xfrm>
            <a:off x="5409913" y="4309908"/>
            <a:ext cx="4023360" cy="2316538"/>
            <a:chOff x="1545344" y="4177553"/>
            <a:chExt cx="4023360" cy="2316538"/>
          </a:xfrm>
          <a:solidFill>
            <a:srgbClr val="548235"/>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CF351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 name="Freeform 37"/>
          <p:cNvSpPr>
            <a:spLocks noChangeAspect="1" noEditPoints="1"/>
          </p:cNvSpPr>
          <p:nvPr/>
        </p:nvSpPr>
        <p:spPr bwMode="auto">
          <a:xfrm>
            <a:off x="5418899"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5987499"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842457" y="4649038"/>
            <a:ext cx="365760" cy="365760"/>
            <a:chOff x="3878263" y="2220913"/>
            <a:chExt cx="547687" cy="547687"/>
          </a:xfrm>
          <a:solidFill>
            <a:schemeClr val="bg1"/>
          </a:solidFill>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553639" y="2071430"/>
            <a:ext cx="296850" cy="365760"/>
            <a:chOff x="4598988" y="3263900"/>
            <a:chExt cx="444500" cy="547688"/>
          </a:xfrm>
          <a:solidFill>
            <a:schemeClr val="bg1"/>
          </a:solidFill>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485756"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6519763"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379965"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6512603"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dirty="0">
                <a:solidFill>
                  <a:schemeClr val="bg1"/>
                </a:solidFill>
                <a:latin typeface="Bernard MT Condensed" panose="02050806060905020404" pitchFamily="18"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lumMod val="85000"/>
                  </a:schemeClr>
                </a:solidFill>
                <a:latin typeface="Candara" panose="020E0502030303020204" pitchFamily="34" charset="0"/>
              </a:rPr>
              <a:t>Your Subtitle</a:t>
            </a:r>
          </a:p>
        </p:txBody>
      </p:sp>
      <p:pic>
        <p:nvPicPr>
          <p:cNvPr id="47" name="Picture 46">
            <a:hlinkClick r:id="rId2"/>
            <a:extLst>
              <a:ext uri="{FF2B5EF4-FFF2-40B4-BE49-F238E27FC236}">
                <a16:creationId xmlns:a16="http://schemas.microsoft.com/office/drawing/2014/main" id="{4F810778-E680-4EA4-B375-839520CD0E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73852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wipe(up)">
                                      <p:cBhvr>
                                        <p:cTn id="52" dur="500"/>
                                        <p:tgtEl>
                                          <p:spTgt spid="44"/>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500" fill="hold"/>
                                        <p:tgtEl>
                                          <p:spTgt spid="27"/>
                                        </p:tgtEl>
                                        <p:attrNameLst>
                                          <p:attrName>ppt_w</p:attrName>
                                        </p:attrNameLst>
                                      </p:cBhvr>
                                      <p:tavLst>
                                        <p:tav tm="0">
                                          <p:val>
                                            <p:fltVal val="0"/>
                                          </p:val>
                                        </p:tav>
                                        <p:tav tm="100000">
                                          <p:val>
                                            <p:strVal val="#ppt_w"/>
                                          </p:val>
                                        </p:tav>
                                      </p:tavLst>
                                    </p:anim>
                                    <p:anim calcmode="lin" valueType="num">
                                      <p:cBhvr>
                                        <p:cTn id="62" dur="500" fill="hold"/>
                                        <p:tgtEl>
                                          <p:spTgt spid="27"/>
                                        </p:tgtEl>
                                        <p:attrNameLst>
                                          <p:attrName>ppt_h</p:attrName>
                                        </p:attrNameLst>
                                      </p:cBhvr>
                                      <p:tavLst>
                                        <p:tav tm="0">
                                          <p:val>
                                            <p:fltVal val="0"/>
                                          </p:val>
                                        </p:tav>
                                        <p:tav tm="100000">
                                          <p:val>
                                            <p:strVal val="#ppt_h"/>
                                          </p:val>
                                        </p:tav>
                                      </p:tavLst>
                                    </p:anim>
                                    <p:animEffect transition="in" filter="fade">
                                      <p:cBhvr>
                                        <p:cTn id="63" dur="500"/>
                                        <p:tgtEl>
                                          <p:spTgt spid="27"/>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1731</TotalTime>
  <Words>1368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416</cp:revision>
  <dcterms:created xsi:type="dcterms:W3CDTF">2016-09-28T22:08:47Z</dcterms:created>
  <dcterms:modified xsi:type="dcterms:W3CDTF">2019-06-23T19:22:52Z</dcterms:modified>
</cp:coreProperties>
</file>