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345577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powerpoint.sage-fox.com/"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1.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pic>
        <p:nvPicPr>
          <p:cNvPr id="38" name="Picture 3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8"/>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9"/>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F7467">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4CC8EC">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4C956">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57CCC6">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E156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E15649">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39AEA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9AEA8">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48" name="Group 47"/>
          <p:cNvGrpSpPr/>
          <p:nvPr/>
        </p:nvGrpSpPr>
        <p:grpSpPr>
          <a:xfrm>
            <a:off x="3341511" y="258228"/>
            <a:ext cx="5508978" cy="954108"/>
            <a:chOff x="3341511" y="258228"/>
            <a:chExt cx="5508978" cy="954108"/>
          </a:xfrm>
        </p:grpSpPr>
        <p:sp>
          <p:nvSpPr>
            <p:cNvPr id="49" name="TextBox 4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0" name="TextBox 4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315608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750"/>
                                        <p:tgtEl>
                                          <p:spTgt spid="4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25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25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75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75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7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25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25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25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75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75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1198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2016-10-17T23:59:44Z</dcterms:modified>
</cp:coreProperties>
</file>