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0840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693288"/>
            <a:ext cx="2712479" cy="2503805"/>
          </a:xfrm>
          <a:prstGeom prst="uturnArrow">
            <a:avLst>
              <a:gd name="adj1" fmla="val 20076"/>
              <a:gd name="adj2" fmla="val 19764"/>
              <a:gd name="adj3" fmla="val 23347"/>
              <a:gd name="adj4" fmla="val 49304"/>
              <a:gd name="adj5" fmla="val 99251"/>
            </a:avLst>
          </a:prstGeom>
          <a:solidFill>
            <a:srgbClr val="38B4D8"/>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613522"/>
            <a:ext cx="2712479" cy="2503805"/>
          </a:xfrm>
          <a:prstGeom prst="uturnArrow">
            <a:avLst>
              <a:gd name="adj1" fmla="val 20076"/>
              <a:gd name="adj2" fmla="val 19764"/>
              <a:gd name="adj3" fmla="val 23347"/>
              <a:gd name="adj4" fmla="val 49304"/>
              <a:gd name="adj5" fmla="val 99251"/>
            </a:avLst>
          </a:prstGeom>
          <a:solidFill>
            <a:srgbClr val="57CCC6"/>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693288"/>
            <a:ext cx="2712479" cy="2503805"/>
          </a:xfrm>
          <a:prstGeom prst="uturnArrow">
            <a:avLst>
              <a:gd name="adj1" fmla="val 20076"/>
              <a:gd name="adj2" fmla="val 19764"/>
              <a:gd name="adj3" fmla="val 23347"/>
              <a:gd name="adj4" fmla="val 49304"/>
              <a:gd name="adj5" fmla="val 99251"/>
            </a:avLst>
          </a:prstGeom>
          <a:solidFill>
            <a:srgbClr val="F4C95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613522"/>
            <a:ext cx="2712479" cy="2503805"/>
          </a:xfrm>
          <a:prstGeom prst="uturnArrow">
            <a:avLst>
              <a:gd name="adj1" fmla="val 20076"/>
              <a:gd name="adj2" fmla="val 19764"/>
              <a:gd name="adj3" fmla="val 23347"/>
              <a:gd name="adj4" fmla="val 49304"/>
              <a:gd name="adj5" fmla="val 99251"/>
            </a:avLst>
          </a:prstGeom>
          <a:solidFill>
            <a:srgbClr val="4CC8EC"/>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693288"/>
            <a:ext cx="2712479" cy="2503805"/>
          </a:xfrm>
          <a:prstGeom prst="uturnArrow">
            <a:avLst>
              <a:gd name="adj1" fmla="val 20076"/>
              <a:gd name="adj2" fmla="val 19764"/>
              <a:gd name="adj3" fmla="val 23347"/>
              <a:gd name="adj4" fmla="val 49304"/>
              <a:gd name="adj5" fmla="val 99251"/>
            </a:avLst>
          </a:prstGeom>
          <a:solidFill>
            <a:srgbClr val="FF746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584846"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#1</a:t>
            </a:r>
            <a:endParaRPr lang="en-US" sz="2400" dirty="0">
              <a:solidFill>
                <a:schemeClr val="bg1"/>
              </a:solidFill>
            </a:endParaRPr>
          </a:p>
        </p:txBody>
      </p:sp>
      <p:sp>
        <p:nvSpPr>
          <p:cNvPr id="48" name="TextBox 47"/>
          <p:cNvSpPr txBox="1"/>
          <p:nvPr/>
        </p:nvSpPr>
        <p:spPr>
          <a:xfrm>
            <a:off x="3594485"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#2</a:t>
            </a:r>
            <a:endParaRPr lang="en-US" sz="2400" dirty="0">
              <a:solidFill>
                <a:schemeClr val="bg1"/>
              </a:solidFill>
            </a:endParaRPr>
          </a:p>
        </p:txBody>
      </p:sp>
      <p:sp>
        <p:nvSpPr>
          <p:cNvPr id="49" name="TextBox 48"/>
          <p:cNvSpPr txBox="1"/>
          <p:nvPr/>
        </p:nvSpPr>
        <p:spPr>
          <a:xfrm>
            <a:off x="5518357"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#3</a:t>
            </a:r>
            <a:endParaRPr lang="en-US" sz="2400" dirty="0">
              <a:solidFill>
                <a:schemeClr val="bg1"/>
              </a:solidFill>
            </a:endParaRPr>
          </a:p>
        </p:txBody>
      </p:sp>
      <p:sp>
        <p:nvSpPr>
          <p:cNvPr id="50" name="TextBox 49"/>
          <p:cNvSpPr txBox="1"/>
          <p:nvPr/>
        </p:nvSpPr>
        <p:spPr>
          <a:xfrm>
            <a:off x="7504238"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#4</a:t>
            </a:r>
            <a:endParaRPr lang="en-US" sz="2400" dirty="0">
              <a:solidFill>
                <a:schemeClr val="bg1"/>
              </a:solidFill>
            </a:endParaRPr>
          </a:p>
        </p:txBody>
      </p:sp>
      <p:sp>
        <p:nvSpPr>
          <p:cNvPr id="51" name="TextBox 50"/>
          <p:cNvSpPr txBox="1"/>
          <p:nvPr/>
        </p:nvSpPr>
        <p:spPr>
          <a:xfrm>
            <a:off x="9451869"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#5</a:t>
            </a:r>
            <a:endParaRPr lang="en-US" sz="2400" dirty="0">
              <a:solidFill>
                <a:schemeClr val="bg1"/>
              </a:solidFill>
            </a:endParaRPr>
          </a:p>
        </p:txBody>
      </p:sp>
      <p:sp>
        <p:nvSpPr>
          <p:cNvPr id="60" name="TextBox 59"/>
          <p:cNvSpPr txBox="1"/>
          <p:nvPr/>
        </p:nvSpPr>
        <p:spPr>
          <a:xfrm>
            <a:off x="1119612" y="1355150"/>
            <a:ext cx="2201704" cy="246221"/>
          </a:xfrm>
          <a:prstGeom prst="rect">
            <a:avLst/>
          </a:prstGeom>
          <a:noFill/>
        </p:spPr>
        <p:txBody>
          <a:bodyPr wrap="square" lIns="0" tIns="0" rIns="0" bIns="0" rtlCol="0" anchor="ctr">
            <a:spAutoFit/>
          </a:bodyPr>
          <a:lstStyle/>
          <a:p>
            <a:pPr algn="ctr"/>
            <a:r>
              <a:rPr lang="en-US" sz="1600" b="1" dirty="0">
                <a:solidFill>
                  <a:srgbClr val="FF7467"/>
                </a:solidFill>
                <a:latin typeface="Candara" panose="020E0502030303020204" pitchFamily="34" charset="0"/>
              </a:rPr>
              <a:t>Lorum Ipsum Dolor</a:t>
            </a:r>
          </a:p>
        </p:txBody>
      </p:sp>
      <p:sp>
        <p:nvSpPr>
          <p:cNvPr id="61" name="TextBox 60"/>
          <p:cNvSpPr txBox="1"/>
          <p:nvPr/>
        </p:nvSpPr>
        <p:spPr>
          <a:xfrm>
            <a:off x="4983969" y="1355150"/>
            <a:ext cx="2201704" cy="246221"/>
          </a:xfrm>
          <a:prstGeom prst="rect">
            <a:avLst/>
          </a:prstGeom>
          <a:noFill/>
        </p:spPr>
        <p:txBody>
          <a:bodyPr wrap="square" lIns="0" tIns="0" rIns="0" bIns="0" rtlCol="0" anchor="ctr">
            <a:spAutoFit/>
          </a:bodyPr>
          <a:lstStyle/>
          <a:p>
            <a:pPr algn="ctr"/>
            <a:r>
              <a:rPr lang="en-US" sz="1600" b="1" dirty="0">
                <a:solidFill>
                  <a:srgbClr val="F4C956"/>
                </a:solidFill>
                <a:latin typeface="Candara" panose="020E0502030303020204" pitchFamily="34" charset="0"/>
              </a:rPr>
              <a:t>Lorum Ipsum Dolor</a:t>
            </a:r>
          </a:p>
        </p:txBody>
      </p:sp>
      <p:sp>
        <p:nvSpPr>
          <p:cNvPr id="62" name="TextBox 61"/>
          <p:cNvSpPr txBox="1"/>
          <p:nvPr/>
        </p:nvSpPr>
        <p:spPr>
          <a:xfrm>
            <a:off x="8870683" y="1355150"/>
            <a:ext cx="2201704" cy="246221"/>
          </a:xfrm>
          <a:prstGeom prst="rect">
            <a:avLst/>
          </a:prstGeom>
          <a:noFill/>
        </p:spPr>
        <p:txBody>
          <a:bodyPr wrap="square" lIns="0" tIns="0" rIns="0" bIns="0" rtlCol="0" anchor="ctr">
            <a:spAutoFit/>
          </a:bodyPr>
          <a:lstStyle/>
          <a:p>
            <a:pPr algn="ctr"/>
            <a:r>
              <a:rPr lang="en-US" sz="1600" b="1" dirty="0">
                <a:solidFill>
                  <a:srgbClr val="38B4D8"/>
                </a:solidFill>
                <a:latin typeface="Candara" panose="020E0502030303020204" pitchFamily="34" charset="0"/>
              </a:rPr>
              <a:t>Lorum Ipsum Dolor</a:t>
            </a:r>
          </a:p>
        </p:txBody>
      </p:sp>
      <p:sp>
        <p:nvSpPr>
          <p:cNvPr id="68" name="TextBox 67"/>
          <p:cNvSpPr txBox="1"/>
          <p:nvPr/>
        </p:nvSpPr>
        <p:spPr>
          <a:xfrm>
            <a:off x="3039607" y="6217758"/>
            <a:ext cx="2201704" cy="246221"/>
          </a:xfrm>
          <a:prstGeom prst="rect">
            <a:avLst/>
          </a:prstGeom>
          <a:noFill/>
        </p:spPr>
        <p:txBody>
          <a:bodyPr wrap="square" lIns="0" tIns="0" rIns="0" bIns="0" rtlCol="0" anchor="ctr">
            <a:spAutoFit/>
          </a:bodyPr>
          <a:lstStyle/>
          <a:p>
            <a:pPr algn="ctr"/>
            <a:r>
              <a:rPr lang="en-US" sz="1600" b="1" dirty="0">
                <a:solidFill>
                  <a:srgbClr val="4CC8EC"/>
                </a:solidFill>
                <a:latin typeface="Candara" panose="020E0502030303020204" pitchFamily="34" charset="0"/>
              </a:rPr>
              <a:t>Lorum Ipsum Dolor</a:t>
            </a:r>
          </a:p>
        </p:txBody>
      </p:sp>
      <p:sp>
        <p:nvSpPr>
          <p:cNvPr id="69" name="TextBox 68"/>
          <p:cNvSpPr txBox="1"/>
          <p:nvPr/>
        </p:nvSpPr>
        <p:spPr>
          <a:xfrm>
            <a:off x="6922777" y="6217758"/>
            <a:ext cx="2201704" cy="246221"/>
          </a:xfrm>
          <a:prstGeom prst="rect">
            <a:avLst/>
          </a:prstGeom>
          <a:noFill/>
        </p:spPr>
        <p:txBody>
          <a:bodyPr wrap="square" lIns="0" tIns="0" rIns="0" bIns="0" rtlCol="0" anchor="ctr">
            <a:spAutoFit/>
          </a:bodyPr>
          <a:lstStyle/>
          <a:p>
            <a:pPr algn="ctr"/>
            <a:r>
              <a:rPr lang="en-US" sz="1600" b="1" dirty="0">
                <a:solidFill>
                  <a:srgbClr val="57CCC6"/>
                </a:solidFill>
                <a:latin typeface="Candara" panose="020E0502030303020204" pitchFamily="34" charset="0"/>
              </a:rPr>
              <a:t>Lorum Ipsum Dolor</a:t>
            </a:r>
          </a:p>
        </p:txBody>
      </p:sp>
      <p:pic>
        <p:nvPicPr>
          <p:cNvPr id="31" name="Picture 3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304772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500" fill="hold"/>
                                        <p:tgtEl>
                                          <p:spTgt spid="42"/>
                                        </p:tgtEl>
                                        <p:attrNameLst>
                                          <p:attrName>ppt_w</p:attrName>
                                        </p:attrNameLst>
                                      </p:cBhvr>
                                      <p:tavLst>
                                        <p:tav tm="0">
                                          <p:val>
                                            <p:fltVal val="0"/>
                                          </p:val>
                                        </p:tav>
                                        <p:tav tm="100000">
                                          <p:val>
                                            <p:strVal val="#ppt_w"/>
                                          </p:val>
                                        </p:tav>
                                      </p:tavLst>
                                    </p:anim>
                                    <p:anim calcmode="lin" valueType="num">
                                      <p:cBhvr>
                                        <p:cTn id="12" dur="500" fill="hold"/>
                                        <p:tgtEl>
                                          <p:spTgt spid="42"/>
                                        </p:tgtEl>
                                        <p:attrNameLst>
                                          <p:attrName>ppt_h</p:attrName>
                                        </p:attrNameLst>
                                      </p:cBhvr>
                                      <p:tavLst>
                                        <p:tav tm="0">
                                          <p:val>
                                            <p:fltVal val="0"/>
                                          </p:val>
                                        </p:tav>
                                        <p:tav tm="100000">
                                          <p:val>
                                            <p:strVal val="#ppt_h"/>
                                          </p:val>
                                        </p:tav>
                                      </p:tavLst>
                                    </p:anim>
                                    <p:animEffect transition="in" filter="fade">
                                      <p:cBhvr>
                                        <p:cTn id="13" dur="500"/>
                                        <p:tgtEl>
                                          <p:spTgt spid="42"/>
                                        </p:tgtEl>
                                      </p:cBhvr>
                                    </p:animEffect>
                                  </p:childTnLst>
                                </p:cTn>
                              </p:par>
                            </p:childTnLst>
                          </p:cTn>
                        </p:par>
                        <p:par>
                          <p:cTn id="14" fill="hold">
                            <p:stCondLst>
                              <p:cond delay="1250"/>
                            </p:stCondLst>
                            <p:childTnLst>
                              <p:par>
                                <p:cTn id="15" presetID="4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750"/>
                            </p:stCondLst>
                            <p:childTnLst>
                              <p:par>
                                <p:cTn id="28" presetID="53" presetClass="entr" presetSubtype="16"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325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25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par>
                          <p:cTn id="52" fill="hold">
                            <p:stCondLst>
                              <p:cond delay="5250"/>
                            </p:stCondLst>
                            <p:childTnLst>
                              <p:par>
                                <p:cTn id="53" presetID="47"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6250"/>
                            </p:stCondLst>
                            <p:childTnLst>
                              <p:par>
                                <p:cTn id="59" presetID="22" presetClass="entr" presetSubtype="8"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par>
                          <p:cTn id="71" fill="hold">
                            <p:stCondLst>
                              <p:cond delay="7250"/>
                            </p:stCondLst>
                            <p:childTnLst>
                              <p:par>
                                <p:cTn id="72" presetID="42" presetClass="entr" presetSubtype="0"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8250"/>
                            </p:stCondLst>
                            <p:childTnLst>
                              <p:par>
                                <p:cTn id="78" presetID="22" presetClass="entr" presetSubtype="8"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left)">
                                      <p:cBhvr>
                                        <p:cTn id="80" dur="500"/>
                                        <p:tgtEl>
                                          <p:spTgt spid="50"/>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wipe(left)">
                                      <p:cBhvr>
                                        <p:cTn id="83" dur="500"/>
                                        <p:tgtEl>
                                          <p:spTgt spid="69"/>
                                        </p:tgtEl>
                                      </p:cBhvr>
                                    </p:animEffect>
                                  </p:childTnLst>
                                </p:cTn>
                              </p:par>
                            </p:childTnLst>
                          </p:cTn>
                        </p:par>
                        <p:par>
                          <p:cTn id="84" fill="hold">
                            <p:stCondLst>
                              <p:cond delay="8750"/>
                            </p:stCondLst>
                            <p:childTnLst>
                              <p:par>
                                <p:cTn id="85" presetID="53" presetClass="entr" presetSubtype="16"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9250"/>
                            </p:stCondLst>
                            <p:childTnLst>
                              <p:par>
                                <p:cTn id="91" presetID="47" presetClass="entr" presetSubtype="0"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025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left)">
                                      <p:cBhvr>
                                        <p:cTn id="10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p:bldP spid="61" grpId="0"/>
      <p:bldP spid="62"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1204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2016-10-17T23:58:27Z</dcterms:modified>
</cp:coreProperties>
</file>