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185289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Lef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473173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orthographicFront"/>
            <a:lightRig rig="threePt" dir="t"/>
          </a:scene3d>
          <a:sp3d extrusionH="38100"/>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7" hasCustomPrompt="1"/>
          </p:nvPr>
        </p:nvSpPr>
        <p:spPr>
          <a:xfrm>
            <a:off x="7610575"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Righ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45780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1852894" y="1749311"/>
            <a:ext cx="2701303" cy="2701303"/>
          </a:xfrm>
          <a:ln>
            <a:solidFill>
              <a:srgbClr val="FF7467"/>
            </a:solidFill>
          </a:ln>
        </p:spPr>
      </p:pic>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4731734" y="1749311"/>
            <a:ext cx="2701303" cy="2701303"/>
          </a:xfrm>
          <a:ln>
            <a:solidFill>
              <a:srgbClr val="4CC8EC"/>
            </a:solidFill>
          </a:ln>
        </p:spPr>
      </p:pic>
      <p:pic>
        <p:nvPicPr>
          <p:cNvPr id="4" name="Picture Placeholder 3"/>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l="88" r="88"/>
          <a:stretch>
            <a:fillRect/>
          </a:stretch>
        </p:blipFill>
        <p:spPr>
          <a:xfrm>
            <a:off x="7610575" y="1747005"/>
            <a:ext cx="2701303" cy="2705915"/>
          </a:xfrm>
          <a:ln>
            <a:solidFill>
              <a:srgbClr val="57CCC6"/>
            </a:solidFill>
          </a:ln>
        </p:spPr>
      </p:pic>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grpSp>
        <p:nvGrpSpPr>
          <p:cNvPr id="17" name="Group 16"/>
          <p:cNvGrpSpPr/>
          <p:nvPr/>
        </p:nvGrpSpPr>
        <p:grpSpPr>
          <a:xfrm>
            <a:off x="1389256" y="5294330"/>
            <a:ext cx="9389012" cy="1051922"/>
            <a:chOff x="1389256" y="5294330"/>
            <a:chExt cx="9389012" cy="1051922"/>
          </a:xfrm>
          <a:noFill/>
        </p:grpSpPr>
        <p:sp>
          <p:nvSpPr>
            <p:cNvPr id="18" name="TextBox 17"/>
            <p:cNvSpPr txBox="1"/>
            <p:nvPr/>
          </p:nvSpPr>
          <p:spPr>
            <a:xfrm>
              <a:off x="1389256" y="5823032"/>
              <a:ext cx="9389012" cy="523220"/>
            </a:xfrm>
            <a:prstGeom prst="rect">
              <a:avLst/>
            </a:prstGeom>
            <a:grpFill/>
          </p:spPr>
          <p:txBody>
            <a:bodyPr wrap="square" rtlCol="0">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sp>
          <p:nvSpPr>
            <p:cNvPr id="19" name="Rectangle 18"/>
            <p:cNvSpPr/>
            <p:nvPr/>
          </p:nvSpPr>
          <p:spPr>
            <a:xfrm>
              <a:off x="4900204" y="5294330"/>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1"/>
                  </a:solidFill>
                  <a:ea typeface="Open Sans" pitchFamily="34" charset="0"/>
                  <a:cs typeface="Open Sans" pitchFamily="34" charset="0"/>
                </a:rPr>
                <a:t>Lorem Ipsum Dolor</a:t>
              </a:r>
            </a:p>
          </p:txBody>
        </p:sp>
      </p:grpSp>
      <p:grpSp>
        <p:nvGrpSpPr>
          <p:cNvPr id="13" name="Group 12"/>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1298661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750"/>
                                        <p:tgtEl>
                                          <p:spTgt spid="13"/>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1218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2016-10-17T23:57:11Z</dcterms:modified>
</cp:coreProperties>
</file>