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7CCC6"/>
            </a:solidFill>
            <a:ln>
              <a:solidFill>
                <a:schemeClr val="bg1"/>
              </a:solidFill>
            </a:ln>
          </c:spPr>
          <c:dPt>
            <c:idx val="0"/>
            <c:bubble3D val="0"/>
            <c:spPr>
              <a:solidFill>
                <a:schemeClr val="bg1">
                  <a:lumMod val="85000"/>
                </a:schemeClr>
              </a:solidFill>
              <a:ln>
                <a:solidFill>
                  <a:schemeClr val="bg1"/>
                </a:solidFill>
              </a:ln>
            </c:spPr>
            <c:extLst>
              <c:ext xmlns:c16="http://schemas.microsoft.com/office/drawing/2014/chart" uri="{C3380CC4-5D6E-409C-BE32-E72D297353CC}">
                <c16:uniqueId val="{00000000-F25C-4C61-A1E0-260A1FE21C1D}"/>
              </c:ext>
            </c:extLst>
          </c:dPt>
          <c:dPt>
            <c:idx val="1"/>
            <c:bubble3D val="0"/>
            <c:spPr>
              <a:solidFill>
                <a:schemeClr val="bg1">
                  <a:lumMod val="85000"/>
                </a:schemeClr>
              </a:solidFill>
              <a:ln>
                <a:solidFill>
                  <a:schemeClr val="bg1"/>
                </a:solidFill>
              </a:ln>
            </c:spPr>
            <c:extLst>
              <c:ext xmlns:c16="http://schemas.microsoft.com/office/drawing/2014/chart" uri="{C3380CC4-5D6E-409C-BE32-E72D297353CC}">
                <c16:uniqueId val="{00000001-F25C-4C61-A1E0-260A1FE21C1D}"/>
              </c:ext>
            </c:extLst>
          </c:dPt>
          <c:dPt>
            <c:idx val="2"/>
            <c:bubble3D val="0"/>
            <c:spPr>
              <a:solidFill>
                <a:schemeClr val="bg1">
                  <a:lumMod val="85000"/>
                </a:schemeClr>
              </a:solidFill>
              <a:ln>
                <a:solidFill>
                  <a:schemeClr val="bg1"/>
                </a:solidFill>
              </a:ln>
            </c:spPr>
            <c:extLst>
              <c:ext xmlns:c16="http://schemas.microsoft.com/office/drawing/2014/chart" uri="{C3380CC4-5D6E-409C-BE32-E72D297353CC}">
                <c16:uniqueId val="{00000002-F25C-4C61-A1E0-260A1FE21C1D}"/>
              </c:ext>
            </c:extLst>
          </c:dPt>
          <c:dPt>
            <c:idx val="3"/>
            <c:bubble3D val="0"/>
            <c:spPr>
              <a:solidFill>
                <a:schemeClr val="bg1">
                  <a:lumMod val="85000"/>
                </a:schemeClr>
              </a:solidFill>
              <a:ln>
                <a:solidFill>
                  <a:schemeClr val="bg1"/>
                </a:solidFill>
              </a:ln>
            </c:spPr>
            <c:extLst>
              <c:ext xmlns:c16="http://schemas.microsoft.com/office/drawing/2014/chart" uri="{C3380CC4-5D6E-409C-BE32-E72D297353CC}">
                <c16:uniqueId val="{00000003-F25C-4C61-A1E0-260A1FE21C1D}"/>
              </c:ext>
            </c:extLst>
          </c:dPt>
          <c:dPt>
            <c:idx val="4"/>
            <c:bubble3D val="0"/>
            <c:spPr>
              <a:solidFill>
                <a:schemeClr val="bg1">
                  <a:lumMod val="85000"/>
                </a:schemeClr>
              </a:solidFill>
              <a:ln>
                <a:solidFill>
                  <a:schemeClr val="bg1"/>
                </a:solidFill>
              </a:ln>
            </c:spPr>
            <c:extLst>
              <c:ext xmlns:c16="http://schemas.microsoft.com/office/drawing/2014/chart" uri="{C3380CC4-5D6E-409C-BE32-E72D297353CC}">
                <c16:uniqueId val="{00000004-F25C-4C61-A1E0-260A1FE21C1D}"/>
              </c:ext>
            </c:extLst>
          </c:dPt>
          <c:dPt>
            <c:idx val="5"/>
            <c:bubble3D val="0"/>
            <c:spPr>
              <a:solidFill>
                <a:srgbClr val="57CCC6"/>
              </a:solidFill>
              <a:ln>
                <a:solidFill>
                  <a:schemeClr val="bg1"/>
                </a:solidFill>
              </a:ln>
            </c:spPr>
            <c:extLst>
              <c:ext xmlns:c16="http://schemas.microsoft.com/office/drawing/2014/chart" uri="{C3380CC4-5D6E-409C-BE32-E72D297353CC}">
                <c16:uniqueId val="{00000000-5616-40CD-A6DE-57E5E4132B2A}"/>
              </c:ext>
            </c:extLst>
          </c:dPt>
          <c:dPt>
            <c:idx val="6"/>
            <c:bubble3D val="0"/>
            <c:spPr>
              <a:solidFill>
                <a:srgbClr val="57CCC6"/>
              </a:solidFill>
              <a:ln>
                <a:solidFill>
                  <a:schemeClr val="bg1"/>
                </a:solidFill>
              </a:ln>
            </c:spPr>
            <c:extLst>
              <c:ext xmlns:c16="http://schemas.microsoft.com/office/drawing/2014/chart" uri="{C3380CC4-5D6E-409C-BE32-E72D297353CC}">
                <c16:uniqueId val="{00000001-5616-40CD-A6DE-57E5E4132B2A}"/>
              </c:ext>
            </c:extLst>
          </c:dPt>
          <c:dPt>
            <c:idx val="7"/>
            <c:bubble3D val="0"/>
            <c:spPr>
              <a:solidFill>
                <a:srgbClr val="57CCC6"/>
              </a:solidFill>
              <a:ln>
                <a:solidFill>
                  <a:schemeClr val="bg1"/>
                </a:solidFill>
              </a:ln>
            </c:spPr>
            <c:extLst>
              <c:ext xmlns:c16="http://schemas.microsoft.com/office/drawing/2014/chart" uri="{C3380CC4-5D6E-409C-BE32-E72D297353CC}">
                <c16:uniqueId val="{00000002-5616-40CD-A6DE-57E5E4132B2A}"/>
              </c:ext>
            </c:extLst>
          </c:dPt>
          <c:dPt>
            <c:idx val="8"/>
            <c:bubble3D val="0"/>
            <c:spPr>
              <a:solidFill>
                <a:srgbClr val="57CCC6"/>
              </a:solidFill>
              <a:ln>
                <a:solidFill>
                  <a:schemeClr val="bg1"/>
                </a:solidFill>
              </a:ln>
            </c:spPr>
            <c:extLst>
              <c:ext xmlns:c16="http://schemas.microsoft.com/office/drawing/2014/chart" uri="{C3380CC4-5D6E-409C-BE32-E72D297353CC}">
                <c16:uniqueId val="{00000003-5616-40CD-A6DE-57E5E4132B2A}"/>
              </c:ext>
            </c:extLst>
          </c:dPt>
          <c:dPt>
            <c:idx val="9"/>
            <c:bubble3D val="0"/>
            <c:spPr>
              <a:solidFill>
                <a:srgbClr val="57CCC6"/>
              </a:solidFill>
              <a:ln>
                <a:solidFill>
                  <a:schemeClr val="bg1"/>
                </a:solidFill>
              </a:ln>
            </c:spPr>
            <c:extLst>
              <c:ext xmlns:c16="http://schemas.microsoft.com/office/drawing/2014/chart" uri="{C3380CC4-5D6E-409C-BE32-E72D297353CC}">
                <c16:uniqueId val="{00000004-5616-40CD-A6DE-57E5E4132B2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5-5616-40CD-A6DE-57E5E4132B2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CC8EC"/>
            </a:solidFill>
            <a:ln>
              <a:solidFill>
                <a:schemeClr val="bg1"/>
              </a:solidFill>
            </a:ln>
          </c:spPr>
          <c:dPt>
            <c:idx val="0"/>
            <c:bubble3D val="0"/>
            <c:spPr>
              <a:solidFill>
                <a:schemeClr val="bg1">
                  <a:lumMod val="85000"/>
                </a:schemeClr>
              </a:solidFill>
              <a:ln>
                <a:solidFill>
                  <a:schemeClr val="bg1"/>
                </a:solidFill>
              </a:ln>
            </c:spPr>
            <c:extLst>
              <c:ext xmlns:c16="http://schemas.microsoft.com/office/drawing/2014/chart" uri="{C3380CC4-5D6E-409C-BE32-E72D297353CC}">
                <c16:uniqueId val="{00000000-D799-49CD-B64A-220F776DC456}"/>
              </c:ext>
            </c:extLst>
          </c:dPt>
          <c:dPt>
            <c:idx val="1"/>
            <c:bubble3D val="0"/>
            <c:spPr>
              <a:solidFill>
                <a:schemeClr val="bg1">
                  <a:lumMod val="85000"/>
                </a:schemeClr>
              </a:solidFill>
              <a:ln>
                <a:solidFill>
                  <a:schemeClr val="bg1"/>
                </a:solidFill>
              </a:ln>
            </c:spPr>
            <c:extLst>
              <c:ext xmlns:c16="http://schemas.microsoft.com/office/drawing/2014/chart" uri="{C3380CC4-5D6E-409C-BE32-E72D297353CC}">
                <c16:uniqueId val="{00000001-D799-49CD-B64A-220F776DC456}"/>
              </c:ext>
            </c:extLst>
          </c:dPt>
          <c:dPt>
            <c:idx val="2"/>
            <c:bubble3D val="0"/>
            <c:spPr>
              <a:solidFill>
                <a:schemeClr val="bg1">
                  <a:lumMod val="85000"/>
                </a:schemeClr>
              </a:solidFill>
              <a:ln>
                <a:solidFill>
                  <a:schemeClr val="bg1"/>
                </a:solidFill>
              </a:ln>
            </c:spPr>
            <c:extLst>
              <c:ext xmlns:c16="http://schemas.microsoft.com/office/drawing/2014/chart" uri="{C3380CC4-5D6E-409C-BE32-E72D297353CC}">
                <c16:uniqueId val="{00000002-D799-49CD-B64A-220F776DC456}"/>
              </c:ext>
            </c:extLst>
          </c:dPt>
          <c:dPt>
            <c:idx val="3"/>
            <c:bubble3D val="0"/>
            <c:spPr>
              <a:solidFill>
                <a:schemeClr val="bg1">
                  <a:lumMod val="85000"/>
                </a:schemeClr>
              </a:solidFill>
              <a:ln>
                <a:solidFill>
                  <a:schemeClr val="bg1"/>
                </a:solidFill>
              </a:ln>
            </c:spPr>
            <c:extLst>
              <c:ext xmlns:c16="http://schemas.microsoft.com/office/drawing/2014/chart" uri="{C3380CC4-5D6E-409C-BE32-E72D297353CC}">
                <c16:uniqueId val="{00000003-D799-49CD-B64A-220F776DC456}"/>
              </c:ext>
            </c:extLst>
          </c:dPt>
          <c:dPt>
            <c:idx val="4"/>
            <c:bubble3D val="0"/>
            <c:spPr>
              <a:solidFill>
                <a:srgbClr val="4CC8EC"/>
              </a:solidFill>
              <a:ln>
                <a:solidFill>
                  <a:schemeClr val="bg1"/>
                </a:solidFill>
              </a:ln>
            </c:spPr>
            <c:extLst>
              <c:ext xmlns:c16="http://schemas.microsoft.com/office/drawing/2014/chart" uri="{C3380CC4-5D6E-409C-BE32-E72D297353CC}">
                <c16:uniqueId val="{00000000-8AF7-4304-938A-19B799230BC7}"/>
              </c:ext>
            </c:extLst>
          </c:dPt>
          <c:dPt>
            <c:idx val="5"/>
            <c:bubble3D val="0"/>
            <c:spPr>
              <a:solidFill>
                <a:srgbClr val="4CC8EC"/>
              </a:solidFill>
              <a:ln>
                <a:solidFill>
                  <a:schemeClr val="bg1"/>
                </a:solidFill>
              </a:ln>
            </c:spPr>
            <c:extLst>
              <c:ext xmlns:c16="http://schemas.microsoft.com/office/drawing/2014/chart" uri="{C3380CC4-5D6E-409C-BE32-E72D297353CC}">
                <c16:uniqueId val="{00000001-8AF7-4304-938A-19B799230BC7}"/>
              </c:ext>
            </c:extLst>
          </c:dPt>
          <c:dPt>
            <c:idx val="6"/>
            <c:bubble3D val="0"/>
            <c:spPr>
              <a:solidFill>
                <a:srgbClr val="4CC8EC"/>
              </a:solidFill>
              <a:ln>
                <a:solidFill>
                  <a:schemeClr val="bg1"/>
                </a:solidFill>
              </a:ln>
            </c:spPr>
            <c:extLst>
              <c:ext xmlns:c16="http://schemas.microsoft.com/office/drawing/2014/chart" uri="{C3380CC4-5D6E-409C-BE32-E72D297353CC}">
                <c16:uniqueId val="{00000002-8AF7-4304-938A-19B799230BC7}"/>
              </c:ext>
            </c:extLst>
          </c:dPt>
          <c:dPt>
            <c:idx val="7"/>
            <c:bubble3D val="0"/>
            <c:spPr>
              <a:solidFill>
                <a:srgbClr val="4CC8EC"/>
              </a:solidFill>
              <a:ln>
                <a:solidFill>
                  <a:schemeClr val="bg1"/>
                </a:solidFill>
              </a:ln>
            </c:spPr>
            <c:extLst>
              <c:ext xmlns:c16="http://schemas.microsoft.com/office/drawing/2014/chart" uri="{C3380CC4-5D6E-409C-BE32-E72D297353CC}">
                <c16:uniqueId val="{00000003-8AF7-4304-938A-19B799230BC7}"/>
              </c:ext>
            </c:extLst>
          </c:dPt>
          <c:dPt>
            <c:idx val="8"/>
            <c:bubble3D val="0"/>
            <c:spPr>
              <a:solidFill>
                <a:srgbClr val="4CC8EC"/>
              </a:solidFill>
              <a:ln>
                <a:solidFill>
                  <a:schemeClr val="bg1"/>
                </a:solidFill>
              </a:ln>
            </c:spPr>
            <c:extLst>
              <c:ext xmlns:c16="http://schemas.microsoft.com/office/drawing/2014/chart" uri="{C3380CC4-5D6E-409C-BE32-E72D297353CC}">
                <c16:uniqueId val="{00000004-8AF7-4304-938A-19B799230BC7}"/>
              </c:ext>
            </c:extLst>
          </c:dPt>
          <c:dPt>
            <c:idx val="9"/>
            <c:bubble3D val="0"/>
            <c:spPr>
              <a:solidFill>
                <a:srgbClr val="4CC8EC"/>
              </a:solidFill>
              <a:ln>
                <a:solidFill>
                  <a:schemeClr val="bg1"/>
                </a:solidFill>
              </a:ln>
            </c:spPr>
            <c:extLst>
              <c:ext xmlns:c16="http://schemas.microsoft.com/office/drawing/2014/chart" uri="{C3380CC4-5D6E-409C-BE32-E72D297353CC}">
                <c16:uniqueId val="{00000005-8AF7-4304-938A-19B799230BC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6-8AF7-4304-938A-19B799230BC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4C956"/>
            </a:solidFill>
            <a:ln>
              <a:solidFill>
                <a:schemeClr val="bg1"/>
              </a:solidFill>
            </a:ln>
          </c:spPr>
          <c:dPt>
            <c:idx val="0"/>
            <c:bubble3D val="0"/>
            <c:spPr>
              <a:solidFill>
                <a:schemeClr val="bg1">
                  <a:lumMod val="85000"/>
                </a:schemeClr>
              </a:solidFill>
              <a:ln>
                <a:solidFill>
                  <a:schemeClr val="bg1"/>
                </a:solidFill>
              </a:ln>
            </c:spPr>
            <c:extLst>
              <c:ext xmlns:c16="http://schemas.microsoft.com/office/drawing/2014/chart" uri="{C3380CC4-5D6E-409C-BE32-E72D297353CC}">
                <c16:uniqueId val="{00000000-DCC8-4970-A399-22DBB9FAEA93}"/>
              </c:ext>
            </c:extLst>
          </c:dPt>
          <c:dPt>
            <c:idx val="1"/>
            <c:bubble3D val="0"/>
            <c:spPr>
              <a:solidFill>
                <a:schemeClr val="bg1">
                  <a:lumMod val="85000"/>
                </a:schemeClr>
              </a:solidFill>
              <a:ln>
                <a:solidFill>
                  <a:schemeClr val="bg1"/>
                </a:solidFill>
              </a:ln>
            </c:spPr>
            <c:extLst>
              <c:ext xmlns:c16="http://schemas.microsoft.com/office/drawing/2014/chart" uri="{C3380CC4-5D6E-409C-BE32-E72D297353CC}">
                <c16:uniqueId val="{00000001-DCC8-4970-A399-22DBB9FAEA93}"/>
              </c:ext>
            </c:extLst>
          </c:dPt>
          <c:dPt>
            <c:idx val="2"/>
            <c:bubble3D val="0"/>
            <c:spPr>
              <a:solidFill>
                <a:schemeClr val="bg1">
                  <a:lumMod val="85000"/>
                </a:schemeClr>
              </a:solidFill>
              <a:ln>
                <a:solidFill>
                  <a:schemeClr val="bg1"/>
                </a:solidFill>
              </a:ln>
            </c:spPr>
            <c:extLst>
              <c:ext xmlns:c16="http://schemas.microsoft.com/office/drawing/2014/chart" uri="{C3380CC4-5D6E-409C-BE32-E72D297353CC}">
                <c16:uniqueId val="{00000002-DCC8-4970-A399-22DBB9FAEA93}"/>
              </c:ext>
            </c:extLst>
          </c:dPt>
          <c:dPt>
            <c:idx val="3"/>
            <c:bubble3D val="0"/>
            <c:spPr>
              <a:solidFill>
                <a:srgbClr val="F4C956"/>
              </a:solidFill>
              <a:ln>
                <a:solidFill>
                  <a:schemeClr val="bg1"/>
                </a:solidFill>
              </a:ln>
            </c:spPr>
            <c:extLst>
              <c:ext xmlns:c16="http://schemas.microsoft.com/office/drawing/2014/chart" uri="{C3380CC4-5D6E-409C-BE32-E72D297353CC}">
                <c16:uniqueId val="{00000000-3A38-4DB3-B8E8-E4C295F99648}"/>
              </c:ext>
            </c:extLst>
          </c:dPt>
          <c:dPt>
            <c:idx val="4"/>
            <c:bubble3D val="0"/>
            <c:spPr>
              <a:solidFill>
                <a:srgbClr val="F4C956"/>
              </a:solidFill>
              <a:ln>
                <a:solidFill>
                  <a:schemeClr val="bg1"/>
                </a:solidFill>
              </a:ln>
            </c:spPr>
            <c:extLst>
              <c:ext xmlns:c16="http://schemas.microsoft.com/office/drawing/2014/chart" uri="{C3380CC4-5D6E-409C-BE32-E72D297353CC}">
                <c16:uniqueId val="{00000001-3A38-4DB3-B8E8-E4C295F99648}"/>
              </c:ext>
            </c:extLst>
          </c:dPt>
          <c:dPt>
            <c:idx val="5"/>
            <c:bubble3D val="0"/>
            <c:spPr>
              <a:solidFill>
                <a:srgbClr val="F4C956"/>
              </a:solidFill>
              <a:ln>
                <a:solidFill>
                  <a:schemeClr val="bg1"/>
                </a:solidFill>
              </a:ln>
            </c:spPr>
            <c:extLst>
              <c:ext xmlns:c16="http://schemas.microsoft.com/office/drawing/2014/chart" uri="{C3380CC4-5D6E-409C-BE32-E72D297353CC}">
                <c16:uniqueId val="{00000002-3A38-4DB3-B8E8-E4C295F99648}"/>
              </c:ext>
            </c:extLst>
          </c:dPt>
          <c:dPt>
            <c:idx val="6"/>
            <c:bubble3D val="0"/>
            <c:spPr>
              <a:solidFill>
                <a:srgbClr val="F4C956"/>
              </a:solidFill>
              <a:ln>
                <a:solidFill>
                  <a:schemeClr val="bg1"/>
                </a:solidFill>
              </a:ln>
            </c:spPr>
            <c:extLst>
              <c:ext xmlns:c16="http://schemas.microsoft.com/office/drawing/2014/chart" uri="{C3380CC4-5D6E-409C-BE32-E72D297353CC}">
                <c16:uniqueId val="{00000003-3A38-4DB3-B8E8-E4C295F99648}"/>
              </c:ext>
            </c:extLst>
          </c:dPt>
          <c:dPt>
            <c:idx val="7"/>
            <c:bubble3D val="0"/>
            <c:spPr>
              <a:solidFill>
                <a:srgbClr val="F4C956"/>
              </a:solidFill>
              <a:ln>
                <a:solidFill>
                  <a:schemeClr val="bg1"/>
                </a:solidFill>
              </a:ln>
            </c:spPr>
            <c:extLst>
              <c:ext xmlns:c16="http://schemas.microsoft.com/office/drawing/2014/chart" uri="{C3380CC4-5D6E-409C-BE32-E72D297353CC}">
                <c16:uniqueId val="{00000004-3A38-4DB3-B8E8-E4C295F99648}"/>
              </c:ext>
            </c:extLst>
          </c:dPt>
          <c:dPt>
            <c:idx val="8"/>
            <c:bubble3D val="0"/>
            <c:spPr>
              <a:solidFill>
                <a:srgbClr val="F4C956"/>
              </a:solidFill>
              <a:ln>
                <a:solidFill>
                  <a:schemeClr val="bg1"/>
                </a:solidFill>
              </a:ln>
            </c:spPr>
            <c:extLst>
              <c:ext xmlns:c16="http://schemas.microsoft.com/office/drawing/2014/chart" uri="{C3380CC4-5D6E-409C-BE32-E72D297353CC}">
                <c16:uniqueId val="{00000005-3A38-4DB3-B8E8-E4C295F99648}"/>
              </c:ext>
            </c:extLst>
          </c:dPt>
          <c:dPt>
            <c:idx val="9"/>
            <c:bubble3D val="0"/>
            <c:spPr>
              <a:solidFill>
                <a:srgbClr val="F4C956"/>
              </a:solidFill>
              <a:ln>
                <a:solidFill>
                  <a:schemeClr val="bg1"/>
                </a:solidFill>
              </a:ln>
            </c:spPr>
            <c:extLst>
              <c:ext xmlns:c16="http://schemas.microsoft.com/office/drawing/2014/chart" uri="{C3380CC4-5D6E-409C-BE32-E72D297353CC}">
                <c16:uniqueId val="{00000006-3A38-4DB3-B8E8-E4C295F9964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7-3A38-4DB3-B8E8-E4C295F9964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F7467"/>
            </a:solidFill>
            <a:ln>
              <a:solidFill>
                <a:schemeClr val="bg1"/>
              </a:solidFill>
            </a:ln>
          </c:spPr>
          <c:dPt>
            <c:idx val="0"/>
            <c:bubble3D val="0"/>
            <c:spPr>
              <a:solidFill>
                <a:schemeClr val="bg1">
                  <a:lumMod val="85000"/>
                </a:schemeClr>
              </a:solidFill>
              <a:ln>
                <a:solidFill>
                  <a:schemeClr val="bg1"/>
                </a:solidFill>
              </a:ln>
            </c:spPr>
            <c:extLst>
              <c:ext xmlns:c16="http://schemas.microsoft.com/office/drawing/2014/chart" uri="{C3380CC4-5D6E-409C-BE32-E72D297353CC}">
                <c16:uniqueId val="{00000000-8CC7-4090-8086-84412CD8E75C}"/>
              </c:ext>
            </c:extLst>
          </c:dPt>
          <c:dPt>
            <c:idx val="1"/>
            <c:bubble3D val="0"/>
            <c:spPr>
              <a:solidFill>
                <a:schemeClr val="bg1">
                  <a:lumMod val="85000"/>
                </a:schemeClr>
              </a:solidFill>
              <a:ln>
                <a:solidFill>
                  <a:schemeClr val="bg1"/>
                </a:solidFill>
              </a:ln>
            </c:spPr>
            <c:extLst>
              <c:ext xmlns:c16="http://schemas.microsoft.com/office/drawing/2014/chart" uri="{C3380CC4-5D6E-409C-BE32-E72D297353CC}">
                <c16:uniqueId val="{00000001-8CC7-4090-8086-84412CD8E75C}"/>
              </c:ext>
            </c:extLst>
          </c:dPt>
          <c:dPt>
            <c:idx val="2"/>
            <c:bubble3D val="0"/>
            <c:spPr>
              <a:solidFill>
                <a:srgbClr val="FF7467"/>
              </a:solidFill>
              <a:ln>
                <a:solidFill>
                  <a:schemeClr val="bg1"/>
                </a:solidFill>
              </a:ln>
            </c:spPr>
            <c:extLst>
              <c:ext xmlns:c16="http://schemas.microsoft.com/office/drawing/2014/chart" uri="{C3380CC4-5D6E-409C-BE32-E72D297353CC}">
                <c16:uniqueId val="{00000000-A167-47F2-A1D0-849A01FD79BB}"/>
              </c:ext>
            </c:extLst>
          </c:dPt>
          <c:dPt>
            <c:idx val="3"/>
            <c:bubble3D val="0"/>
            <c:spPr>
              <a:solidFill>
                <a:srgbClr val="FF7467"/>
              </a:solidFill>
              <a:ln>
                <a:solidFill>
                  <a:schemeClr val="bg1"/>
                </a:solidFill>
              </a:ln>
            </c:spPr>
            <c:extLst>
              <c:ext xmlns:c16="http://schemas.microsoft.com/office/drawing/2014/chart" uri="{C3380CC4-5D6E-409C-BE32-E72D297353CC}">
                <c16:uniqueId val="{00000001-A167-47F2-A1D0-849A01FD79BB}"/>
              </c:ext>
            </c:extLst>
          </c:dPt>
          <c:dPt>
            <c:idx val="4"/>
            <c:bubble3D val="0"/>
            <c:spPr>
              <a:solidFill>
                <a:srgbClr val="FF7467"/>
              </a:solidFill>
              <a:ln>
                <a:solidFill>
                  <a:schemeClr val="bg1"/>
                </a:solidFill>
              </a:ln>
            </c:spPr>
            <c:extLst>
              <c:ext xmlns:c16="http://schemas.microsoft.com/office/drawing/2014/chart" uri="{C3380CC4-5D6E-409C-BE32-E72D297353CC}">
                <c16:uniqueId val="{00000002-A167-47F2-A1D0-849A01FD79BB}"/>
              </c:ext>
            </c:extLst>
          </c:dPt>
          <c:dPt>
            <c:idx val="5"/>
            <c:bubble3D val="0"/>
            <c:spPr>
              <a:solidFill>
                <a:srgbClr val="FF7467"/>
              </a:solidFill>
              <a:ln>
                <a:solidFill>
                  <a:schemeClr val="bg1"/>
                </a:solidFill>
              </a:ln>
            </c:spPr>
            <c:extLst>
              <c:ext xmlns:c16="http://schemas.microsoft.com/office/drawing/2014/chart" uri="{C3380CC4-5D6E-409C-BE32-E72D297353CC}">
                <c16:uniqueId val="{00000003-A167-47F2-A1D0-849A01FD79BB}"/>
              </c:ext>
            </c:extLst>
          </c:dPt>
          <c:dPt>
            <c:idx val="6"/>
            <c:bubble3D val="0"/>
            <c:spPr>
              <a:solidFill>
                <a:srgbClr val="FF7467"/>
              </a:solidFill>
              <a:ln>
                <a:solidFill>
                  <a:schemeClr val="bg1"/>
                </a:solidFill>
              </a:ln>
            </c:spPr>
            <c:extLst>
              <c:ext xmlns:c16="http://schemas.microsoft.com/office/drawing/2014/chart" uri="{C3380CC4-5D6E-409C-BE32-E72D297353CC}">
                <c16:uniqueId val="{00000004-A167-47F2-A1D0-849A01FD79BB}"/>
              </c:ext>
            </c:extLst>
          </c:dPt>
          <c:dPt>
            <c:idx val="7"/>
            <c:bubble3D val="0"/>
            <c:spPr>
              <a:solidFill>
                <a:srgbClr val="FF7467"/>
              </a:solidFill>
              <a:ln>
                <a:solidFill>
                  <a:schemeClr val="bg1"/>
                </a:solidFill>
              </a:ln>
            </c:spPr>
            <c:extLst>
              <c:ext xmlns:c16="http://schemas.microsoft.com/office/drawing/2014/chart" uri="{C3380CC4-5D6E-409C-BE32-E72D297353CC}">
                <c16:uniqueId val="{00000005-A167-47F2-A1D0-849A01FD79BB}"/>
              </c:ext>
            </c:extLst>
          </c:dPt>
          <c:dPt>
            <c:idx val="8"/>
            <c:bubble3D val="0"/>
            <c:spPr>
              <a:solidFill>
                <a:srgbClr val="FF7467"/>
              </a:solidFill>
              <a:ln>
                <a:solidFill>
                  <a:schemeClr val="bg1"/>
                </a:solidFill>
              </a:ln>
            </c:spPr>
            <c:extLst>
              <c:ext xmlns:c16="http://schemas.microsoft.com/office/drawing/2014/chart" uri="{C3380CC4-5D6E-409C-BE32-E72D297353CC}">
                <c16:uniqueId val="{00000006-A167-47F2-A1D0-849A01FD79BB}"/>
              </c:ext>
            </c:extLst>
          </c:dPt>
          <c:dPt>
            <c:idx val="9"/>
            <c:bubble3D val="0"/>
            <c:spPr>
              <a:solidFill>
                <a:srgbClr val="FF7467"/>
              </a:solidFill>
              <a:ln>
                <a:solidFill>
                  <a:schemeClr val="bg1"/>
                </a:solidFill>
              </a:ln>
            </c:spPr>
            <c:extLst>
              <c:ext xmlns:c16="http://schemas.microsoft.com/office/drawing/2014/chart" uri="{C3380CC4-5D6E-409C-BE32-E72D297353CC}">
                <c16:uniqueId val="{00000007-A167-47F2-A1D0-849A01FD79B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8-A167-47F2-A1D0-849A01FD79B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717211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62429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chart" Target="../charts/chart1.xml"/><Relationship Id="rId7"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 name="Freeform 13"/>
          <p:cNvSpPr>
            <a:spLocks/>
          </p:cNvSpPr>
          <p:nvPr/>
        </p:nvSpPr>
        <p:spPr bwMode="auto">
          <a:xfrm>
            <a:off x="8553403" y="5003360"/>
            <a:ext cx="895374" cy="1235762"/>
          </a:xfrm>
          <a:custGeom>
            <a:avLst/>
            <a:gdLst/>
            <a:ahLst/>
            <a:cxnLst>
              <a:cxn ang="0">
                <a:pos x="99" y="44"/>
              </a:cxn>
              <a:cxn ang="0">
                <a:pos x="126" y="67"/>
              </a:cxn>
              <a:cxn ang="0">
                <a:pos x="151" y="75"/>
              </a:cxn>
              <a:cxn ang="0">
                <a:pos x="176" y="98"/>
              </a:cxn>
              <a:cxn ang="0">
                <a:pos x="189" y="124"/>
              </a:cxn>
              <a:cxn ang="0">
                <a:pos x="191" y="161"/>
              </a:cxn>
              <a:cxn ang="0">
                <a:pos x="184" y="183"/>
              </a:cxn>
              <a:cxn ang="0">
                <a:pos x="173" y="194"/>
              </a:cxn>
              <a:cxn ang="0">
                <a:pos x="190" y="220"/>
              </a:cxn>
              <a:cxn ang="0">
                <a:pos x="210" y="210"/>
              </a:cxn>
              <a:cxn ang="0">
                <a:pos x="224" y="219"/>
              </a:cxn>
              <a:cxn ang="0">
                <a:pos x="244" y="233"/>
              </a:cxn>
              <a:cxn ang="0">
                <a:pos x="272" y="243"/>
              </a:cxn>
              <a:cxn ang="0">
                <a:pos x="287" y="266"/>
              </a:cxn>
              <a:cxn ang="0">
                <a:pos x="291" y="290"/>
              </a:cxn>
              <a:cxn ang="0">
                <a:pos x="301" y="302"/>
              </a:cxn>
              <a:cxn ang="0">
                <a:pos x="315" y="310"/>
              </a:cxn>
              <a:cxn ang="0">
                <a:pos x="308" y="331"/>
              </a:cxn>
              <a:cxn ang="0">
                <a:pos x="303" y="338"/>
              </a:cxn>
              <a:cxn ang="0">
                <a:pos x="278" y="340"/>
              </a:cxn>
              <a:cxn ang="0">
                <a:pos x="247" y="351"/>
              </a:cxn>
              <a:cxn ang="0">
                <a:pos x="240" y="375"/>
              </a:cxn>
              <a:cxn ang="0">
                <a:pos x="213" y="362"/>
              </a:cxn>
              <a:cxn ang="0">
                <a:pos x="211" y="382"/>
              </a:cxn>
              <a:cxn ang="0">
                <a:pos x="209" y="397"/>
              </a:cxn>
              <a:cxn ang="0">
                <a:pos x="180" y="400"/>
              </a:cxn>
              <a:cxn ang="0">
                <a:pos x="152" y="401"/>
              </a:cxn>
              <a:cxn ang="0">
                <a:pos x="136" y="416"/>
              </a:cxn>
              <a:cxn ang="0">
                <a:pos x="117" y="413"/>
              </a:cxn>
              <a:cxn ang="0">
                <a:pos x="86" y="403"/>
              </a:cxn>
              <a:cxn ang="0">
                <a:pos x="78" y="415"/>
              </a:cxn>
              <a:cxn ang="0">
                <a:pos x="63" y="438"/>
              </a:cxn>
              <a:cxn ang="0">
                <a:pos x="38" y="427"/>
              </a:cxn>
              <a:cxn ang="0">
                <a:pos x="31" y="416"/>
              </a:cxn>
              <a:cxn ang="0">
                <a:pos x="8" y="412"/>
              </a:cxn>
              <a:cxn ang="0">
                <a:pos x="9" y="392"/>
              </a:cxn>
              <a:cxn ang="0">
                <a:pos x="5" y="367"/>
              </a:cxn>
              <a:cxn ang="0">
                <a:pos x="7" y="345"/>
              </a:cxn>
              <a:cxn ang="0">
                <a:pos x="10" y="327"/>
              </a:cxn>
              <a:cxn ang="0">
                <a:pos x="14" y="307"/>
              </a:cxn>
              <a:cxn ang="0">
                <a:pos x="27" y="298"/>
              </a:cxn>
              <a:cxn ang="0">
                <a:pos x="15" y="276"/>
              </a:cxn>
              <a:cxn ang="0">
                <a:pos x="8" y="239"/>
              </a:cxn>
              <a:cxn ang="0">
                <a:pos x="21" y="210"/>
              </a:cxn>
              <a:cxn ang="0">
                <a:pos x="40" y="168"/>
              </a:cxn>
              <a:cxn ang="0">
                <a:pos x="50" y="144"/>
              </a:cxn>
              <a:cxn ang="0">
                <a:pos x="32" y="123"/>
              </a:cxn>
              <a:cxn ang="0">
                <a:pos x="25" y="90"/>
              </a:cxn>
              <a:cxn ang="0">
                <a:pos x="30" y="63"/>
              </a:cxn>
              <a:cxn ang="0">
                <a:pos x="12" y="33"/>
              </a:cxn>
              <a:cxn ang="0">
                <a:pos x="27" y="16"/>
              </a:cxn>
              <a:cxn ang="0">
                <a:pos x="59" y="15"/>
              </a:cxn>
              <a:cxn ang="0">
                <a:pos x="83" y="15"/>
              </a:cxn>
            </a:cxnLst>
            <a:rect l="0" t="0" r="r" b="b"/>
            <a:pathLst>
              <a:path w="317" h="438">
                <a:moveTo>
                  <a:pt x="87" y="22"/>
                </a:moveTo>
                <a:cubicBezTo>
                  <a:pt x="88" y="24"/>
                  <a:pt x="91" y="26"/>
                  <a:pt x="92" y="28"/>
                </a:cubicBezTo>
                <a:cubicBezTo>
                  <a:pt x="92" y="28"/>
                  <a:pt x="93" y="28"/>
                  <a:pt x="93" y="28"/>
                </a:cubicBezTo>
                <a:cubicBezTo>
                  <a:pt x="94" y="30"/>
                  <a:pt x="94" y="35"/>
                  <a:pt x="95" y="37"/>
                </a:cubicBezTo>
                <a:cubicBezTo>
                  <a:pt x="96" y="39"/>
                  <a:pt x="98" y="43"/>
                  <a:pt x="99" y="44"/>
                </a:cubicBezTo>
                <a:cubicBezTo>
                  <a:pt x="100" y="45"/>
                  <a:pt x="103" y="47"/>
                  <a:pt x="104" y="48"/>
                </a:cubicBezTo>
                <a:cubicBezTo>
                  <a:pt x="106" y="49"/>
                  <a:pt x="109" y="51"/>
                  <a:pt x="111" y="52"/>
                </a:cubicBezTo>
                <a:cubicBezTo>
                  <a:pt x="113" y="52"/>
                  <a:pt x="117" y="50"/>
                  <a:pt x="118" y="51"/>
                </a:cubicBezTo>
                <a:cubicBezTo>
                  <a:pt x="120" y="53"/>
                  <a:pt x="119" y="60"/>
                  <a:pt x="120" y="63"/>
                </a:cubicBezTo>
                <a:cubicBezTo>
                  <a:pt x="121" y="64"/>
                  <a:pt x="124" y="66"/>
                  <a:pt x="126" y="67"/>
                </a:cubicBezTo>
                <a:cubicBezTo>
                  <a:pt x="127" y="68"/>
                  <a:pt x="131" y="69"/>
                  <a:pt x="133" y="69"/>
                </a:cubicBezTo>
                <a:cubicBezTo>
                  <a:pt x="135" y="69"/>
                  <a:pt x="138" y="68"/>
                  <a:pt x="139" y="67"/>
                </a:cubicBezTo>
                <a:cubicBezTo>
                  <a:pt x="140" y="66"/>
                  <a:pt x="141" y="63"/>
                  <a:pt x="143" y="63"/>
                </a:cubicBezTo>
                <a:cubicBezTo>
                  <a:pt x="144" y="63"/>
                  <a:pt x="146" y="67"/>
                  <a:pt x="147" y="68"/>
                </a:cubicBezTo>
                <a:cubicBezTo>
                  <a:pt x="149" y="70"/>
                  <a:pt x="150" y="74"/>
                  <a:pt x="151" y="75"/>
                </a:cubicBezTo>
                <a:cubicBezTo>
                  <a:pt x="152" y="77"/>
                  <a:pt x="156" y="79"/>
                  <a:pt x="157" y="81"/>
                </a:cubicBezTo>
                <a:cubicBezTo>
                  <a:pt x="158" y="83"/>
                  <a:pt x="158" y="87"/>
                  <a:pt x="158" y="89"/>
                </a:cubicBezTo>
                <a:cubicBezTo>
                  <a:pt x="158" y="90"/>
                  <a:pt x="157" y="94"/>
                  <a:pt x="158" y="95"/>
                </a:cubicBezTo>
                <a:cubicBezTo>
                  <a:pt x="160" y="97"/>
                  <a:pt x="166" y="98"/>
                  <a:pt x="169" y="98"/>
                </a:cubicBezTo>
                <a:cubicBezTo>
                  <a:pt x="171" y="98"/>
                  <a:pt x="174" y="98"/>
                  <a:pt x="176" y="98"/>
                </a:cubicBezTo>
                <a:cubicBezTo>
                  <a:pt x="177" y="97"/>
                  <a:pt x="178" y="95"/>
                  <a:pt x="179" y="95"/>
                </a:cubicBezTo>
                <a:cubicBezTo>
                  <a:pt x="180" y="95"/>
                  <a:pt x="182" y="96"/>
                  <a:pt x="183" y="97"/>
                </a:cubicBezTo>
                <a:cubicBezTo>
                  <a:pt x="184" y="98"/>
                  <a:pt x="183" y="103"/>
                  <a:pt x="184" y="105"/>
                </a:cubicBezTo>
                <a:cubicBezTo>
                  <a:pt x="184" y="107"/>
                  <a:pt x="184" y="111"/>
                  <a:pt x="184" y="113"/>
                </a:cubicBezTo>
                <a:cubicBezTo>
                  <a:pt x="185" y="116"/>
                  <a:pt x="188" y="121"/>
                  <a:pt x="189" y="124"/>
                </a:cubicBezTo>
                <a:cubicBezTo>
                  <a:pt x="190" y="127"/>
                  <a:pt x="189" y="133"/>
                  <a:pt x="189" y="135"/>
                </a:cubicBezTo>
                <a:cubicBezTo>
                  <a:pt x="189" y="137"/>
                  <a:pt x="188" y="141"/>
                  <a:pt x="189" y="143"/>
                </a:cubicBezTo>
                <a:cubicBezTo>
                  <a:pt x="189" y="144"/>
                  <a:pt x="191" y="146"/>
                  <a:pt x="191" y="147"/>
                </a:cubicBezTo>
                <a:cubicBezTo>
                  <a:pt x="192" y="149"/>
                  <a:pt x="194" y="153"/>
                  <a:pt x="194" y="155"/>
                </a:cubicBezTo>
                <a:cubicBezTo>
                  <a:pt x="194" y="157"/>
                  <a:pt x="192" y="160"/>
                  <a:pt x="191" y="161"/>
                </a:cubicBezTo>
                <a:cubicBezTo>
                  <a:pt x="190" y="163"/>
                  <a:pt x="186" y="166"/>
                  <a:pt x="186" y="168"/>
                </a:cubicBezTo>
                <a:cubicBezTo>
                  <a:pt x="186" y="170"/>
                  <a:pt x="189" y="174"/>
                  <a:pt x="190" y="176"/>
                </a:cubicBezTo>
                <a:cubicBezTo>
                  <a:pt x="191" y="178"/>
                  <a:pt x="192" y="180"/>
                  <a:pt x="192" y="182"/>
                </a:cubicBezTo>
                <a:cubicBezTo>
                  <a:pt x="192" y="184"/>
                  <a:pt x="192" y="188"/>
                  <a:pt x="190" y="189"/>
                </a:cubicBezTo>
                <a:cubicBezTo>
                  <a:pt x="188" y="189"/>
                  <a:pt x="186" y="184"/>
                  <a:pt x="184" y="183"/>
                </a:cubicBezTo>
                <a:cubicBezTo>
                  <a:pt x="183" y="183"/>
                  <a:pt x="181" y="182"/>
                  <a:pt x="180" y="181"/>
                </a:cubicBezTo>
                <a:cubicBezTo>
                  <a:pt x="179" y="181"/>
                  <a:pt x="177" y="181"/>
                  <a:pt x="176" y="181"/>
                </a:cubicBezTo>
                <a:cubicBezTo>
                  <a:pt x="175" y="182"/>
                  <a:pt x="174" y="183"/>
                  <a:pt x="173" y="184"/>
                </a:cubicBezTo>
                <a:cubicBezTo>
                  <a:pt x="173" y="185"/>
                  <a:pt x="173" y="187"/>
                  <a:pt x="173" y="187"/>
                </a:cubicBezTo>
                <a:cubicBezTo>
                  <a:pt x="173" y="189"/>
                  <a:pt x="173" y="192"/>
                  <a:pt x="173" y="194"/>
                </a:cubicBezTo>
                <a:cubicBezTo>
                  <a:pt x="174" y="195"/>
                  <a:pt x="176" y="198"/>
                  <a:pt x="177" y="200"/>
                </a:cubicBezTo>
                <a:cubicBezTo>
                  <a:pt x="178" y="201"/>
                  <a:pt x="181" y="203"/>
                  <a:pt x="183" y="205"/>
                </a:cubicBezTo>
                <a:cubicBezTo>
                  <a:pt x="184" y="206"/>
                  <a:pt x="186" y="207"/>
                  <a:pt x="186" y="209"/>
                </a:cubicBezTo>
                <a:cubicBezTo>
                  <a:pt x="187" y="210"/>
                  <a:pt x="186" y="213"/>
                  <a:pt x="187" y="215"/>
                </a:cubicBezTo>
                <a:cubicBezTo>
                  <a:pt x="187" y="216"/>
                  <a:pt x="189" y="219"/>
                  <a:pt x="190" y="220"/>
                </a:cubicBezTo>
                <a:cubicBezTo>
                  <a:pt x="191" y="222"/>
                  <a:pt x="195" y="224"/>
                  <a:pt x="197" y="224"/>
                </a:cubicBezTo>
                <a:cubicBezTo>
                  <a:pt x="198" y="224"/>
                  <a:pt x="200" y="222"/>
                  <a:pt x="201" y="222"/>
                </a:cubicBezTo>
                <a:cubicBezTo>
                  <a:pt x="202" y="221"/>
                  <a:pt x="203" y="218"/>
                  <a:pt x="204" y="217"/>
                </a:cubicBezTo>
                <a:cubicBezTo>
                  <a:pt x="205" y="217"/>
                  <a:pt x="208" y="218"/>
                  <a:pt x="208" y="217"/>
                </a:cubicBezTo>
                <a:cubicBezTo>
                  <a:pt x="210" y="216"/>
                  <a:pt x="209" y="211"/>
                  <a:pt x="210" y="210"/>
                </a:cubicBezTo>
                <a:cubicBezTo>
                  <a:pt x="210" y="209"/>
                  <a:pt x="211" y="206"/>
                  <a:pt x="212" y="206"/>
                </a:cubicBezTo>
                <a:cubicBezTo>
                  <a:pt x="213" y="205"/>
                  <a:pt x="216" y="205"/>
                  <a:pt x="216" y="206"/>
                </a:cubicBezTo>
                <a:cubicBezTo>
                  <a:pt x="218" y="207"/>
                  <a:pt x="217" y="212"/>
                  <a:pt x="217" y="214"/>
                </a:cubicBezTo>
                <a:cubicBezTo>
                  <a:pt x="217" y="215"/>
                  <a:pt x="215" y="218"/>
                  <a:pt x="216" y="219"/>
                </a:cubicBezTo>
                <a:cubicBezTo>
                  <a:pt x="217" y="220"/>
                  <a:pt x="222" y="219"/>
                  <a:pt x="224" y="219"/>
                </a:cubicBezTo>
                <a:cubicBezTo>
                  <a:pt x="227" y="219"/>
                  <a:pt x="233" y="218"/>
                  <a:pt x="236" y="217"/>
                </a:cubicBezTo>
                <a:cubicBezTo>
                  <a:pt x="237" y="217"/>
                  <a:pt x="240" y="217"/>
                  <a:pt x="242" y="216"/>
                </a:cubicBezTo>
                <a:cubicBezTo>
                  <a:pt x="242" y="218"/>
                  <a:pt x="242" y="219"/>
                  <a:pt x="242" y="220"/>
                </a:cubicBezTo>
                <a:cubicBezTo>
                  <a:pt x="243" y="221"/>
                  <a:pt x="245" y="223"/>
                  <a:pt x="246" y="225"/>
                </a:cubicBezTo>
                <a:cubicBezTo>
                  <a:pt x="246" y="227"/>
                  <a:pt x="244" y="231"/>
                  <a:pt x="244" y="233"/>
                </a:cubicBezTo>
                <a:cubicBezTo>
                  <a:pt x="245" y="236"/>
                  <a:pt x="246" y="241"/>
                  <a:pt x="248" y="243"/>
                </a:cubicBezTo>
                <a:cubicBezTo>
                  <a:pt x="249" y="245"/>
                  <a:pt x="252" y="246"/>
                  <a:pt x="253" y="247"/>
                </a:cubicBezTo>
                <a:cubicBezTo>
                  <a:pt x="256" y="247"/>
                  <a:pt x="261" y="248"/>
                  <a:pt x="263" y="248"/>
                </a:cubicBezTo>
                <a:cubicBezTo>
                  <a:pt x="264" y="248"/>
                  <a:pt x="267" y="248"/>
                  <a:pt x="268" y="247"/>
                </a:cubicBezTo>
                <a:cubicBezTo>
                  <a:pt x="270" y="247"/>
                  <a:pt x="271" y="243"/>
                  <a:pt x="272" y="243"/>
                </a:cubicBezTo>
                <a:cubicBezTo>
                  <a:pt x="273" y="243"/>
                  <a:pt x="275" y="245"/>
                  <a:pt x="275" y="245"/>
                </a:cubicBezTo>
                <a:cubicBezTo>
                  <a:pt x="277" y="246"/>
                  <a:pt x="278" y="249"/>
                  <a:pt x="279" y="250"/>
                </a:cubicBezTo>
                <a:cubicBezTo>
                  <a:pt x="280" y="252"/>
                  <a:pt x="280" y="256"/>
                  <a:pt x="281" y="258"/>
                </a:cubicBezTo>
                <a:cubicBezTo>
                  <a:pt x="281" y="259"/>
                  <a:pt x="282" y="262"/>
                  <a:pt x="283" y="263"/>
                </a:cubicBezTo>
                <a:cubicBezTo>
                  <a:pt x="284" y="264"/>
                  <a:pt x="286" y="265"/>
                  <a:pt x="287" y="266"/>
                </a:cubicBezTo>
                <a:cubicBezTo>
                  <a:pt x="288" y="267"/>
                  <a:pt x="289" y="269"/>
                  <a:pt x="290" y="270"/>
                </a:cubicBezTo>
                <a:cubicBezTo>
                  <a:pt x="290" y="271"/>
                  <a:pt x="290" y="273"/>
                  <a:pt x="290" y="274"/>
                </a:cubicBezTo>
                <a:cubicBezTo>
                  <a:pt x="290" y="275"/>
                  <a:pt x="290" y="278"/>
                  <a:pt x="290" y="279"/>
                </a:cubicBezTo>
                <a:cubicBezTo>
                  <a:pt x="290" y="280"/>
                  <a:pt x="290" y="283"/>
                  <a:pt x="290" y="284"/>
                </a:cubicBezTo>
                <a:cubicBezTo>
                  <a:pt x="290" y="285"/>
                  <a:pt x="291" y="288"/>
                  <a:pt x="291" y="290"/>
                </a:cubicBezTo>
                <a:cubicBezTo>
                  <a:pt x="291" y="291"/>
                  <a:pt x="290" y="293"/>
                  <a:pt x="289" y="294"/>
                </a:cubicBezTo>
                <a:cubicBezTo>
                  <a:pt x="289" y="295"/>
                  <a:pt x="288" y="298"/>
                  <a:pt x="289" y="300"/>
                </a:cubicBezTo>
                <a:cubicBezTo>
                  <a:pt x="289" y="301"/>
                  <a:pt x="291" y="302"/>
                  <a:pt x="292" y="303"/>
                </a:cubicBezTo>
                <a:cubicBezTo>
                  <a:pt x="293" y="304"/>
                  <a:pt x="295" y="305"/>
                  <a:pt x="296" y="305"/>
                </a:cubicBezTo>
                <a:cubicBezTo>
                  <a:pt x="298" y="305"/>
                  <a:pt x="300" y="303"/>
                  <a:pt x="301" y="302"/>
                </a:cubicBezTo>
                <a:cubicBezTo>
                  <a:pt x="302" y="302"/>
                  <a:pt x="304" y="300"/>
                  <a:pt x="305" y="300"/>
                </a:cubicBezTo>
                <a:cubicBezTo>
                  <a:pt x="305" y="300"/>
                  <a:pt x="306" y="300"/>
                  <a:pt x="306" y="300"/>
                </a:cubicBezTo>
                <a:cubicBezTo>
                  <a:pt x="307" y="300"/>
                  <a:pt x="308" y="300"/>
                  <a:pt x="308" y="301"/>
                </a:cubicBezTo>
                <a:cubicBezTo>
                  <a:pt x="310" y="302"/>
                  <a:pt x="312" y="305"/>
                  <a:pt x="313" y="307"/>
                </a:cubicBezTo>
                <a:cubicBezTo>
                  <a:pt x="313" y="308"/>
                  <a:pt x="315" y="309"/>
                  <a:pt x="315" y="310"/>
                </a:cubicBezTo>
                <a:cubicBezTo>
                  <a:pt x="316" y="312"/>
                  <a:pt x="317" y="316"/>
                  <a:pt x="316" y="317"/>
                </a:cubicBezTo>
                <a:cubicBezTo>
                  <a:pt x="316" y="319"/>
                  <a:pt x="315" y="322"/>
                  <a:pt x="314" y="323"/>
                </a:cubicBezTo>
                <a:cubicBezTo>
                  <a:pt x="313" y="323"/>
                  <a:pt x="310" y="323"/>
                  <a:pt x="310" y="324"/>
                </a:cubicBezTo>
                <a:cubicBezTo>
                  <a:pt x="309" y="324"/>
                  <a:pt x="307" y="325"/>
                  <a:pt x="307" y="326"/>
                </a:cubicBezTo>
                <a:cubicBezTo>
                  <a:pt x="307" y="327"/>
                  <a:pt x="308" y="330"/>
                  <a:pt x="308" y="331"/>
                </a:cubicBezTo>
                <a:cubicBezTo>
                  <a:pt x="309" y="333"/>
                  <a:pt x="313" y="334"/>
                  <a:pt x="314" y="335"/>
                </a:cubicBezTo>
                <a:cubicBezTo>
                  <a:pt x="314" y="336"/>
                  <a:pt x="315" y="339"/>
                  <a:pt x="315" y="340"/>
                </a:cubicBezTo>
                <a:cubicBezTo>
                  <a:pt x="315" y="341"/>
                  <a:pt x="315" y="343"/>
                  <a:pt x="315" y="344"/>
                </a:cubicBezTo>
                <a:cubicBezTo>
                  <a:pt x="312" y="344"/>
                  <a:pt x="309" y="344"/>
                  <a:pt x="308" y="343"/>
                </a:cubicBezTo>
                <a:cubicBezTo>
                  <a:pt x="306" y="342"/>
                  <a:pt x="305" y="338"/>
                  <a:pt x="303" y="338"/>
                </a:cubicBezTo>
                <a:cubicBezTo>
                  <a:pt x="302" y="337"/>
                  <a:pt x="298" y="340"/>
                  <a:pt x="297" y="341"/>
                </a:cubicBezTo>
                <a:cubicBezTo>
                  <a:pt x="296" y="342"/>
                  <a:pt x="295" y="345"/>
                  <a:pt x="294" y="345"/>
                </a:cubicBezTo>
                <a:cubicBezTo>
                  <a:pt x="293" y="346"/>
                  <a:pt x="290" y="344"/>
                  <a:pt x="289" y="343"/>
                </a:cubicBezTo>
                <a:cubicBezTo>
                  <a:pt x="287" y="343"/>
                  <a:pt x="284" y="345"/>
                  <a:pt x="282" y="344"/>
                </a:cubicBezTo>
                <a:cubicBezTo>
                  <a:pt x="280" y="344"/>
                  <a:pt x="279" y="340"/>
                  <a:pt x="278" y="340"/>
                </a:cubicBezTo>
                <a:cubicBezTo>
                  <a:pt x="276" y="339"/>
                  <a:pt x="272" y="341"/>
                  <a:pt x="270" y="342"/>
                </a:cubicBezTo>
                <a:cubicBezTo>
                  <a:pt x="268" y="343"/>
                  <a:pt x="264" y="347"/>
                  <a:pt x="262" y="348"/>
                </a:cubicBezTo>
                <a:cubicBezTo>
                  <a:pt x="260" y="349"/>
                  <a:pt x="257" y="350"/>
                  <a:pt x="255" y="350"/>
                </a:cubicBezTo>
                <a:cubicBezTo>
                  <a:pt x="254" y="349"/>
                  <a:pt x="251" y="347"/>
                  <a:pt x="249" y="347"/>
                </a:cubicBezTo>
                <a:cubicBezTo>
                  <a:pt x="248" y="348"/>
                  <a:pt x="248" y="350"/>
                  <a:pt x="247" y="351"/>
                </a:cubicBezTo>
                <a:cubicBezTo>
                  <a:pt x="246" y="352"/>
                  <a:pt x="242" y="352"/>
                  <a:pt x="241" y="353"/>
                </a:cubicBezTo>
                <a:cubicBezTo>
                  <a:pt x="241" y="354"/>
                  <a:pt x="240" y="357"/>
                  <a:pt x="241" y="358"/>
                </a:cubicBezTo>
                <a:cubicBezTo>
                  <a:pt x="241" y="359"/>
                  <a:pt x="244" y="360"/>
                  <a:pt x="245" y="361"/>
                </a:cubicBezTo>
                <a:cubicBezTo>
                  <a:pt x="245" y="362"/>
                  <a:pt x="245" y="365"/>
                  <a:pt x="245" y="366"/>
                </a:cubicBezTo>
                <a:cubicBezTo>
                  <a:pt x="244" y="369"/>
                  <a:pt x="242" y="374"/>
                  <a:pt x="240" y="375"/>
                </a:cubicBezTo>
                <a:cubicBezTo>
                  <a:pt x="239" y="376"/>
                  <a:pt x="235" y="375"/>
                  <a:pt x="234" y="374"/>
                </a:cubicBezTo>
                <a:cubicBezTo>
                  <a:pt x="233" y="374"/>
                  <a:pt x="231" y="371"/>
                  <a:pt x="229" y="370"/>
                </a:cubicBezTo>
                <a:cubicBezTo>
                  <a:pt x="228" y="369"/>
                  <a:pt x="223" y="369"/>
                  <a:pt x="222" y="367"/>
                </a:cubicBezTo>
                <a:cubicBezTo>
                  <a:pt x="221" y="366"/>
                  <a:pt x="222" y="363"/>
                  <a:pt x="221" y="362"/>
                </a:cubicBezTo>
                <a:cubicBezTo>
                  <a:pt x="219" y="360"/>
                  <a:pt x="215" y="361"/>
                  <a:pt x="213" y="362"/>
                </a:cubicBezTo>
                <a:cubicBezTo>
                  <a:pt x="212" y="362"/>
                  <a:pt x="210" y="365"/>
                  <a:pt x="209" y="366"/>
                </a:cubicBezTo>
                <a:cubicBezTo>
                  <a:pt x="209" y="367"/>
                  <a:pt x="210" y="370"/>
                  <a:pt x="210" y="372"/>
                </a:cubicBezTo>
                <a:cubicBezTo>
                  <a:pt x="209" y="373"/>
                  <a:pt x="207" y="375"/>
                  <a:pt x="207" y="376"/>
                </a:cubicBezTo>
                <a:cubicBezTo>
                  <a:pt x="206" y="378"/>
                  <a:pt x="207" y="381"/>
                  <a:pt x="208" y="382"/>
                </a:cubicBezTo>
                <a:cubicBezTo>
                  <a:pt x="209" y="383"/>
                  <a:pt x="210" y="382"/>
                  <a:pt x="211" y="382"/>
                </a:cubicBezTo>
                <a:cubicBezTo>
                  <a:pt x="212" y="381"/>
                  <a:pt x="216" y="381"/>
                  <a:pt x="216" y="382"/>
                </a:cubicBezTo>
                <a:cubicBezTo>
                  <a:pt x="217" y="384"/>
                  <a:pt x="212" y="387"/>
                  <a:pt x="210" y="388"/>
                </a:cubicBezTo>
                <a:cubicBezTo>
                  <a:pt x="210" y="388"/>
                  <a:pt x="208" y="389"/>
                  <a:pt x="207" y="389"/>
                </a:cubicBezTo>
                <a:cubicBezTo>
                  <a:pt x="207" y="390"/>
                  <a:pt x="209" y="392"/>
                  <a:pt x="209" y="393"/>
                </a:cubicBezTo>
                <a:cubicBezTo>
                  <a:pt x="209" y="394"/>
                  <a:pt x="209" y="397"/>
                  <a:pt x="209" y="397"/>
                </a:cubicBezTo>
                <a:cubicBezTo>
                  <a:pt x="207" y="398"/>
                  <a:pt x="205" y="396"/>
                  <a:pt x="204" y="395"/>
                </a:cubicBezTo>
                <a:cubicBezTo>
                  <a:pt x="202" y="394"/>
                  <a:pt x="200" y="392"/>
                  <a:pt x="198" y="392"/>
                </a:cubicBezTo>
                <a:cubicBezTo>
                  <a:pt x="195" y="392"/>
                  <a:pt x="190" y="394"/>
                  <a:pt x="188" y="395"/>
                </a:cubicBezTo>
                <a:cubicBezTo>
                  <a:pt x="188" y="396"/>
                  <a:pt x="187" y="399"/>
                  <a:pt x="186" y="399"/>
                </a:cubicBezTo>
                <a:cubicBezTo>
                  <a:pt x="185" y="400"/>
                  <a:pt x="182" y="400"/>
                  <a:pt x="180" y="400"/>
                </a:cubicBezTo>
                <a:cubicBezTo>
                  <a:pt x="179" y="400"/>
                  <a:pt x="177" y="398"/>
                  <a:pt x="176" y="398"/>
                </a:cubicBezTo>
                <a:cubicBezTo>
                  <a:pt x="175" y="398"/>
                  <a:pt x="173" y="399"/>
                  <a:pt x="172" y="399"/>
                </a:cubicBezTo>
                <a:cubicBezTo>
                  <a:pt x="170" y="399"/>
                  <a:pt x="167" y="401"/>
                  <a:pt x="165" y="401"/>
                </a:cubicBezTo>
                <a:cubicBezTo>
                  <a:pt x="163" y="400"/>
                  <a:pt x="161" y="397"/>
                  <a:pt x="159" y="397"/>
                </a:cubicBezTo>
                <a:cubicBezTo>
                  <a:pt x="157" y="397"/>
                  <a:pt x="153" y="399"/>
                  <a:pt x="152" y="401"/>
                </a:cubicBezTo>
                <a:cubicBezTo>
                  <a:pt x="151" y="402"/>
                  <a:pt x="152" y="406"/>
                  <a:pt x="152" y="408"/>
                </a:cubicBezTo>
                <a:cubicBezTo>
                  <a:pt x="152" y="410"/>
                  <a:pt x="152" y="413"/>
                  <a:pt x="151" y="414"/>
                </a:cubicBezTo>
                <a:cubicBezTo>
                  <a:pt x="151" y="415"/>
                  <a:pt x="149" y="417"/>
                  <a:pt x="148" y="418"/>
                </a:cubicBezTo>
                <a:cubicBezTo>
                  <a:pt x="146" y="419"/>
                  <a:pt x="142" y="420"/>
                  <a:pt x="140" y="420"/>
                </a:cubicBezTo>
                <a:cubicBezTo>
                  <a:pt x="139" y="419"/>
                  <a:pt x="137" y="418"/>
                  <a:pt x="136" y="416"/>
                </a:cubicBezTo>
                <a:cubicBezTo>
                  <a:pt x="136" y="415"/>
                  <a:pt x="137" y="413"/>
                  <a:pt x="136" y="412"/>
                </a:cubicBezTo>
                <a:cubicBezTo>
                  <a:pt x="136" y="411"/>
                  <a:pt x="132" y="410"/>
                  <a:pt x="131" y="410"/>
                </a:cubicBezTo>
                <a:cubicBezTo>
                  <a:pt x="129" y="410"/>
                  <a:pt x="127" y="411"/>
                  <a:pt x="125" y="412"/>
                </a:cubicBezTo>
                <a:cubicBezTo>
                  <a:pt x="124" y="413"/>
                  <a:pt x="122" y="416"/>
                  <a:pt x="121" y="416"/>
                </a:cubicBezTo>
                <a:cubicBezTo>
                  <a:pt x="120" y="416"/>
                  <a:pt x="118" y="414"/>
                  <a:pt x="117" y="413"/>
                </a:cubicBezTo>
                <a:cubicBezTo>
                  <a:pt x="116" y="411"/>
                  <a:pt x="116" y="407"/>
                  <a:pt x="115" y="406"/>
                </a:cubicBezTo>
                <a:cubicBezTo>
                  <a:pt x="114" y="405"/>
                  <a:pt x="111" y="405"/>
                  <a:pt x="110" y="405"/>
                </a:cubicBezTo>
                <a:cubicBezTo>
                  <a:pt x="107" y="405"/>
                  <a:pt x="102" y="406"/>
                  <a:pt x="99" y="405"/>
                </a:cubicBezTo>
                <a:cubicBezTo>
                  <a:pt x="98" y="405"/>
                  <a:pt x="97" y="403"/>
                  <a:pt x="96" y="403"/>
                </a:cubicBezTo>
                <a:cubicBezTo>
                  <a:pt x="94" y="402"/>
                  <a:pt x="88" y="403"/>
                  <a:pt x="86" y="403"/>
                </a:cubicBezTo>
                <a:cubicBezTo>
                  <a:pt x="84" y="403"/>
                  <a:pt x="82" y="400"/>
                  <a:pt x="80" y="401"/>
                </a:cubicBezTo>
                <a:cubicBezTo>
                  <a:pt x="79" y="401"/>
                  <a:pt x="78" y="403"/>
                  <a:pt x="77" y="404"/>
                </a:cubicBezTo>
                <a:cubicBezTo>
                  <a:pt x="77" y="405"/>
                  <a:pt x="76" y="407"/>
                  <a:pt x="76" y="408"/>
                </a:cubicBezTo>
                <a:cubicBezTo>
                  <a:pt x="77" y="409"/>
                  <a:pt x="79" y="410"/>
                  <a:pt x="79" y="411"/>
                </a:cubicBezTo>
                <a:cubicBezTo>
                  <a:pt x="79" y="412"/>
                  <a:pt x="78" y="414"/>
                  <a:pt x="78" y="415"/>
                </a:cubicBezTo>
                <a:cubicBezTo>
                  <a:pt x="78" y="416"/>
                  <a:pt x="77" y="418"/>
                  <a:pt x="76" y="419"/>
                </a:cubicBezTo>
                <a:cubicBezTo>
                  <a:pt x="75" y="420"/>
                  <a:pt x="73" y="420"/>
                  <a:pt x="73" y="421"/>
                </a:cubicBezTo>
                <a:cubicBezTo>
                  <a:pt x="72" y="423"/>
                  <a:pt x="75" y="425"/>
                  <a:pt x="75" y="427"/>
                </a:cubicBezTo>
                <a:cubicBezTo>
                  <a:pt x="75" y="429"/>
                  <a:pt x="72" y="432"/>
                  <a:pt x="71" y="433"/>
                </a:cubicBezTo>
                <a:cubicBezTo>
                  <a:pt x="69" y="435"/>
                  <a:pt x="65" y="436"/>
                  <a:pt x="63" y="438"/>
                </a:cubicBezTo>
                <a:cubicBezTo>
                  <a:pt x="62" y="437"/>
                  <a:pt x="61" y="436"/>
                  <a:pt x="60" y="436"/>
                </a:cubicBezTo>
                <a:cubicBezTo>
                  <a:pt x="59" y="436"/>
                  <a:pt x="57" y="437"/>
                  <a:pt x="56" y="437"/>
                </a:cubicBezTo>
                <a:cubicBezTo>
                  <a:pt x="55" y="437"/>
                  <a:pt x="53" y="437"/>
                  <a:pt x="51" y="436"/>
                </a:cubicBezTo>
                <a:cubicBezTo>
                  <a:pt x="49" y="435"/>
                  <a:pt x="44" y="432"/>
                  <a:pt x="42" y="430"/>
                </a:cubicBezTo>
                <a:cubicBezTo>
                  <a:pt x="41" y="430"/>
                  <a:pt x="39" y="428"/>
                  <a:pt x="38" y="427"/>
                </a:cubicBezTo>
                <a:cubicBezTo>
                  <a:pt x="37" y="426"/>
                  <a:pt x="37" y="424"/>
                  <a:pt x="37" y="423"/>
                </a:cubicBezTo>
                <a:cubicBezTo>
                  <a:pt x="37" y="422"/>
                  <a:pt x="38" y="420"/>
                  <a:pt x="39" y="419"/>
                </a:cubicBezTo>
                <a:cubicBezTo>
                  <a:pt x="39" y="418"/>
                  <a:pt x="40" y="416"/>
                  <a:pt x="40" y="415"/>
                </a:cubicBezTo>
                <a:cubicBezTo>
                  <a:pt x="39" y="414"/>
                  <a:pt x="37" y="413"/>
                  <a:pt x="36" y="413"/>
                </a:cubicBezTo>
                <a:cubicBezTo>
                  <a:pt x="34" y="413"/>
                  <a:pt x="32" y="415"/>
                  <a:pt x="31" y="416"/>
                </a:cubicBezTo>
                <a:cubicBezTo>
                  <a:pt x="30" y="417"/>
                  <a:pt x="29" y="419"/>
                  <a:pt x="28" y="419"/>
                </a:cubicBezTo>
                <a:cubicBezTo>
                  <a:pt x="27" y="420"/>
                  <a:pt x="24" y="420"/>
                  <a:pt x="22" y="419"/>
                </a:cubicBezTo>
                <a:cubicBezTo>
                  <a:pt x="21" y="419"/>
                  <a:pt x="20" y="415"/>
                  <a:pt x="18" y="414"/>
                </a:cubicBezTo>
                <a:cubicBezTo>
                  <a:pt x="17" y="414"/>
                  <a:pt x="14" y="415"/>
                  <a:pt x="12" y="414"/>
                </a:cubicBezTo>
                <a:cubicBezTo>
                  <a:pt x="11" y="414"/>
                  <a:pt x="8" y="413"/>
                  <a:pt x="8" y="412"/>
                </a:cubicBezTo>
                <a:cubicBezTo>
                  <a:pt x="7" y="411"/>
                  <a:pt x="11" y="408"/>
                  <a:pt x="11" y="407"/>
                </a:cubicBezTo>
                <a:cubicBezTo>
                  <a:pt x="11" y="406"/>
                  <a:pt x="11" y="404"/>
                  <a:pt x="11" y="403"/>
                </a:cubicBezTo>
                <a:cubicBezTo>
                  <a:pt x="10" y="403"/>
                  <a:pt x="9" y="402"/>
                  <a:pt x="9" y="401"/>
                </a:cubicBezTo>
                <a:cubicBezTo>
                  <a:pt x="9" y="400"/>
                  <a:pt x="10" y="397"/>
                  <a:pt x="10" y="396"/>
                </a:cubicBezTo>
                <a:cubicBezTo>
                  <a:pt x="10" y="395"/>
                  <a:pt x="10" y="393"/>
                  <a:pt x="9" y="392"/>
                </a:cubicBezTo>
                <a:cubicBezTo>
                  <a:pt x="9" y="391"/>
                  <a:pt x="7" y="389"/>
                  <a:pt x="7" y="388"/>
                </a:cubicBezTo>
                <a:cubicBezTo>
                  <a:pt x="6" y="386"/>
                  <a:pt x="7" y="381"/>
                  <a:pt x="6" y="380"/>
                </a:cubicBezTo>
                <a:cubicBezTo>
                  <a:pt x="5" y="378"/>
                  <a:pt x="2" y="377"/>
                  <a:pt x="2" y="376"/>
                </a:cubicBezTo>
                <a:cubicBezTo>
                  <a:pt x="1" y="375"/>
                  <a:pt x="2" y="372"/>
                  <a:pt x="2" y="371"/>
                </a:cubicBezTo>
                <a:cubicBezTo>
                  <a:pt x="3" y="370"/>
                  <a:pt x="4" y="368"/>
                  <a:pt x="5" y="367"/>
                </a:cubicBezTo>
                <a:cubicBezTo>
                  <a:pt x="5" y="365"/>
                  <a:pt x="4" y="363"/>
                  <a:pt x="4" y="361"/>
                </a:cubicBezTo>
                <a:cubicBezTo>
                  <a:pt x="3" y="360"/>
                  <a:pt x="1" y="359"/>
                  <a:pt x="1" y="358"/>
                </a:cubicBezTo>
                <a:cubicBezTo>
                  <a:pt x="1" y="357"/>
                  <a:pt x="0" y="355"/>
                  <a:pt x="0" y="354"/>
                </a:cubicBezTo>
                <a:cubicBezTo>
                  <a:pt x="0" y="352"/>
                  <a:pt x="1" y="349"/>
                  <a:pt x="2" y="347"/>
                </a:cubicBezTo>
                <a:cubicBezTo>
                  <a:pt x="3" y="346"/>
                  <a:pt x="6" y="345"/>
                  <a:pt x="7" y="345"/>
                </a:cubicBezTo>
                <a:cubicBezTo>
                  <a:pt x="8" y="345"/>
                  <a:pt x="11" y="346"/>
                  <a:pt x="12" y="346"/>
                </a:cubicBezTo>
                <a:cubicBezTo>
                  <a:pt x="13" y="345"/>
                  <a:pt x="12" y="342"/>
                  <a:pt x="12" y="341"/>
                </a:cubicBezTo>
                <a:cubicBezTo>
                  <a:pt x="13" y="340"/>
                  <a:pt x="14" y="337"/>
                  <a:pt x="13" y="336"/>
                </a:cubicBezTo>
                <a:cubicBezTo>
                  <a:pt x="13" y="334"/>
                  <a:pt x="13" y="332"/>
                  <a:pt x="12" y="330"/>
                </a:cubicBezTo>
                <a:cubicBezTo>
                  <a:pt x="12" y="329"/>
                  <a:pt x="10" y="328"/>
                  <a:pt x="10" y="327"/>
                </a:cubicBezTo>
                <a:cubicBezTo>
                  <a:pt x="9" y="325"/>
                  <a:pt x="9" y="323"/>
                  <a:pt x="10" y="321"/>
                </a:cubicBezTo>
                <a:cubicBezTo>
                  <a:pt x="10" y="320"/>
                  <a:pt x="13" y="319"/>
                  <a:pt x="14" y="318"/>
                </a:cubicBezTo>
                <a:cubicBezTo>
                  <a:pt x="15" y="317"/>
                  <a:pt x="16" y="313"/>
                  <a:pt x="16" y="311"/>
                </a:cubicBezTo>
                <a:cubicBezTo>
                  <a:pt x="15" y="310"/>
                  <a:pt x="13" y="310"/>
                  <a:pt x="13" y="309"/>
                </a:cubicBezTo>
                <a:cubicBezTo>
                  <a:pt x="13" y="309"/>
                  <a:pt x="14" y="307"/>
                  <a:pt x="14" y="307"/>
                </a:cubicBezTo>
                <a:cubicBezTo>
                  <a:pt x="13" y="306"/>
                  <a:pt x="12" y="304"/>
                  <a:pt x="12" y="303"/>
                </a:cubicBezTo>
                <a:cubicBezTo>
                  <a:pt x="11" y="302"/>
                  <a:pt x="11" y="299"/>
                  <a:pt x="12" y="298"/>
                </a:cubicBezTo>
                <a:cubicBezTo>
                  <a:pt x="13" y="297"/>
                  <a:pt x="16" y="298"/>
                  <a:pt x="18" y="297"/>
                </a:cubicBezTo>
                <a:cubicBezTo>
                  <a:pt x="19" y="297"/>
                  <a:pt x="21" y="297"/>
                  <a:pt x="22" y="297"/>
                </a:cubicBezTo>
                <a:cubicBezTo>
                  <a:pt x="23" y="297"/>
                  <a:pt x="26" y="299"/>
                  <a:pt x="27" y="298"/>
                </a:cubicBezTo>
                <a:cubicBezTo>
                  <a:pt x="27" y="297"/>
                  <a:pt x="26" y="295"/>
                  <a:pt x="26" y="294"/>
                </a:cubicBezTo>
                <a:cubicBezTo>
                  <a:pt x="25" y="293"/>
                  <a:pt x="23" y="290"/>
                  <a:pt x="22" y="289"/>
                </a:cubicBezTo>
                <a:cubicBezTo>
                  <a:pt x="20" y="288"/>
                  <a:pt x="18" y="286"/>
                  <a:pt x="17" y="285"/>
                </a:cubicBezTo>
                <a:cubicBezTo>
                  <a:pt x="16" y="284"/>
                  <a:pt x="15" y="282"/>
                  <a:pt x="14" y="280"/>
                </a:cubicBezTo>
                <a:cubicBezTo>
                  <a:pt x="14" y="279"/>
                  <a:pt x="15" y="277"/>
                  <a:pt x="15" y="276"/>
                </a:cubicBezTo>
                <a:cubicBezTo>
                  <a:pt x="16" y="272"/>
                  <a:pt x="17" y="266"/>
                  <a:pt x="17" y="263"/>
                </a:cubicBezTo>
                <a:cubicBezTo>
                  <a:pt x="17" y="261"/>
                  <a:pt x="17" y="258"/>
                  <a:pt x="16" y="256"/>
                </a:cubicBezTo>
                <a:cubicBezTo>
                  <a:pt x="15" y="255"/>
                  <a:pt x="11" y="253"/>
                  <a:pt x="10" y="251"/>
                </a:cubicBezTo>
                <a:cubicBezTo>
                  <a:pt x="10" y="250"/>
                  <a:pt x="11" y="246"/>
                  <a:pt x="11" y="245"/>
                </a:cubicBezTo>
                <a:cubicBezTo>
                  <a:pt x="10" y="243"/>
                  <a:pt x="9" y="240"/>
                  <a:pt x="8" y="239"/>
                </a:cubicBezTo>
                <a:cubicBezTo>
                  <a:pt x="8" y="237"/>
                  <a:pt x="6" y="233"/>
                  <a:pt x="6" y="231"/>
                </a:cubicBezTo>
                <a:cubicBezTo>
                  <a:pt x="6" y="229"/>
                  <a:pt x="6" y="225"/>
                  <a:pt x="6" y="223"/>
                </a:cubicBezTo>
                <a:cubicBezTo>
                  <a:pt x="7" y="220"/>
                  <a:pt x="6" y="214"/>
                  <a:pt x="8" y="211"/>
                </a:cubicBezTo>
                <a:cubicBezTo>
                  <a:pt x="9" y="210"/>
                  <a:pt x="12" y="209"/>
                  <a:pt x="14" y="209"/>
                </a:cubicBezTo>
                <a:cubicBezTo>
                  <a:pt x="16" y="209"/>
                  <a:pt x="20" y="210"/>
                  <a:pt x="21" y="210"/>
                </a:cubicBezTo>
                <a:cubicBezTo>
                  <a:pt x="23" y="210"/>
                  <a:pt x="27" y="209"/>
                  <a:pt x="29" y="208"/>
                </a:cubicBezTo>
                <a:cubicBezTo>
                  <a:pt x="30" y="206"/>
                  <a:pt x="32" y="202"/>
                  <a:pt x="33" y="200"/>
                </a:cubicBezTo>
                <a:cubicBezTo>
                  <a:pt x="35" y="198"/>
                  <a:pt x="37" y="193"/>
                  <a:pt x="38" y="190"/>
                </a:cubicBezTo>
                <a:cubicBezTo>
                  <a:pt x="38" y="187"/>
                  <a:pt x="37" y="181"/>
                  <a:pt x="38" y="178"/>
                </a:cubicBezTo>
                <a:cubicBezTo>
                  <a:pt x="38" y="175"/>
                  <a:pt x="39" y="170"/>
                  <a:pt x="40" y="168"/>
                </a:cubicBezTo>
                <a:cubicBezTo>
                  <a:pt x="41" y="167"/>
                  <a:pt x="46" y="165"/>
                  <a:pt x="47" y="164"/>
                </a:cubicBezTo>
                <a:cubicBezTo>
                  <a:pt x="48" y="163"/>
                  <a:pt x="50" y="160"/>
                  <a:pt x="50" y="159"/>
                </a:cubicBezTo>
                <a:cubicBezTo>
                  <a:pt x="50" y="158"/>
                  <a:pt x="47" y="157"/>
                  <a:pt x="47" y="155"/>
                </a:cubicBezTo>
                <a:cubicBezTo>
                  <a:pt x="47" y="154"/>
                  <a:pt x="47" y="152"/>
                  <a:pt x="47" y="152"/>
                </a:cubicBezTo>
                <a:cubicBezTo>
                  <a:pt x="47" y="149"/>
                  <a:pt x="51" y="146"/>
                  <a:pt x="50" y="144"/>
                </a:cubicBezTo>
                <a:cubicBezTo>
                  <a:pt x="50" y="142"/>
                  <a:pt x="48" y="140"/>
                  <a:pt x="47" y="139"/>
                </a:cubicBezTo>
                <a:cubicBezTo>
                  <a:pt x="46" y="138"/>
                  <a:pt x="44" y="135"/>
                  <a:pt x="43" y="135"/>
                </a:cubicBezTo>
                <a:cubicBezTo>
                  <a:pt x="42" y="134"/>
                  <a:pt x="39" y="134"/>
                  <a:pt x="38" y="133"/>
                </a:cubicBezTo>
                <a:cubicBezTo>
                  <a:pt x="37" y="132"/>
                  <a:pt x="36" y="129"/>
                  <a:pt x="36" y="128"/>
                </a:cubicBezTo>
                <a:cubicBezTo>
                  <a:pt x="35" y="127"/>
                  <a:pt x="34" y="124"/>
                  <a:pt x="32" y="123"/>
                </a:cubicBezTo>
                <a:cubicBezTo>
                  <a:pt x="31" y="122"/>
                  <a:pt x="26" y="122"/>
                  <a:pt x="25" y="121"/>
                </a:cubicBezTo>
                <a:cubicBezTo>
                  <a:pt x="23" y="120"/>
                  <a:pt x="22" y="117"/>
                  <a:pt x="21" y="116"/>
                </a:cubicBezTo>
                <a:cubicBezTo>
                  <a:pt x="21" y="114"/>
                  <a:pt x="22" y="108"/>
                  <a:pt x="23" y="106"/>
                </a:cubicBezTo>
                <a:cubicBezTo>
                  <a:pt x="23" y="104"/>
                  <a:pt x="26" y="101"/>
                  <a:pt x="26" y="99"/>
                </a:cubicBezTo>
                <a:cubicBezTo>
                  <a:pt x="27" y="97"/>
                  <a:pt x="26" y="92"/>
                  <a:pt x="25" y="90"/>
                </a:cubicBezTo>
                <a:cubicBezTo>
                  <a:pt x="24" y="89"/>
                  <a:pt x="20" y="90"/>
                  <a:pt x="20" y="89"/>
                </a:cubicBezTo>
                <a:cubicBezTo>
                  <a:pt x="19" y="88"/>
                  <a:pt x="19" y="85"/>
                  <a:pt x="19" y="84"/>
                </a:cubicBezTo>
                <a:cubicBezTo>
                  <a:pt x="19" y="83"/>
                  <a:pt x="21" y="81"/>
                  <a:pt x="22" y="80"/>
                </a:cubicBezTo>
                <a:cubicBezTo>
                  <a:pt x="23" y="77"/>
                  <a:pt x="26" y="73"/>
                  <a:pt x="27" y="71"/>
                </a:cubicBezTo>
                <a:cubicBezTo>
                  <a:pt x="28" y="69"/>
                  <a:pt x="30" y="65"/>
                  <a:pt x="30" y="63"/>
                </a:cubicBezTo>
                <a:cubicBezTo>
                  <a:pt x="30" y="61"/>
                  <a:pt x="29" y="58"/>
                  <a:pt x="28" y="56"/>
                </a:cubicBezTo>
                <a:cubicBezTo>
                  <a:pt x="27" y="54"/>
                  <a:pt x="24" y="51"/>
                  <a:pt x="23" y="50"/>
                </a:cubicBezTo>
                <a:cubicBezTo>
                  <a:pt x="22" y="48"/>
                  <a:pt x="20" y="45"/>
                  <a:pt x="20" y="44"/>
                </a:cubicBezTo>
                <a:cubicBezTo>
                  <a:pt x="18" y="42"/>
                  <a:pt x="16" y="39"/>
                  <a:pt x="15" y="37"/>
                </a:cubicBezTo>
                <a:cubicBezTo>
                  <a:pt x="15" y="36"/>
                  <a:pt x="13" y="35"/>
                  <a:pt x="12" y="33"/>
                </a:cubicBezTo>
                <a:cubicBezTo>
                  <a:pt x="12" y="33"/>
                  <a:pt x="13" y="33"/>
                  <a:pt x="13" y="33"/>
                </a:cubicBezTo>
                <a:cubicBezTo>
                  <a:pt x="14" y="32"/>
                  <a:pt x="16" y="28"/>
                  <a:pt x="16" y="26"/>
                </a:cubicBezTo>
                <a:cubicBezTo>
                  <a:pt x="17" y="25"/>
                  <a:pt x="16" y="20"/>
                  <a:pt x="17" y="19"/>
                </a:cubicBezTo>
                <a:cubicBezTo>
                  <a:pt x="17" y="18"/>
                  <a:pt x="20" y="16"/>
                  <a:pt x="21" y="16"/>
                </a:cubicBezTo>
                <a:cubicBezTo>
                  <a:pt x="23" y="16"/>
                  <a:pt x="26" y="16"/>
                  <a:pt x="27" y="16"/>
                </a:cubicBezTo>
                <a:cubicBezTo>
                  <a:pt x="29" y="17"/>
                  <a:pt x="32" y="21"/>
                  <a:pt x="34" y="21"/>
                </a:cubicBezTo>
                <a:cubicBezTo>
                  <a:pt x="36" y="22"/>
                  <a:pt x="40" y="22"/>
                  <a:pt x="41" y="21"/>
                </a:cubicBezTo>
                <a:cubicBezTo>
                  <a:pt x="42" y="21"/>
                  <a:pt x="43" y="19"/>
                  <a:pt x="43" y="18"/>
                </a:cubicBezTo>
                <a:cubicBezTo>
                  <a:pt x="45" y="17"/>
                  <a:pt x="48" y="17"/>
                  <a:pt x="50" y="17"/>
                </a:cubicBezTo>
                <a:cubicBezTo>
                  <a:pt x="52" y="16"/>
                  <a:pt x="57" y="16"/>
                  <a:pt x="59" y="15"/>
                </a:cubicBezTo>
                <a:cubicBezTo>
                  <a:pt x="61" y="14"/>
                  <a:pt x="64" y="10"/>
                  <a:pt x="66" y="8"/>
                </a:cubicBezTo>
                <a:cubicBezTo>
                  <a:pt x="67" y="7"/>
                  <a:pt x="70" y="2"/>
                  <a:pt x="72" y="1"/>
                </a:cubicBezTo>
                <a:cubicBezTo>
                  <a:pt x="74" y="0"/>
                  <a:pt x="78" y="0"/>
                  <a:pt x="80" y="1"/>
                </a:cubicBezTo>
                <a:cubicBezTo>
                  <a:pt x="81" y="2"/>
                  <a:pt x="83" y="4"/>
                  <a:pt x="83" y="6"/>
                </a:cubicBezTo>
                <a:cubicBezTo>
                  <a:pt x="84" y="8"/>
                  <a:pt x="82" y="13"/>
                  <a:pt x="83" y="15"/>
                </a:cubicBezTo>
                <a:cubicBezTo>
                  <a:pt x="83" y="17"/>
                  <a:pt x="86" y="21"/>
                  <a:pt x="87" y="22"/>
                </a:cubicBezTo>
                <a:close/>
              </a:path>
            </a:pathLst>
          </a:custGeom>
          <a:solidFill>
            <a:srgbClr val="92929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5" name="Freeform 10"/>
          <p:cNvSpPr>
            <a:spLocks/>
          </p:cNvSpPr>
          <p:nvPr/>
        </p:nvSpPr>
        <p:spPr bwMode="auto">
          <a:xfrm>
            <a:off x="9389531" y="5322064"/>
            <a:ext cx="1176565" cy="947170"/>
          </a:xfrm>
          <a:custGeom>
            <a:avLst/>
            <a:gdLst/>
            <a:ahLst/>
            <a:cxnLst>
              <a:cxn ang="0">
                <a:pos x="397" y="31"/>
              </a:cxn>
              <a:cxn ang="0">
                <a:pos x="365" y="79"/>
              </a:cxn>
              <a:cxn ang="0">
                <a:pos x="331" y="133"/>
              </a:cxn>
              <a:cxn ang="0">
                <a:pos x="278" y="201"/>
              </a:cxn>
              <a:cxn ang="0">
                <a:pos x="237" y="241"/>
              </a:cxn>
              <a:cxn ang="0">
                <a:pos x="204" y="282"/>
              </a:cxn>
              <a:cxn ang="0">
                <a:pos x="188" y="293"/>
              </a:cxn>
              <a:cxn ang="0">
                <a:pos x="186" y="310"/>
              </a:cxn>
              <a:cxn ang="0">
                <a:pos x="175" y="304"/>
              </a:cxn>
              <a:cxn ang="0">
                <a:pos x="169" y="314"/>
              </a:cxn>
              <a:cxn ang="0">
                <a:pos x="155" y="319"/>
              </a:cxn>
              <a:cxn ang="0">
                <a:pos x="130" y="308"/>
              </a:cxn>
              <a:cxn ang="0">
                <a:pos x="134" y="301"/>
              </a:cxn>
              <a:cxn ang="0">
                <a:pos x="123" y="297"/>
              </a:cxn>
              <a:cxn ang="0">
                <a:pos x="118" y="306"/>
              </a:cxn>
              <a:cxn ang="0">
                <a:pos x="104" y="317"/>
              </a:cxn>
              <a:cxn ang="0">
                <a:pos x="96" y="328"/>
              </a:cxn>
              <a:cxn ang="0">
                <a:pos x="100" y="312"/>
              </a:cxn>
              <a:cxn ang="0">
                <a:pos x="93" y="317"/>
              </a:cxn>
              <a:cxn ang="0">
                <a:pos x="82" y="318"/>
              </a:cxn>
              <a:cxn ang="0">
                <a:pos x="71" y="330"/>
              </a:cxn>
              <a:cxn ang="0">
                <a:pos x="62" y="329"/>
              </a:cxn>
              <a:cxn ang="0">
                <a:pos x="63" y="324"/>
              </a:cxn>
              <a:cxn ang="0">
                <a:pos x="51" y="320"/>
              </a:cxn>
              <a:cxn ang="0">
                <a:pos x="59" y="299"/>
              </a:cxn>
              <a:cxn ang="0">
                <a:pos x="76" y="303"/>
              </a:cxn>
              <a:cxn ang="0">
                <a:pos x="75" y="282"/>
              </a:cxn>
              <a:cxn ang="0">
                <a:pos x="57" y="290"/>
              </a:cxn>
              <a:cxn ang="0">
                <a:pos x="32" y="267"/>
              </a:cxn>
              <a:cxn ang="0">
                <a:pos x="17" y="247"/>
              </a:cxn>
              <a:cxn ang="0">
                <a:pos x="9" y="226"/>
              </a:cxn>
              <a:cxn ang="0">
                <a:pos x="8" y="209"/>
              </a:cxn>
              <a:cxn ang="0">
                <a:pos x="0" y="186"/>
              </a:cxn>
              <a:cxn ang="0">
                <a:pos x="9" y="174"/>
              </a:cxn>
              <a:cxn ang="0">
                <a:pos x="28" y="169"/>
              </a:cxn>
              <a:cxn ang="0">
                <a:pos x="44" y="148"/>
              </a:cxn>
              <a:cxn ang="0">
                <a:pos x="62" y="155"/>
              </a:cxn>
              <a:cxn ang="0">
                <a:pos x="77" y="145"/>
              </a:cxn>
              <a:cxn ang="0">
                <a:pos x="92" y="162"/>
              </a:cxn>
              <a:cxn ang="0">
                <a:pos x="126" y="164"/>
              </a:cxn>
              <a:cxn ang="0">
                <a:pos x="134" y="154"/>
              </a:cxn>
              <a:cxn ang="0">
                <a:pos x="121" y="132"/>
              </a:cxn>
              <a:cxn ang="0">
                <a:pos x="99" y="122"/>
              </a:cxn>
              <a:cxn ang="0">
                <a:pos x="137" y="116"/>
              </a:cxn>
              <a:cxn ang="0">
                <a:pos x="161" y="123"/>
              </a:cxn>
              <a:cxn ang="0">
                <a:pos x="207" y="121"/>
              </a:cxn>
              <a:cxn ang="0">
                <a:pos x="243" y="98"/>
              </a:cxn>
              <a:cxn ang="0">
                <a:pos x="258" y="88"/>
              </a:cxn>
              <a:cxn ang="0">
                <a:pos x="285" y="85"/>
              </a:cxn>
              <a:cxn ang="0">
                <a:pos x="310" y="76"/>
              </a:cxn>
              <a:cxn ang="0">
                <a:pos x="344" y="46"/>
              </a:cxn>
              <a:cxn ang="0">
                <a:pos x="366" y="24"/>
              </a:cxn>
              <a:cxn ang="0">
                <a:pos x="408" y="1"/>
              </a:cxn>
            </a:cxnLst>
            <a:rect l="0" t="0" r="r" b="b"/>
            <a:pathLst>
              <a:path w="417" h="336">
                <a:moveTo>
                  <a:pt x="417" y="0"/>
                </a:moveTo>
                <a:cubicBezTo>
                  <a:pt x="416" y="2"/>
                  <a:pt x="415" y="4"/>
                  <a:pt x="415" y="5"/>
                </a:cubicBezTo>
                <a:cubicBezTo>
                  <a:pt x="413" y="8"/>
                  <a:pt x="408" y="12"/>
                  <a:pt x="406" y="15"/>
                </a:cubicBezTo>
                <a:cubicBezTo>
                  <a:pt x="405" y="17"/>
                  <a:pt x="404" y="22"/>
                  <a:pt x="402" y="24"/>
                </a:cubicBezTo>
                <a:cubicBezTo>
                  <a:pt x="401" y="26"/>
                  <a:pt x="399" y="29"/>
                  <a:pt x="397" y="31"/>
                </a:cubicBezTo>
                <a:cubicBezTo>
                  <a:pt x="395" y="34"/>
                  <a:pt x="391" y="40"/>
                  <a:pt x="389" y="44"/>
                </a:cubicBezTo>
                <a:cubicBezTo>
                  <a:pt x="388" y="46"/>
                  <a:pt x="388" y="50"/>
                  <a:pt x="387" y="52"/>
                </a:cubicBezTo>
                <a:cubicBezTo>
                  <a:pt x="386" y="54"/>
                  <a:pt x="384" y="59"/>
                  <a:pt x="383" y="62"/>
                </a:cubicBezTo>
                <a:cubicBezTo>
                  <a:pt x="381" y="65"/>
                  <a:pt x="377" y="72"/>
                  <a:pt x="373" y="75"/>
                </a:cubicBezTo>
                <a:cubicBezTo>
                  <a:pt x="372" y="76"/>
                  <a:pt x="367" y="77"/>
                  <a:pt x="365" y="79"/>
                </a:cubicBezTo>
                <a:cubicBezTo>
                  <a:pt x="364" y="80"/>
                  <a:pt x="361" y="84"/>
                  <a:pt x="360" y="85"/>
                </a:cubicBezTo>
                <a:cubicBezTo>
                  <a:pt x="358" y="89"/>
                  <a:pt x="357" y="96"/>
                  <a:pt x="355" y="100"/>
                </a:cubicBezTo>
                <a:cubicBezTo>
                  <a:pt x="353" y="102"/>
                  <a:pt x="349" y="107"/>
                  <a:pt x="347" y="110"/>
                </a:cubicBezTo>
                <a:cubicBezTo>
                  <a:pt x="345" y="113"/>
                  <a:pt x="341" y="119"/>
                  <a:pt x="339" y="122"/>
                </a:cubicBezTo>
                <a:cubicBezTo>
                  <a:pt x="337" y="125"/>
                  <a:pt x="333" y="130"/>
                  <a:pt x="331" y="133"/>
                </a:cubicBezTo>
                <a:cubicBezTo>
                  <a:pt x="329" y="137"/>
                  <a:pt x="324" y="144"/>
                  <a:pt x="321" y="147"/>
                </a:cubicBezTo>
                <a:cubicBezTo>
                  <a:pt x="315" y="152"/>
                  <a:pt x="302" y="161"/>
                  <a:pt x="297" y="167"/>
                </a:cubicBezTo>
                <a:cubicBezTo>
                  <a:pt x="294" y="170"/>
                  <a:pt x="290" y="177"/>
                  <a:pt x="287" y="180"/>
                </a:cubicBezTo>
                <a:cubicBezTo>
                  <a:pt x="285" y="183"/>
                  <a:pt x="279" y="188"/>
                  <a:pt x="278" y="191"/>
                </a:cubicBezTo>
                <a:cubicBezTo>
                  <a:pt x="278" y="193"/>
                  <a:pt x="280" y="199"/>
                  <a:pt x="278" y="201"/>
                </a:cubicBezTo>
                <a:cubicBezTo>
                  <a:pt x="277" y="203"/>
                  <a:pt x="270" y="203"/>
                  <a:pt x="268" y="204"/>
                </a:cubicBezTo>
                <a:cubicBezTo>
                  <a:pt x="265" y="206"/>
                  <a:pt x="261" y="210"/>
                  <a:pt x="259" y="213"/>
                </a:cubicBezTo>
                <a:cubicBezTo>
                  <a:pt x="257" y="214"/>
                  <a:pt x="255" y="219"/>
                  <a:pt x="253" y="221"/>
                </a:cubicBezTo>
                <a:cubicBezTo>
                  <a:pt x="252" y="223"/>
                  <a:pt x="248" y="227"/>
                  <a:pt x="246" y="229"/>
                </a:cubicBezTo>
                <a:cubicBezTo>
                  <a:pt x="244" y="232"/>
                  <a:pt x="240" y="238"/>
                  <a:pt x="237" y="241"/>
                </a:cubicBezTo>
                <a:cubicBezTo>
                  <a:pt x="235" y="242"/>
                  <a:pt x="231" y="245"/>
                  <a:pt x="229" y="247"/>
                </a:cubicBezTo>
                <a:cubicBezTo>
                  <a:pt x="227" y="249"/>
                  <a:pt x="226" y="255"/>
                  <a:pt x="224" y="258"/>
                </a:cubicBezTo>
                <a:cubicBezTo>
                  <a:pt x="222" y="261"/>
                  <a:pt x="218" y="265"/>
                  <a:pt x="216" y="268"/>
                </a:cubicBezTo>
                <a:cubicBezTo>
                  <a:pt x="215" y="269"/>
                  <a:pt x="212" y="273"/>
                  <a:pt x="211" y="274"/>
                </a:cubicBezTo>
                <a:cubicBezTo>
                  <a:pt x="209" y="276"/>
                  <a:pt x="205" y="280"/>
                  <a:pt x="204" y="282"/>
                </a:cubicBezTo>
                <a:cubicBezTo>
                  <a:pt x="203" y="284"/>
                  <a:pt x="201" y="287"/>
                  <a:pt x="200" y="289"/>
                </a:cubicBezTo>
                <a:cubicBezTo>
                  <a:pt x="199" y="290"/>
                  <a:pt x="197" y="294"/>
                  <a:pt x="196" y="296"/>
                </a:cubicBezTo>
                <a:cubicBezTo>
                  <a:pt x="195" y="297"/>
                  <a:pt x="195" y="299"/>
                  <a:pt x="194" y="299"/>
                </a:cubicBezTo>
                <a:cubicBezTo>
                  <a:pt x="193" y="299"/>
                  <a:pt x="191" y="298"/>
                  <a:pt x="190" y="297"/>
                </a:cubicBezTo>
                <a:cubicBezTo>
                  <a:pt x="189" y="296"/>
                  <a:pt x="189" y="293"/>
                  <a:pt x="188" y="293"/>
                </a:cubicBezTo>
                <a:cubicBezTo>
                  <a:pt x="187" y="293"/>
                  <a:pt x="186" y="296"/>
                  <a:pt x="185" y="296"/>
                </a:cubicBezTo>
                <a:cubicBezTo>
                  <a:pt x="185" y="297"/>
                  <a:pt x="183" y="297"/>
                  <a:pt x="183" y="298"/>
                </a:cubicBezTo>
                <a:cubicBezTo>
                  <a:pt x="183" y="299"/>
                  <a:pt x="182" y="301"/>
                  <a:pt x="183" y="302"/>
                </a:cubicBezTo>
                <a:cubicBezTo>
                  <a:pt x="183" y="304"/>
                  <a:pt x="187" y="305"/>
                  <a:pt x="188" y="307"/>
                </a:cubicBezTo>
                <a:cubicBezTo>
                  <a:pt x="188" y="307"/>
                  <a:pt x="187" y="310"/>
                  <a:pt x="186" y="310"/>
                </a:cubicBezTo>
                <a:cubicBezTo>
                  <a:pt x="186" y="311"/>
                  <a:pt x="183" y="312"/>
                  <a:pt x="182" y="312"/>
                </a:cubicBezTo>
                <a:cubicBezTo>
                  <a:pt x="181" y="313"/>
                  <a:pt x="178" y="312"/>
                  <a:pt x="178" y="312"/>
                </a:cubicBezTo>
                <a:cubicBezTo>
                  <a:pt x="177" y="311"/>
                  <a:pt x="176" y="310"/>
                  <a:pt x="176" y="309"/>
                </a:cubicBezTo>
                <a:cubicBezTo>
                  <a:pt x="176" y="308"/>
                  <a:pt x="179" y="307"/>
                  <a:pt x="179" y="306"/>
                </a:cubicBezTo>
                <a:cubicBezTo>
                  <a:pt x="179" y="305"/>
                  <a:pt x="176" y="304"/>
                  <a:pt x="175" y="304"/>
                </a:cubicBezTo>
                <a:cubicBezTo>
                  <a:pt x="174" y="304"/>
                  <a:pt x="173" y="306"/>
                  <a:pt x="172" y="306"/>
                </a:cubicBezTo>
                <a:cubicBezTo>
                  <a:pt x="172" y="307"/>
                  <a:pt x="171" y="308"/>
                  <a:pt x="171" y="309"/>
                </a:cubicBezTo>
                <a:cubicBezTo>
                  <a:pt x="171" y="310"/>
                  <a:pt x="171" y="311"/>
                  <a:pt x="171" y="311"/>
                </a:cubicBezTo>
                <a:cubicBezTo>
                  <a:pt x="171" y="312"/>
                  <a:pt x="171" y="313"/>
                  <a:pt x="171" y="313"/>
                </a:cubicBezTo>
                <a:cubicBezTo>
                  <a:pt x="171" y="314"/>
                  <a:pt x="169" y="314"/>
                  <a:pt x="169" y="314"/>
                </a:cubicBezTo>
                <a:cubicBezTo>
                  <a:pt x="167" y="314"/>
                  <a:pt x="164" y="311"/>
                  <a:pt x="162" y="310"/>
                </a:cubicBezTo>
                <a:cubicBezTo>
                  <a:pt x="162" y="310"/>
                  <a:pt x="160" y="309"/>
                  <a:pt x="159" y="309"/>
                </a:cubicBezTo>
                <a:cubicBezTo>
                  <a:pt x="158" y="309"/>
                  <a:pt x="158" y="311"/>
                  <a:pt x="157" y="312"/>
                </a:cubicBezTo>
                <a:cubicBezTo>
                  <a:pt x="157" y="313"/>
                  <a:pt x="158" y="316"/>
                  <a:pt x="158" y="317"/>
                </a:cubicBezTo>
                <a:cubicBezTo>
                  <a:pt x="158" y="318"/>
                  <a:pt x="156" y="319"/>
                  <a:pt x="155" y="319"/>
                </a:cubicBezTo>
                <a:cubicBezTo>
                  <a:pt x="153" y="319"/>
                  <a:pt x="149" y="316"/>
                  <a:pt x="148" y="315"/>
                </a:cubicBezTo>
                <a:cubicBezTo>
                  <a:pt x="147" y="314"/>
                  <a:pt x="145" y="311"/>
                  <a:pt x="144" y="311"/>
                </a:cubicBezTo>
                <a:cubicBezTo>
                  <a:pt x="143" y="310"/>
                  <a:pt x="140" y="310"/>
                  <a:pt x="138" y="310"/>
                </a:cubicBezTo>
                <a:cubicBezTo>
                  <a:pt x="137" y="310"/>
                  <a:pt x="134" y="310"/>
                  <a:pt x="133" y="310"/>
                </a:cubicBezTo>
                <a:cubicBezTo>
                  <a:pt x="132" y="310"/>
                  <a:pt x="130" y="308"/>
                  <a:pt x="130" y="308"/>
                </a:cubicBezTo>
                <a:cubicBezTo>
                  <a:pt x="130" y="307"/>
                  <a:pt x="129" y="306"/>
                  <a:pt x="130" y="305"/>
                </a:cubicBezTo>
                <a:cubicBezTo>
                  <a:pt x="130" y="305"/>
                  <a:pt x="131" y="305"/>
                  <a:pt x="132" y="305"/>
                </a:cubicBezTo>
                <a:cubicBezTo>
                  <a:pt x="133" y="305"/>
                  <a:pt x="134" y="307"/>
                  <a:pt x="135" y="306"/>
                </a:cubicBezTo>
                <a:cubicBezTo>
                  <a:pt x="136" y="306"/>
                  <a:pt x="136" y="305"/>
                  <a:pt x="136" y="305"/>
                </a:cubicBezTo>
                <a:cubicBezTo>
                  <a:pt x="136" y="304"/>
                  <a:pt x="135" y="302"/>
                  <a:pt x="134" y="301"/>
                </a:cubicBezTo>
                <a:cubicBezTo>
                  <a:pt x="134" y="300"/>
                  <a:pt x="132" y="301"/>
                  <a:pt x="131" y="301"/>
                </a:cubicBezTo>
                <a:cubicBezTo>
                  <a:pt x="130" y="300"/>
                  <a:pt x="130" y="299"/>
                  <a:pt x="130" y="298"/>
                </a:cubicBezTo>
                <a:cubicBezTo>
                  <a:pt x="129" y="298"/>
                  <a:pt x="129" y="296"/>
                  <a:pt x="128" y="296"/>
                </a:cubicBezTo>
                <a:cubicBezTo>
                  <a:pt x="127" y="295"/>
                  <a:pt x="126" y="294"/>
                  <a:pt x="125" y="295"/>
                </a:cubicBezTo>
                <a:cubicBezTo>
                  <a:pt x="124" y="295"/>
                  <a:pt x="123" y="296"/>
                  <a:pt x="123" y="297"/>
                </a:cubicBezTo>
                <a:cubicBezTo>
                  <a:pt x="123" y="298"/>
                  <a:pt x="123" y="299"/>
                  <a:pt x="123" y="300"/>
                </a:cubicBezTo>
                <a:cubicBezTo>
                  <a:pt x="123" y="300"/>
                  <a:pt x="125" y="301"/>
                  <a:pt x="125" y="301"/>
                </a:cubicBezTo>
                <a:cubicBezTo>
                  <a:pt x="126" y="302"/>
                  <a:pt x="126" y="304"/>
                  <a:pt x="125" y="304"/>
                </a:cubicBezTo>
                <a:cubicBezTo>
                  <a:pt x="125" y="305"/>
                  <a:pt x="124" y="306"/>
                  <a:pt x="123" y="306"/>
                </a:cubicBezTo>
                <a:cubicBezTo>
                  <a:pt x="122" y="307"/>
                  <a:pt x="119" y="306"/>
                  <a:pt x="118" y="306"/>
                </a:cubicBezTo>
                <a:cubicBezTo>
                  <a:pt x="117" y="306"/>
                  <a:pt x="115" y="304"/>
                  <a:pt x="114" y="304"/>
                </a:cubicBezTo>
                <a:cubicBezTo>
                  <a:pt x="113" y="304"/>
                  <a:pt x="110" y="304"/>
                  <a:pt x="109" y="304"/>
                </a:cubicBezTo>
                <a:cubicBezTo>
                  <a:pt x="108" y="305"/>
                  <a:pt x="108" y="308"/>
                  <a:pt x="107" y="310"/>
                </a:cubicBezTo>
                <a:cubicBezTo>
                  <a:pt x="107" y="311"/>
                  <a:pt x="105" y="313"/>
                  <a:pt x="104" y="314"/>
                </a:cubicBezTo>
                <a:cubicBezTo>
                  <a:pt x="104" y="315"/>
                  <a:pt x="103" y="316"/>
                  <a:pt x="104" y="317"/>
                </a:cubicBezTo>
                <a:cubicBezTo>
                  <a:pt x="104" y="317"/>
                  <a:pt x="104" y="318"/>
                  <a:pt x="104" y="319"/>
                </a:cubicBezTo>
                <a:cubicBezTo>
                  <a:pt x="104" y="320"/>
                  <a:pt x="104" y="321"/>
                  <a:pt x="103" y="321"/>
                </a:cubicBezTo>
                <a:cubicBezTo>
                  <a:pt x="103" y="322"/>
                  <a:pt x="102" y="324"/>
                  <a:pt x="102" y="325"/>
                </a:cubicBezTo>
                <a:cubicBezTo>
                  <a:pt x="101" y="326"/>
                  <a:pt x="100" y="327"/>
                  <a:pt x="100" y="327"/>
                </a:cubicBezTo>
                <a:cubicBezTo>
                  <a:pt x="99" y="328"/>
                  <a:pt x="97" y="329"/>
                  <a:pt x="96" y="328"/>
                </a:cubicBezTo>
                <a:cubicBezTo>
                  <a:pt x="95" y="328"/>
                  <a:pt x="95" y="326"/>
                  <a:pt x="95" y="325"/>
                </a:cubicBezTo>
                <a:cubicBezTo>
                  <a:pt x="95" y="325"/>
                  <a:pt x="95" y="324"/>
                  <a:pt x="95" y="323"/>
                </a:cubicBezTo>
                <a:cubicBezTo>
                  <a:pt x="96" y="322"/>
                  <a:pt x="98" y="322"/>
                  <a:pt x="98" y="321"/>
                </a:cubicBezTo>
                <a:cubicBezTo>
                  <a:pt x="99" y="320"/>
                  <a:pt x="100" y="317"/>
                  <a:pt x="101" y="316"/>
                </a:cubicBezTo>
                <a:cubicBezTo>
                  <a:pt x="101" y="315"/>
                  <a:pt x="100" y="313"/>
                  <a:pt x="100" y="312"/>
                </a:cubicBezTo>
                <a:cubicBezTo>
                  <a:pt x="100" y="311"/>
                  <a:pt x="101" y="308"/>
                  <a:pt x="101" y="308"/>
                </a:cubicBezTo>
                <a:cubicBezTo>
                  <a:pt x="100" y="307"/>
                  <a:pt x="99" y="307"/>
                  <a:pt x="98" y="307"/>
                </a:cubicBezTo>
                <a:cubicBezTo>
                  <a:pt x="97" y="307"/>
                  <a:pt x="95" y="308"/>
                  <a:pt x="95" y="308"/>
                </a:cubicBezTo>
                <a:cubicBezTo>
                  <a:pt x="94" y="309"/>
                  <a:pt x="94" y="311"/>
                  <a:pt x="94" y="312"/>
                </a:cubicBezTo>
                <a:cubicBezTo>
                  <a:pt x="94" y="313"/>
                  <a:pt x="94" y="315"/>
                  <a:pt x="93" y="317"/>
                </a:cubicBezTo>
                <a:cubicBezTo>
                  <a:pt x="93" y="318"/>
                  <a:pt x="93" y="320"/>
                  <a:pt x="92" y="321"/>
                </a:cubicBezTo>
                <a:cubicBezTo>
                  <a:pt x="92" y="322"/>
                  <a:pt x="90" y="323"/>
                  <a:pt x="89" y="323"/>
                </a:cubicBezTo>
                <a:cubicBezTo>
                  <a:pt x="89" y="323"/>
                  <a:pt x="88" y="323"/>
                  <a:pt x="87" y="322"/>
                </a:cubicBezTo>
                <a:cubicBezTo>
                  <a:pt x="86" y="321"/>
                  <a:pt x="86" y="319"/>
                  <a:pt x="85" y="318"/>
                </a:cubicBezTo>
                <a:cubicBezTo>
                  <a:pt x="85" y="318"/>
                  <a:pt x="83" y="318"/>
                  <a:pt x="82" y="318"/>
                </a:cubicBezTo>
                <a:cubicBezTo>
                  <a:pt x="81" y="318"/>
                  <a:pt x="80" y="319"/>
                  <a:pt x="79" y="320"/>
                </a:cubicBezTo>
                <a:cubicBezTo>
                  <a:pt x="78" y="320"/>
                  <a:pt x="78" y="322"/>
                  <a:pt x="77" y="323"/>
                </a:cubicBezTo>
                <a:cubicBezTo>
                  <a:pt x="77" y="324"/>
                  <a:pt x="77" y="326"/>
                  <a:pt x="77" y="327"/>
                </a:cubicBezTo>
                <a:cubicBezTo>
                  <a:pt x="77" y="328"/>
                  <a:pt x="76" y="330"/>
                  <a:pt x="76" y="330"/>
                </a:cubicBezTo>
                <a:cubicBezTo>
                  <a:pt x="75" y="331"/>
                  <a:pt x="72" y="330"/>
                  <a:pt x="71" y="330"/>
                </a:cubicBezTo>
                <a:cubicBezTo>
                  <a:pt x="71" y="330"/>
                  <a:pt x="69" y="330"/>
                  <a:pt x="69" y="331"/>
                </a:cubicBezTo>
                <a:cubicBezTo>
                  <a:pt x="68" y="332"/>
                  <a:pt x="67" y="334"/>
                  <a:pt x="66" y="334"/>
                </a:cubicBezTo>
                <a:cubicBezTo>
                  <a:pt x="65" y="335"/>
                  <a:pt x="63" y="336"/>
                  <a:pt x="62" y="335"/>
                </a:cubicBezTo>
                <a:cubicBezTo>
                  <a:pt x="62" y="335"/>
                  <a:pt x="62" y="333"/>
                  <a:pt x="62" y="333"/>
                </a:cubicBezTo>
                <a:cubicBezTo>
                  <a:pt x="62" y="332"/>
                  <a:pt x="62" y="330"/>
                  <a:pt x="62" y="329"/>
                </a:cubicBezTo>
                <a:cubicBezTo>
                  <a:pt x="63" y="329"/>
                  <a:pt x="64" y="329"/>
                  <a:pt x="64" y="328"/>
                </a:cubicBezTo>
                <a:cubicBezTo>
                  <a:pt x="65" y="328"/>
                  <a:pt x="67" y="328"/>
                  <a:pt x="68" y="328"/>
                </a:cubicBezTo>
                <a:cubicBezTo>
                  <a:pt x="68" y="327"/>
                  <a:pt x="68" y="326"/>
                  <a:pt x="68" y="326"/>
                </a:cubicBezTo>
                <a:cubicBezTo>
                  <a:pt x="68" y="325"/>
                  <a:pt x="66" y="324"/>
                  <a:pt x="66" y="324"/>
                </a:cubicBezTo>
                <a:cubicBezTo>
                  <a:pt x="65" y="324"/>
                  <a:pt x="64" y="324"/>
                  <a:pt x="63" y="324"/>
                </a:cubicBezTo>
                <a:cubicBezTo>
                  <a:pt x="62" y="324"/>
                  <a:pt x="61" y="326"/>
                  <a:pt x="60" y="327"/>
                </a:cubicBezTo>
                <a:cubicBezTo>
                  <a:pt x="60" y="327"/>
                  <a:pt x="58" y="328"/>
                  <a:pt x="57" y="328"/>
                </a:cubicBezTo>
                <a:cubicBezTo>
                  <a:pt x="56" y="328"/>
                  <a:pt x="55" y="326"/>
                  <a:pt x="54" y="325"/>
                </a:cubicBezTo>
                <a:cubicBezTo>
                  <a:pt x="53" y="325"/>
                  <a:pt x="51" y="324"/>
                  <a:pt x="51" y="323"/>
                </a:cubicBezTo>
                <a:cubicBezTo>
                  <a:pt x="50" y="322"/>
                  <a:pt x="51" y="320"/>
                  <a:pt x="51" y="320"/>
                </a:cubicBezTo>
                <a:cubicBezTo>
                  <a:pt x="51" y="318"/>
                  <a:pt x="51" y="315"/>
                  <a:pt x="52" y="314"/>
                </a:cubicBezTo>
                <a:cubicBezTo>
                  <a:pt x="53" y="313"/>
                  <a:pt x="54" y="312"/>
                  <a:pt x="55" y="311"/>
                </a:cubicBezTo>
                <a:cubicBezTo>
                  <a:pt x="56" y="311"/>
                  <a:pt x="57" y="308"/>
                  <a:pt x="58" y="307"/>
                </a:cubicBezTo>
                <a:cubicBezTo>
                  <a:pt x="58" y="306"/>
                  <a:pt x="59" y="304"/>
                  <a:pt x="59" y="303"/>
                </a:cubicBezTo>
                <a:cubicBezTo>
                  <a:pt x="60" y="302"/>
                  <a:pt x="59" y="300"/>
                  <a:pt x="59" y="299"/>
                </a:cubicBezTo>
                <a:cubicBezTo>
                  <a:pt x="59" y="299"/>
                  <a:pt x="59" y="298"/>
                  <a:pt x="59" y="298"/>
                </a:cubicBezTo>
                <a:cubicBezTo>
                  <a:pt x="61" y="298"/>
                  <a:pt x="63" y="297"/>
                  <a:pt x="64" y="297"/>
                </a:cubicBezTo>
                <a:cubicBezTo>
                  <a:pt x="65" y="297"/>
                  <a:pt x="67" y="297"/>
                  <a:pt x="68" y="298"/>
                </a:cubicBezTo>
                <a:cubicBezTo>
                  <a:pt x="69" y="298"/>
                  <a:pt x="70" y="300"/>
                  <a:pt x="71" y="300"/>
                </a:cubicBezTo>
                <a:cubicBezTo>
                  <a:pt x="72" y="301"/>
                  <a:pt x="75" y="302"/>
                  <a:pt x="76" y="303"/>
                </a:cubicBezTo>
                <a:cubicBezTo>
                  <a:pt x="77" y="303"/>
                  <a:pt x="79" y="302"/>
                  <a:pt x="80" y="302"/>
                </a:cubicBezTo>
                <a:cubicBezTo>
                  <a:pt x="80" y="300"/>
                  <a:pt x="80" y="297"/>
                  <a:pt x="80" y="296"/>
                </a:cubicBezTo>
                <a:cubicBezTo>
                  <a:pt x="80" y="295"/>
                  <a:pt x="79" y="293"/>
                  <a:pt x="78" y="292"/>
                </a:cubicBezTo>
                <a:cubicBezTo>
                  <a:pt x="78" y="291"/>
                  <a:pt x="78" y="290"/>
                  <a:pt x="78" y="290"/>
                </a:cubicBezTo>
                <a:cubicBezTo>
                  <a:pt x="78" y="288"/>
                  <a:pt x="77" y="284"/>
                  <a:pt x="75" y="282"/>
                </a:cubicBezTo>
                <a:cubicBezTo>
                  <a:pt x="75" y="281"/>
                  <a:pt x="72" y="279"/>
                  <a:pt x="71" y="279"/>
                </a:cubicBezTo>
                <a:cubicBezTo>
                  <a:pt x="69" y="279"/>
                  <a:pt x="66" y="281"/>
                  <a:pt x="65" y="282"/>
                </a:cubicBezTo>
                <a:cubicBezTo>
                  <a:pt x="63" y="283"/>
                  <a:pt x="61" y="285"/>
                  <a:pt x="60" y="287"/>
                </a:cubicBezTo>
                <a:cubicBezTo>
                  <a:pt x="59" y="287"/>
                  <a:pt x="58" y="289"/>
                  <a:pt x="57" y="290"/>
                </a:cubicBezTo>
                <a:cubicBezTo>
                  <a:pt x="57" y="290"/>
                  <a:pt x="57" y="290"/>
                  <a:pt x="57" y="290"/>
                </a:cubicBezTo>
                <a:cubicBezTo>
                  <a:pt x="56" y="290"/>
                  <a:pt x="53" y="290"/>
                  <a:pt x="53" y="290"/>
                </a:cubicBezTo>
                <a:cubicBezTo>
                  <a:pt x="51" y="289"/>
                  <a:pt x="49" y="286"/>
                  <a:pt x="48" y="285"/>
                </a:cubicBezTo>
                <a:cubicBezTo>
                  <a:pt x="46" y="283"/>
                  <a:pt x="42" y="282"/>
                  <a:pt x="40" y="280"/>
                </a:cubicBezTo>
                <a:cubicBezTo>
                  <a:pt x="39" y="279"/>
                  <a:pt x="36" y="276"/>
                  <a:pt x="35" y="275"/>
                </a:cubicBezTo>
                <a:cubicBezTo>
                  <a:pt x="34" y="273"/>
                  <a:pt x="33" y="269"/>
                  <a:pt x="32" y="267"/>
                </a:cubicBezTo>
                <a:cubicBezTo>
                  <a:pt x="31" y="265"/>
                  <a:pt x="30" y="263"/>
                  <a:pt x="28" y="262"/>
                </a:cubicBezTo>
                <a:cubicBezTo>
                  <a:pt x="27" y="261"/>
                  <a:pt x="24" y="261"/>
                  <a:pt x="23" y="260"/>
                </a:cubicBezTo>
                <a:cubicBezTo>
                  <a:pt x="22" y="259"/>
                  <a:pt x="21" y="257"/>
                  <a:pt x="21" y="256"/>
                </a:cubicBezTo>
                <a:cubicBezTo>
                  <a:pt x="20" y="255"/>
                  <a:pt x="20" y="252"/>
                  <a:pt x="19" y="251"/>
                </a:cubicBezTo>
                <a:cubicBezTo>
                  <a:pt x="19" y="250"/>
                  <a:pt x="17" y="248"/>
                  <a:pt x="17" y="247"/>
                </a:cubicBezTo>
                <a:cubicBezTo>
                  <a:pt x="15" y="245"/>
                  <a:pt x="9" y="244"/>
                  <a:pt x="8" y="242"/>
                </a:cubicBezTo>
                <a:cubicBezTo>
                  <a:pt x="7" y="241"/>
                  <a:pt x="7" y="238"/>
                  <a:pt x="7" y="237"/>
                </a:cubicBezTo>
                <a:cubicBezTo>
                  <a:pt x="7" y="236"/>
                  <a:pt x="8" y="234"/>
                  <a:pt x="8" y="232"/>
                </a:cubicBezTo>
                <a:cubicBezTo>
                  <a:pt x="8" y="232"/>
                  <a:pt x="8" y="231"/>
                  <a:pt x="9" y="230"/>
                </a:cubicBezTo>
                <a:cubicBezTo>
                  <a:pt x="9" y="229"/>
                  <a:pt x="9" y="227"/>
                  <a:pt x="9" y="226"/>
                </a:cubicBezTo>
                <a:cubicBezTo>
                  <a:pt x="9" y="225"/>
                  <a:pt x="8" y="222"/>
                  <a:pt x="8" y="221"/>
                </a:cubicBezTo>
                <a:cubicBezTo>
                  <a:pt x="7" y="220"/>
                  <a:pt x="3" y="219"/>
                  <a:pt x="2" y="217"/>
                </a:cubicBezTo>
                <a:cubicBezTo>
                  <a:pt x="2" y="216"/>
                  <a:pt x="1" y="213"/>
                  <a:pt x="1" y="212"/>
                </a:cubicBezTo>
                <a:cubicBezTo>
                  <a:pt x="1" y="211"/>
                  <a:pt x="3" y="210"/>
                  <a:pt x="4" y="210"/>
                </a:cubicBezTo>
                <a:cubicBezTo>
                  <a:pt x="4" y="209"/>
                  <a:pt x="7" y="209"/>
                  <a:pt x="8" y="209"/>
                </a:cubicBezTo>
                <a:cubicBezTo>
                  <a:pt x="9" y="208"/>
                  <a:pt x="10" y="205"/>
                  <a:pt x="10" y="203"/>
                </a:cubicBezTo>
                <a:cubicBezTo>
                  <a:pt x="11" y="202"/>
                  <a:pt x="10" y="198"/>
                  <a:pt x="9" y="196"/>
                </a:cubicBezTo>
                <a:cubicBezTo>
                  <a:pt x="9" y="195"/>
                  <a:pt x="7" y="194"/>
                  <a:pt x="7" y="193"/>
                </a:cubicBezTo>
                <a:cubicBezTo>
                  <a:pt x="6" y="191"/>
                  <a:pt x="4" y="188"/>
                  <a:pt x="2" y="187"/>
                </a:cubicBezTo>
                <a:cubicBezTo>
                  <a:pt x="2" y="186"/>
                  <a:pt x="1" y="186"/>
                  <a:pt x="0" y="186"/>
                </a:cubicBezTo>
                <a:cubicBezTo>
                  <a:pt x="0" y="185"/>
                  <a:pt x="0" y="184"/>
                  <a:pt x="0" y="184"/>
                </a:cubicBezTo>
                <a:cubicBezTo>
                  <a:pt x="0" y="183"/>
                  <a:pt x="1" y="181"/>
                  <a:pt x="2" y="180"/>
                </a:cubicBezTo>
                <a:cubicBezTo>
                  <a:pt x="2" y="180"/>
                  <a:pt x="4" y="179"/>
                  <a:pt x="5" y="179"/>
                </a:cubicBezTo>
                <a:cubicBezTo>
                  <a:pt x="5" y="178"/>
                  <a:pt x="6" y="176"/>
                  <a:pt x="7" y="175"/>
                </a:cubicBezTo>
                <a:cubicBezTo>
                  <a:pt x="7" y="175"/>
                  <a:pt x="9" y="174"/>
                  <a:pt x="9" y="174"/>
                </a:cubicBezTo>
                <a:cubicBezTo>
                  <a:pt x="10" y="174"/>
                  <a:pt x="11" y="176"/>
                  <a:pt x="12" y="176"/>
                </a:cubicBezTo>
                <a:cubicBezTo>
                  <a:pt x="13" y="177"/>
                  <a:pt x="15" y="178"/>
                  <a:pt x="16" y="178"/>
                </a:cubicBezTo>
                <a:cubicBezTo>
                  <a:pt x="17" y="178"/>
                  <a:pt x="20" y="177"/>
                  <a:pt x="22" y="176"/>
                </a:cubicBezTo>
                <a:cubicBezTo>
                  <a:pt x="22" y="176"/>
                  <a:pt x="23" y="173"/>
                  <a:pt x="24" y="173"/>
                </a:cubicBezTo>
                <a:cubicBezTo>
                  <a:pt x="25" y="172"/>
                  <a:pt x="27" y="169"/>
                  <a:pt x="28" y="169"/>
                </a:cubicBezTo>
                <a:cubicBezTo>
                  <a:pt x="30" y="168"/>
                  <a:pt x="33" y="167"/>
                  <a:pt x="34" y="166"/>
                </a:cubicBezTo>
                <a:cubicBezTo>
                  <a:pt x="35" y="165"/>
                  <a:pt x="36" y="160"/>
                  <a:pt x="37" y="158"/>
                </a:cubicBezTo>
                <a:cubicBezTo>
                  <a:pt x="37" y="157"/>
                  <a:pt x="39" y="156"/>
                  <a:pt x="39" y="155"/>
                </a:cubicBezTo>
                <a:cubicBezTo>
                  <a:pt x="39" y="154"/>
                  <a:pt x="39" y="151"/>
                  <a:pt x="39" y="150"/>
                </a:cubicBezTo>
                <a:cubicBezTo>
                  <a:pt x="40" y="149"/>
                  <a:pt x="42" y="148"/>
                  <a:pt x="44" y="148"/>
                </a:cubicBezTo>
                <a:cubicBezTo>
                  <a:pt x="45" y="147"/>
                  <a:pt x="47" y="147"/>
                  <a:pt x="48" y="146"/>
                </a:cubicBezTo>
                <a:cubicBezTo>
                  <a:pt x="49" y="146"/>
                  <a:pt x="52" y="146"/>
                  <a:pt x="54" y="145"/>
                </a:cubicBezTo>
                <a:cubicBezTo>
                  <a:pt x="55" y="145"/>
                  <a:pt x="59" y="143"/>
                  <a:pt x="60" y="144"/>
                </a:cubicBezTo>
                <a:cubicBezTo>
                  <a:pt x="61" y="144"/>
                  <a:pt x="61" y="147"/>
                  <a:pt x="61" y="148"/>
                </a:cubicBezTo>
                <a:cubicBezTo>
                  <a:pt x="61" y="150"/>
                  <a:pt x="61" y="154"/>
                  <a:pt x="62" y="155"/>
                </a:cubicBezTo>
                <a:cubicBezTo>
                  <a:pt x="62" y="156"/>
                  <a:pt x="63" y="158"/>
                  <a:pt x="64" y="158"/>
                </a:cubicBezTo>
                <a:cubicBezTo>
                  <a:pt x="64" y="158"/>
                  <a:pt x="64" y="157"/>
                  <a:pt x="65" y="157"/>
                </a:cubicBezTo>
                <a:cubicBezTo>
                  <a:pt x="66" y="156"/>
                  <a:pt x="69" y="156"/>
                  <a:pt x="70" y="155"/>
                </a:cubicBezTo>
                <a:cubicBezTo>
                  <a:pt x="72" y="154"/>
                  <a:pt x="73" y="152"/>
                  <a:pt x="74" y="151"/>
                </a:cubicBezTo>
                <a:cubicBezTo>
                  <a:pt x="75" y="149"/>
                  <a:pt x="76" y="146"/>
                  <a:pt x="77" y="145"/>
                </a:cubicBezTo>
                <a:cubicBezTo>
                  <a:pt x="79" y="144"/>
                  <a:pt x="83" y="144"/>
                  <a:pt x="85" y="145"/>
                </a:cubicBezTo>
                <a:cubicBezTo>
                  <a:pt x="86" y="145"/>
                  <a:pt x="87" y="147"/>
                  <a:pt x="87" y="148"/>
                </a:cubicBezTo>
                <a:cubicBezTo>
                  <a:pt x="88" y="149"/>
                  <a:pt x="88" y="151"/>
                  <a:pt x="88" y="152"/>
                </a:cubicBezTo>
                <a:cubicBezTo>
                  <a:pt x="89" y="154"/>
                  <a:pt x="91" y="156"/>
                  <a:pt x="92" y="157"/>
                </a:cubicBezTo>
                <a:cubicBezTo>
                  <a:pt x="92" y="158"/>
                  <a:pt x="91" y="161"/>
                  <a:pt x="92" y="162"/>
                </a:cubicBezTo>
                <a:cubicBezTo>
                  <a:pt x="92" y="163"/>
                  <a:pt x="93" y="165"/>
                  <a:pt x="94" y="166"/>
                </a:cubicBezTo>
                <a:cubicBezTo>
                  <a:pt x="95" y="167"/>
                  <a:pt x="97" y="168"/>
                  <a:pt x="99" y="168"/>
                </a:cubicBezTo>
                <a:cubicBezTo>
                  <a:pt x="101" y="169"/>
                  <a:pt x="106" y="168"/>
                  <a:pt x="108" y="168"/>
                </a:cubicBezTo>
                <a:cubicBezTo>
                  <a:pt x="111" y="167"/>
                  <a:pt x="117" y="168"/>
                  <a:pt x="119" y="167"/>
                </a:cubicBezTo>
                <a:cubicBezTo>
                  <a:pt x="121" y="167"/>
                  <a:pt x="124" y="164"/>
                  <a:pt x="126" y="164"/>
                </a:cubicBezTo>
                <a:cubicBezTo>
                  <a:pt x="127" y="164"/>
                  <a:pt x="130" y="164"/>
                  <a:pt x="131" y="164"/>
                </a:cubicBezTo>
                <a:cubicBezTo>
                  <a:pt x="132" y="165"/>
                  <a:pt x="135" y="167"/>
                  <a:pt x="136" y="167"/>
                </a:cubicBezTo>
                <a:cubicBezTo>
                  <a:pt x="137" y="166"/>
                  <a:pt x="137" y="164"/>
                  <a:pt x="137" y="163"/>
                </a:cubicBezTo>
                <a:cubicBezTo>
                  <a:pt x="137" y="161"/>
                  <a:pt x="138" y="158"/>
                  <a:pt x="137" y="157"/>
                </a:cubicBezTo>
                <a:cubicBezTo>
                  <a:pt x="137" y="156"/>
                  <a:pt x="135" y="155"/>
                  <a:pt x="134" y="154"/>
                </a:cubicBezTo>
                <a:cubicBezTo>
                  <a:pt x="134" y="152"/>
                  <a:pt x="134" y="148"/>
                  <a:pt x="134" y="146"/>
                </a:cubicBezTo>
                <a:cubicBezTo>
                  <a:pt x="133" y="145"/>
                  <a:pt x="132" y="143"/>
                  <a:pt x="131" y="141"/>
                </a:cubicBezTo>
                <a:cubicBezTo>
                  <a:pt x="131" y="140"/>
                  <a:pt x="130" y="138"/>
                  <a:pt x="129" y="138"/>
                </a:cubicBezTo>
                <a:cubicBezTo>
                  <a:pt x="128" y="137"/>
                  <a:pt x="127" y="135"/>
                  <a:pt x="126" y="134"/>
                </a:cubicBezTo>
                <a:cubicBezTo>
                  <a:pt x="124" y="133"/>
                  <a:pt x="122" y="132"/>
                  <a:pt x="121" y="132"/>
                </a:cubicBezTo>
                <a:cubicBezTo>
                  <a:pt x="120" y="132"/>
                  <a:pt x="118" y="133"/>
                  <a:pt x="117" y="133"/>
                </a:cubicBezTo>
                <a:cubicBezTo>
                  <a:pt x="116" y="134"/>
                  <a:pt x="112" y="133"/>
                  <a:pt x="110" y="133"/>
                </a:cubicBezTo>
                <a:cubicBezTo>
                  <a:pt x="108" y="132"/>
                  <a:pt x="106" y="130"/>
                  <a:pt x="104" y="129"/>
                </a:cubicBezTo>
                <a:cubicBezTo>
                  <a:pt x="103" y="129"/>
                  <a:pt x="99" y="128"/>
                  <a:pt x="98" y="127"/>
                </a:cubicBezTo>
                <a:cubicBezTo>
                  <a:pt x="98" y="126"/>
                  <a:pt x="98" y="123"/>
                  <a:pt x="99" y="122"/>
                </a:cubicBezTo>
                <a:cubicBezTo>
                  <a:pt x="100" y="121"/>
                  <a:pt x="103" y="120"/>
                  <a:pt x="104" y="120"/>
                </a:cubicBezTo>
                <a:cubicBezTo>
                  <a:pt x="106" y="120"/>
                  <a:pt x="109" y="123"/>
                  <a:pt x="111" y="122"/>
                </a:cubicBezTo>
                <a:cubicBezTo>
                  <a:pt x="113" y="122"/>
                  <a:pt x="114" y="118"/>
                  <a:pt x="115" y="117"/>
                </a:cubicBezTo>
                <a:cubicBezTo>
                  <a:pt x="118" y="115"/>
                  <a:pt x="126" y="115"/>
                  <a:pt x="129" y="115"/>
                </a:cubicBezTo>
                <a:cubicBezTo>
                  <a:pt x="131" y="115"/>
                  <a:pt x="135" y="115"/>
                  <a:pt x="137" y="116"/>
                </a:cubicBezTo>
                <a:cubicBezTo>
                  <a:pt x="139" y="116"/>
                  <a:pt x="141" y="118"/>
                  <a:pt x="142" y="118"/>
                </a:cubicBezTo>
                <a:cubicBezTo>
                  <a:pt x="144" y="119"/>
                  <a:pt x="147" y="118"/>
                  <a:pt x="148" y="118"/>
                </a:cubicBezTo>
                <a:cubicBezTo>
                  <a:pt x="149" y="119"/>
                  <a:pt x="150" y="121"/>
                  <a:pt x="151" y="121"/>
                </a:cubicBezTo>
                <a:cubicBezTo>
                  <a:pt x="151" y="122"/>
                  <a:pt x="154" y="122"/>
                  <a:pt x="155" y="122"/>
                </a:cubicBezTo>
                <a:cubicBezTo>
                  <a:pt x="156" y="122"/>
                  <a:pt x="159" y="123"/>
                  <a:pt x="161" y="123"/>
                </a:cubicBezTo>
                <a:cubicBezTo>
                  <a:pt x="163" y="122"/>
                  <a:pt x="167" y="120"/>
                  <a:pt x="169" y="120"/>
                </a:cubicBezTo>
                <a:cubicBezTo>
                  <a:pt x="171" y="120"/>
                  <a:pt x="174" y="121"/>
                  <a:pt x="176" y="121"/>
                </a:cubicBezTo>
                <a:cubicBezTo>
                  <a:pt x="178" y="121"/>
                  <a:pt x="181" y="123"/>
                  <a:pt x="183" y="123"/>
                </a:cubicBezTo>
                <a:cubicBezTo>
                  <a:pt x="185" y="124"/>
                  <a:pt x="191" y="124"/>
                  <a:pt x="193" y="124"/>
                </a:cubicBezTo>
                <a:cubicBezTo>
                  <a:pt x="197" y="124"/>
                  <a:pt x="204" y="122"/>
                  <a:pt x="207" y="121"/>
                </a:cubicBezTo>
                <a:cubicBezTo>
                  <a:pt x="211" y="120"/>
                  <a:pt x="220" y="118"/>
                  <a:pt x="224" y="116"/>
                </a:cubicBezTo>
                <a:cubicBezTo>
                  <a:pt x="226" y="115"/>
                  <a:pt x="230" y="113"/>
                  <a:pt x="232" y="111"/>
                </a:cubicBezTo>
                <a:cubicBezTo>
                  <a:pt x="233" y="110"/>
                  <a:pt x="232" y="107"/>
                  <a:pt x="233" y="105"/>
                </a:cubicBezTo>
                <a:cubicBezTo>
                  <a:pt x="234" y="104"/>
                  <a:pt x="237" y="103"/>
                  <a:pt x="238" y="102"/>
                </a:cubicBezTo>
                <a:cubicBezTo>
                  <a:pt x="239" y="101"/>
                  <a:pt x="242" y="99"/>
                  <a:pt x="243" y="98"/>
                </a:cubicBezTo>
                <a:cubicBezTo>
                  <a:pt x="244" y="97"/>
                  <a:pt x="244" y="94"/>
                  <a:pt x="244" y="92"/>
                </a:cubicBezTo>
                <a:cubicBezTo>
                  <a:pt x="244" y="91"/>
                  <a:pt x="243" y="87"/>
                  <a:pt x="244" y="86"/>
                </a:cubicBezTo>
                <a:cubicBezTo>
                  <a:pt x="245" y="85"/>
                  <a:pt x="246" y="87"/>
                  <a:pt x="247" y="87"/>
                </a:cubicBezTo>
                <a:cubicBezTo>
                  <a:pt x="248" y="87"/>
                  <a:pt x="250" y="85"/>
                  <a:pt x="251" y="85"/>
                </a:cubicBezTo>
                <a:cubicBezTo>
                  <a:pt x="253" y="85"/>
                  <a:pt x="256" y="87"/>
                  <a:pt x="258" y="88"/>
                </a:cubicBezTo>
                <a:cubicBezTo>
                  <a:pt x="259" y="89"/>
                  <a:pt x="261" y="92"/>
                  <a:pt x="262" y="93"/>
                </a:cubicBezTo>
                <a:cubicBezTo>
                  <a:pt x="264" y="94"/>
                  <a:pt x="269" y="94"/>
                  <a:pt x="271" y="94"/>
                </a:cubicBezTo>
                <a:cubicBezTo>
                  <a:pt x="272" y="93"/>
                  <a:pt x="274" y="91"/>
                  <a:pt x="275" y="91"/>
                </a:cubicBezTo>
                <a:cubicBezTo>
                  <a:pt x="276" y="90"/>
                  <a:pt x="280" y="91"/>
                  <a:pt x="281" y="91"/>
                </a:cubicBezTo>
                <a:cubicBezTo>
                  <a:pt x="283" y="90"/>
                  <a:pt x="284" y="87"/>
                  <a:pt x="285" y="85"/>
                </a:cubicBezTo>
                <a:cubicBezTo>
                  <a:pt x="285" y="84"/>
                  <a:pt x="284" y="80"/>
                  <a:pt x="285" y="79"/>
                </a:cubicBezTo>
                <a:cubicBezTo>
                  <a:pt x="286" y="78"/>
                  <a:pt x="290" y="79"/>
                  <a:pt x="292" y="78"/>
                </a:cubicBezTo>
                <a:cubicBezTo>
                  <a:pt x="293" y="77"/>
                  <a:pt x="296" y="74"/>
                  <a:pt x="297" y="74"/>
                </a:cubicBezTo>
                <a:cubicBezTo>
                  <a:pt x="299" y="74"/>
                  <a:pt x="301" y="76"/>
                  <a:pt x="303" y="76"/>
                </a:cubicBezTo>
                <a:cubicBezTo>
                  <a:pt x="305" y="76"/>
                  <a:pt x="308" y="76"/>
                  <a:pt x="310" y="76"/>
                </a:cubicBezTo>
                <a:cubicBezTo>
                  <a:pt x="312" y="76"/>
                  <a:pt x="315" y="74"/>
                  <a:pt x="316" y="73"/>
                </a:cubicBezTo>
                <a:cubicBezTo>
                  <a:pt x="319" y="72"/>
                  <a:pt x="325" y="71"/>
                  <a:pt x="327" y="69"/>
                </a:cubicBezTo>
                <a:cubicBezTo>
                  <a:pt x="328" y="69"/>
                  <a:pt x="330" y="66"/>
                  <a:pt x="331" y="64"/>
                </a:cubicBezTo>
                <a:cubicBezTo>
                  <a:pt x="332" y="63"/>
                  <a:pt x="335" y="59"/>
                  <a:pt x="336" y="57"/>
                </a:cubicBezTo>
                <a:cubicBezTo>
                  <a:pt x="338" y="54"/>
                  <a:pt x="341" y="49"/>
                  <a:pt x="344" y="46"/>
                </a:cubicBezTo>
                <a:cubicBezTo>
                  <a:pt x="345" y="45"/>
                  <a:pt x="348" y="43"/>
                  <a:pt x="350" y="43"/>
                </a:cubicBezTo>
                <a:cubicBezTo>
                  <a:pt x="352" y="42"/>
                  <a:pt x="356" y="42"/>
                  <a:pt x="357" y="41"/>
                </a:cubicBezTo>
                <a:cubicBezTo>
                  <a:pt x="358" y="40"/>
                  <a:pt x="358" y="37"/>
                  <a:pt x="358" y="36"/>
                </a:cubicBezTo>
                <a:cubicBezTo>
                  <a:pt x="359" y="34"/>
                  <a:pt x="359" y="31"/>
                  <a:pt x="360" y="30"/>
                </a:cubicBezTo>
                <a:cubicBezTo>
                  <a:pt x="361" y="28"/>
                  <a:pt x="364" y="25"/>
                  <a:pt x="366" y="24"/>
                </a:cubicBezTo>
                <a:cubicBezTo>
                  <a:pt x="366" y="24"/>
                  <a:pt x="366" y="24"/>
                  <a:pt x="367" y="24"/>
                </a:cubicBezTo>
                <a:cubicBezTo>
                  <a:pt x="368" y="25"/>
                  <a:pt x="369" y="25"/>
                  <a:pt x="370" y="25"/>
                </a:cubicBezTo>
                <a:cubicBezTo>
                  <a:pt x="372" y="25"/>
                  <a:pt x="377" y="23"/>
                  <a:pt x="380" y="21"/>
                </a:cubicBezTo>
                <a:cubicBezTo>
                  <a:pt x="384" y="19"/>
                  <a:pt x="391" y="12"/>
                  <a:pt x="395" y="9"/>
                </a:cubicBezTo>
                <a:cubicBezTo>
                  <a:pt x="398" y="6"/>
                  <a:pt x="404" y="2"/>
                  <a:pt x="408" y="1"/>
                </a:cubicBezTo>
                <a:cubicBezTo>
                  <a:pt x="410" y="0"/>
                  <a:pt x="414" y="0"/>
                  <a:pt x="417" y="0"/>
                </a:cubicBezTo>
                <a:close/>
              </a:path>
            </a:pathLst>
          </a:custGeom>
          <a:solidFill>
            <a:srgbClr val="9C9C9C"/>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3" name="Freeform 8"/>
          <p:cNvSpPr>
            <a:spLocks/>
          </p:cNvSpPr>
          <p:nvPr/>
        </p:nvSpPr>
        <p:spPr bwMode="auto">
          <a:xfrm>
            <a:off x="9236649" y="4862766"/>
            <a:ext cx="1225897" cy="1001435"/>
          </a:xfrm>
          <a:custGeom>
            <a:avLst/>
            <a:gdLst/>
            <a:ahLst/>
            <a:cxnLst>
              <a:cxn ang="0">
                <a:pos x="3" y="235"/>
              </a:cxn>
              <a:cxn ang="0">
                <a:pos x="27" y="218"/>
              </a:cxn>
              <a:cxn ang="0">
                <a:pos x="47" y="201"/>
              </a:cxn>
              <a:cxn ang="0">
                <a:pos x="71" y="221"/>
              </a:cxn>
              <a:cxn ang="0">
                <a:pos x="90" y="233"/>
              </a:cxn>
              <a:cxn ang="0">
                <a:pos x="110" y="224"/>
              </a:cxn>
              <a:cxn ang="0">
                <a:pos x="93" y="192"/>
              </a:cxn>
              <a:cxn ang="0">
                <a:pos x="91" y="150"/>
              </a:cxn>
              <a:cxn ang="0">
                <a:pos x="77" y="123"/>
              </a:cxn>
              <a:cxn ang="0">
                <a:pos x="106" y="99"/>
              </a:cxn>
              <a:cxn ang="0">
                <a:pos x="118" y="98"/>
              </a:cxn>
              <a:cxn ang="0">
                <a:pos x="120" y="78"/>
              </a:cxn>
              <a:cxn ang="0">
                <a:pos x="127" y="59"/>
              </a:cxn>
              <a:cxn ang="0">
                <a:pos x="142" y="49"/>
              </a:cxn>
              <a:cxn ang="0">
                <a:pos x="158" y="46"/>
              </a:cxn>
              <a:cxn ang="0">
                <a:pos x="186" y="40"/>
              </a:cxn>
              <a:cxn ang="0">
                <a:pos x="210" y="51"/>
              </a:cxn>
              <a:cxn ang="0">
                <a:pos x="229" y="78"/>
              </a:cxn>
              <a:cxn ang="0">
                <a:pos x="259" y="84"/>
              </a:cxn>
              <a:cxn ang="0">
                <a:pos x="284" y="65"/>
              </a:cxn>
              <a:cxn ang="0">
                <a:pos x="283" y="42"/>
              </a:cxn>
              <a:cxn ang="0">
                <a:pos x="292" y="32"/>
              </a:cxn>
              <a:cxn ang="0">
                <a:pos x="312" y="14"/>
              </a:cxn>
              <a:cxn ang="0">
                <a:pos x="323" y="1"/>
              </a:cxn>
              <a:cxn ang="0">
                <a:pos x="353" y="24"/>
              </a:cxn>
              <a:cxn ang="0">
                <a:pos x="364" y="51"/>
              </a:cxn>
              <a:cxn ang="0">
                <a:pos x="385" y="53"/>
              </a:cxn>
              <a:cxn ang="0">
                <a:pos x="402" y="89"/>
              </a:cxn>
              <a:cxn ang="0">
                <a:pos x="410" y="124"/>
              </a:cxn>
              <a:cxn ang="0">
                <a:pos x="426" y="150"/>
              </a:cxn>
              <a:cxn ang="0">
                <a:pos x="434" y="179"/>
              </a:cxn>
              <a:cxn ang="0">
                <a:pos x="422" y="200"/>
              </a:cxn>
              <a:cxn ang="0">
                <a:pos x="395" y="228"/>
              </a:cxn>
              <a:cxn ang="0">
                <a:pos x="361" y="238"/>
              </a:cxn>
              <a:cxn ang="0">
                <a:pos x="339" y="255"/>
              </a:cxn>
              <a:cxn ang="0">
                <a:pos x="311" y="251"/>
              </a:cxn>
              <a:cxn ang="0">
                <a:pos x="297" y="269"/>
              </a:cxn>
              <a:cxn ang="0">
                <a:pos x="247" y="287"/>
              </a:cxn>
              <a:cxn ang="0">
                <a:pos x="215" y="285"/>
              </a:cxn>
              <a:cxn ang="0">
                <a:pos x="179" y="281"/>
              </a:cxn>
              <a:cxn ang="0">
                <a:pos x="168" y="293"/>
              </a:cxn>
              <a:cxn ang="0">
                <a:pos x="193" y="302"/>
              </a:cxn>
              <a:cxn ang="0">
                <a:pos x="201" y="327"/>
              </a:cxn>
              <a:cxn ang="0">
                <a:pos x="172" y="332"/>
              </a:cxn>
              <a:cxn ang="0">
                <a:pos x="152" y="316"/>
              </a:cxn>
              <a:cxn ang="0">
                <a:pos x="134" y="319"/>
              </a:cxn>
              <a:cxn ang="0">
                <a:pos x="124" y="308"/>
              </a:cxn>
              <a:cxn ang="0">
                <a:pos x="103" y="319"/>
              </a:cxn>
              <a:cxn ang="0">
                <a:pos x="86" y="340"/>
              </a:cxn>
              <a:cxn ang="0">
                <a:pos x="69" y="343"/>
              </a:cxn>
              <a:cxn ang="0">
                <a:pos x="59" y="352"/>
              </a:cxn>
              <a:cxn ang="0">
                <a:pos x="49" y="340"/>
              </a:cxn>
              <a:cxn ang="0">
                <a:pos x="45" y="316"/>
              </a:cxn>
              <a:cxn ang="0">
                <a:pos x="30" y="293"/>
              </a:cxn>
              <a:cxn ang="0">
                <a:pos x="2" y="283"/>
              </a:cxn>
            </a:cxnLst>
            <a:rect l="0" t="0" r="r" b="b"/>
            <a:pathLst>
              <a:path w="434" h="355">
                <a:moveTo>
                  <a:pt x="0" y="266"/>
                </a:moveTo>
                <a:cubicBezTo>
                  <a:pt x="0" y="265"/>
                  <a:pt x="0" y="264"/>
                  <a:pt x="0" y="263"/>
                </a:cubicBezTo>
                <a:cubicBezTo>
                  <a:pt x="0" y="261"/>
                  <a:pt x="1" y="257"/>
                  <a:pt x="1" y="255"/>
                </a:cubicBezTo>
                <a:cubicBezTo>
                  <a:pt x="2" y="252"/>
                  <a:pt x="2" y="245"/>
                  <a:pt x="2" y="241"/>
                </a:cubicBezTo>
                <a:cubicBezTo>
                  <a:pt x="3" y="240"/>
                  <a:pt x="3" y="236"/>
                  <a:pt x="3" y="235"/>
                </a:cubicBezTo>
                <a:cubicBezTo>
                  <a:pt x="3" y="233"/>
                  <a:pt x="2" y="228"/>
                  <a:pt x="4" y="226"/>
                </a:cubicBezTo>
                <a:cubicBezTo>
                  <a:pt x="4" y="226"/>
                  <a:pt x="5" y="225"/>
                  <a:pt x="5" y="225"/>
                </a:cubicBezTo>
                <a:cubicBezTo>
                  <a:pt x="7" y="224"/>
                  <a:pt x="11" y="224"/>
                  <a:pt x="13" y="223"/>
                </a:cubicBezTo>
                <a:cubicBezTo>
                  <a:pt x="16" y="222"/>
                  <a:pt x="19" y="219"/>
                  <a:pt x="22" y="218"/>
                </a:cubicBezTo>
                <a:cubicBezTo>
                  <a:pt x="23" y="218"/>
                  <a:pt x="26" y="218"/>
                  <a:pt x="27" y="218"/>
                </a:cubicBezTo>
                <a:cubicBezTo>
                  <a:pt x="28" y="218"/>
                  <a:pt x="29" y="220"/>
                  <a:pt x="29" y="220"/>
                </a:cubicBezTo>
                <a:cubicBezTo>
                  <a:pt x="31" y="220"/>
                  <a:pt x="32" y="216"/>
                  <a:pt x="33" y="214"/>
                </a:cubicBezTo>
                <a:cubicBezTo>
                  <a:pt x="35" y="212"/>
                  <a:pt x="38" y="208"/>
                  <a:pt x="39" y="205"/>
                </a:cubicBezTo>
                <a:cubicBezTo>
                  <a:pt x="39" y="204"/>
                  <a:pt x="38" y="198"/>
                  <a:pt x="40" y="197"/>
                </a:cubicBezTo>
                <a:cubicBezTo>
                  <a:pt x="42" y="197"/>
                  <a:pt x="46" y="200"/>
                  <a:pt x="47" y="201"/>
                </a:cubicBezTo>
                <a:cubicBezTo>
                  <a:pt x="48" y="202"/>
                  <a:pt x="50" y="205"/>
                  <a:pt x="50" y="206"/>
                </a:cubicBezTo>
                <a:cubicBezTo>
                  <a:pt x="51" y="208"/>
                  <a:pt x="52" y="211"/>
                  <a:pt x="53" y="212"/>
                </a:cubicBezTo>
                <a:cubicBezTo>
                  <a:pt x="55" y="213"/>
                  <a:pt x="58" y="212"/>
                  <a:pt x="60" y="213"/>
                </a:cubicBezTo>
                <a:cubicBezTo>
                  <a:pt x="62" y="214"/>
                  <a:pt x="63" y="219"/>
                  <a:pt x="65" y="220"/>
                </a:cubicBezTo>
                <a:cubicBezTo>
                  <a:pt x="66" y="221"/>
                  <a:pt x="70" y="221"/>
                  <a:pt x="71" y="221"/>
                </a:cubicBezTo>
                <a:cubicBezTo>
                  <a:pt x="72" y="221"/>
                  <a:pt x="74" y="220"/>
                  <a:pt x="74" y="221"/>
                </a:cubicBezTo>
                <a:cubicBezTo>
                  <a:pt x="75" y="222"/>
                  <a:pt x="74" y="225"/>
                  <a:pt x="74" y="226"/>
                </a:cubicBezTo>
                <a:cubicBezTo>
                  <a:pt x="75" y="228"/>
                  <a:pt x="77" y="230"/>
                  <a:pt x="79" y="231"/>
                </a:cubicBezTo>
                <a:cubicBezTo>
                  <a:pt x="80" y="231"/>
                  <a:pt x="82" y="231"/>
                  <a:pt x="83" y="231"/>
                </a:cubicBezTo>
                <a:cubicBezTo>
                  <a:pt x="85" y="232"/>
                  <a:pt x="88" y="233"/>
                  <a:pt x="90" y="233"/>
                </a:cubicBezTo>
                <a:cubicBezTo>
                  <a:pt x="91" y="233"/>
                  <a:pt x="93" y="233"/>
                  <a:pt x="94" y="233"/>
                </a:cubicBezTo>
                <a:cubicBezTo>
                  <a:pt x="95" y="232"/>
                  <a:pt x="94" y="228"/>
                  <a:pt x="95" y="227"/>
                </a:cubicBezTo>
                <a:cubicBezTo>
                  <a:pt x="97" y="226"/>
                  <a:pt x="99" y="229"/>
                  <a:pt x="101" y="230"/>
                </a:cubicBezTo>
                <a:cubicBezTo>
                  <a:pt x="103" y="231"/>
                  <a:pt x="107" y="234"/>
                  <a:pt x="108" y="233"/>
                </a:cubicBezTo>
                <a:cubicBezTo>
                  <a:pt x="110" y="232"/>
                  <a:pt x="110" y="226"/>
                  <a:pt x="110" y="224"/>
                </a:cubicBezTo>
                <a:cubicBezTo>
                  <a:pt x="110" y="221"/>
                  <a:pt x="109" y="216"/>
                  <a:pt x="108" y="213"/>
                </a:cubicBezTo>
                <a:cubicBezTo>
                  <a:pt x="107" y="211"/>
                  <a:pt x="104" y="209"/>
                  <a:pt x="103" y="207"/>
                </a:cubicBezTo>
                <a:cubicBezTo>
                  <a:pt x="102" y="206"/>
                  <a:pt x="101" y="203"/>
                  <a:pt x="101" y="201"/>
                </a:cubicBezTo>
                <a:cubicBezTo>
                  <a:pt x="100" y="200"/>
                  <a:pt x="97" y="197"/>
                  <a:pt x="96" y="196"/>
                </a:cubicBezTo>
                <a:cubicBezTo>
                  <a:pt x="96" y="195"/>
                  <a:pt x="94" y="193"/>
                  <a:pt x="93" y="192"/>
                </a:cubicBezTo>
                <a:cubicBezTo>
                  <a:pt x="92" y="189"/>
                  <a:pt x="93" y="183"/>
                  <a:pt x="92" y="181"/>
                </a:cubicBezTo>
                <a:cubicBezTo>
                  <a:pt x="91" y="180"/>
                  <a:pt x="89" y="178"/>
                  <a:pt x="89" y="177"/>
                </a:cubicBezTo>
                <a:cubicBezTo>
                  <a:pt x="88" y="174"/>
                  <a:pt x="88" y="168"/>
                  <a:pt x="88" y="165"/>
                </a:cubicBezTo>
                <a:cubicBezTo>
                  <a:pt x="89" y="163"/>
                  <a:pt x="93" y="161"/>
                  <a:pt x="93" y="159"/>
                </a:cubicBezTo>
                <a:cubicBezTo>
                  <a:pt x="94" y="156"/>
                  <a:pt x="92" y="152"/>
                  <a:pt x="91" y="150"/>
                </a:cubicBezTo>
                <a:cubicBezTo>
                  <a:pt x="90" y="148"/>
                  <a:pt x="87" y="144"/>
                  <a:pt x="85" y="142"/>
                </a:cubicBezTo>
                <a:cubicBezTo>
                  <a:pt x="84" y="141"/>
                  <a:pt x="82" y="138"/>
                  <a:pt x="81" y="136"/>
                </a:cubicBezTo>
                <a:cubicBezTo>
                  <a:pt x="80" y="135"/>
                  <a:pt x="76" y="133"/>
                  <a:pt x="76" y="131"/>
                </a:cubicBezTo>
                <a:cubicBezTo>
                  <a:pt x="75" y="130"/>
                  <a:pt x="76" y="128"/>
                  <a:pt x="76" y="127"/>
                </a:cubicBezTo>
                <a:cubicBezTo>
                  <a:pt x="76" y="126"/>
                  <a:pt x="76" y="124"/>
                  <a:pt x="77" y="123"/>
                </a:cubicBezTo>
                <a:cubicBezTo>
                  <a:pt x="78" y="121"/>
                  <a:pt x="80" y="119"/>
                  <a:pt x="81" y="118"/>
                </a:cubicBezTo>
                <a:cubicBezTo>
                  <a:pt x="83" y="117"/>
                  <a:pt x="88" y="116"/>
                  <a:pt x="89" y="115"/>
                </a:cubicBezTo>
                <a:cubicBezTo>
                  <a:pt x="91" y="113"/>
                  <a:pt x="93" y="109"/>
                  <a:pt x="95" y="107"/>
                </a:cubicBezTo>
                <a:cubicBezTo>
                  <a:pt x="96" y="106"/>
                  <a:pt x="98" y="103"/>
                  <a:pt x="100" y="102"/>
                </a:cubicBezTo>
                <a:cubicBezTo>
                  <a:pt x="101" y="101"/>
                  <a:pt x="104" y="99"/>
                  <a:pt x="106" y="99"/>
                </a:cubicBezTo>
                <a:cubicBezTo>
                  <a:pt x="106" y="99"/>
                  <a:pt x="108" y="98"/>
                  <a:pt x="109" y="99"/>
                </a:cubicBezTo>
                <a:cubicBezTo>
                  <a:pt x="110" y="100"/>
                  <a:pt x="110" y="102"/>
                  <a:pt x="111" y="103"/>
                </a:cubicBezTo>
                <a:cubicBezTo>
                  <a:pt x="111" y="103"/>
                  <a:pt x="114" y="104"/>
                  <a:pt x="115" y="104"/>
                </a:cubicBezTo>
                <a:cubicBezTo>
                  <a:pt x="116" y="104"/>
                  <a:pt x="118" y="104"/>
                  <a:pt x="118" y="103"/>
                </a:cubicBezTo>
                <a:cubicBezTo>
                  <a:pt x="119" y="102"/>
                  <a:pt x="118" y="99"/>
                  <a:pt x="118" y="98"/>
                </a:cubicBezTo>
                <a:cubicBezTo>
                  <a:pt x="117" y="97"/>
                  <a:pt x="115" y="96"/>
                  <a:pt x="115" y="95"/>
                </a:cubicBezTo>
                <a:cubicBezTo>
                  <a:pt x="114" y="93"/>
                  <a:pt x="114" y="91"/>
                  <a:pt x="115" y="90"/>
                </a:cubicBezTo>
                <a:cubicBezTo>
                  <a:pt x="115" y="89"/>
                  <a:pt x="117" y="87"/>
                  <a:pt x="118" y="86"/>
                </a:cubicBezTo>
                <a:cubicBezTo>
                  <a:pt x="118" y="85"/>
                  <a:pt x="119" y="82"/>
                  <a:pt x="119" y="81"/>
                </a:cubicBezTo>
                <a:cubicBezTo>
                  <a:pt x="119" y="80"/>
                  <a:pt x="119" y="78"/>
                  <a:pt x="120" y="78"/>
                </a:cubicBezTo>
                <a:cubicBezTo>
                  <a:pt x="120" y="77"/>
                  <a:pt x="123" y="76"/>
                  <a:pt x="124" y="75"/>
                </a:cubicBezTo>
                <a:cubicBezTo>
                  <a:pt x="125" y="75"/>
                  <a:pt x="128" y="74"/>
                  <a:pt x="128" y="73"/>
                </a:cubicBezTo>
                <a:cubicBezTo>
                  <a:pt x="128" y="72"/>
                  <a:pt x="126" y="71"/>
                  <a:pt x="125" y="70"/>
                </a:cubicBezTo>
                <a:cubicBezTo>
                  <a:pt x="125" y="69"/>
                  <a:pt x="125" y="65"/>
                  <a:pt x="125" y="64"/>
                </a:cubicBezTo>
                <a:cubicBezTo>
                  <a:pt x="126" y="62"/>
                  <a:pt x="126" y="60"/>
                  <a:pt x="127" y="59"/>
                </a:cubicBezTo>
                <a:cubicBezTo>
                  <a:pt x="127" y="58"/>
                  <a:pt x="127" y="58"/>
                  <a:pt x="127" y="58"/>
                </a:cubicBezTo>
                <a:cubicBezTo>
                  <a:pt x="128" y="57"/>
                  <a:pt x="131" y="57"/>
                  <a:pt x="132" y="56"/>
                </a:cubicBezTo>
                <a:cubicBezTo>
                  <a:pt x="132" y="55"/>
                  <a:pt x="132" y="52"/>
                  <a:pt x="133" y="51"/>
                </a:cubicBezTo>
                <a:cubicBezTo>
                  <a:pt x="133" y="50"/>
                  <a:pt x="135" y="49"/>
                  <a:pt x="136" y="49"/>
                </a:cubicBezTo>
                <a:cubicBezTo>
                  <a:pt x="138" y="48"/>
                  <a:pt x="141" y="49"/>
                  <a:pt x="142" y="49"/>
                </a:cubicBezTo>
                <a:cubicBezTo>
                  <a:pt x="143" y="50"/>
                  <a:pt x="143" y="52"/>
                  <a:pt x="144" y="53"/>
                </a:cubicBezTo>
                <a:cubicBezTo>
                  <a:pt x="145" y="53"/>
                  <a:pt x="146" y="53"/>
                  <a:pt x="147" y="53"/>
                </a:cubicBezTo>
                <a:cubicBezTo>
                  <a:pt x="148" y="53"/>
                  <a:pt x="148" y="50"/>
                  <a:pt x="148" y="50"/>
                </a:cubicBezTo>
                <a:cubicBezTo>
                  <a:pt x="149" y="49"/>
                  <a:pt x="151" y="49"/>
                  <a:pt x="151" y="48"/>
                </a:cubicBezTo>
                <a:cubicBezTo>
                  <a:pt x="153" y="48"/>
                  <a:pt x="156" y="47"/>
                  <a:pt x="158" y="46"/>
                </a:cubicBezTo>
                <a:cubicBezTo>
                  <a:pt x="160" y="46"/>
                  <a:pt x="165" y="46"/>
                  <a:pt x="168" y="46"/>
                </a:cubicBezTo>
                <a:cubicBezTo>
                  <a:pt x="168" y="47"/>
                  <a:pt x="169" y="48"/>
                  <a:pt x="170" y="48"/>
                </a:cubicBezTo>
                <a:cubicBezTo>
                  <a:pt x="172" y="49"/>
                  <a:pt x="178" y="50"/>
                  <a:pt x="180" y="49"/>
                </a:cubicBezTo>
                <a:cubicBezTo>
                  <a:pt x="181" y="48"/>
                  <a:pt x="182" y="46"/>
                  <a:pt x="182" y="45"/>
                </a:cubicBezTo>
                <a:cubicBezTo>
                  <a:pt x="183" y="44"/>
                  <a:pt x="185" y="41"/>
                  <a:pt x="186" y="40"/>
                </a:cubicBezTo>
                <a:cubicBezTo>
                  <a:pt x="186" y="39"/>
                  <a:pt x="187" y="38"/>
                  <a:pt x="188" y="38"/>
                </a:cubicBezTo>
                <a:cubicBezTo>
                  <a:pt x="190" y="38"/>
                  <a:pt x="193" y="39"/>
                  <a:pt x="194" y="40"/>
                </a:cubicBezTo>
                <a:cubicBezTo>
                  <a:pt x="195" y="41"/>
                  <a:pt x="197" y="43"/>
                  <a:pt x="198" y="44"/>
                </a:cubicBezTo>
                <a:cubicBezTo>
                  <a:pt x="199" y="45"/>
                  <a:pt x="202" y="47"/>
                  <a:pt x="203" y="48"/>
                </a:cubicBezTo>
                <a:cubicBezTo>
                  <a:pt x="205" y="49"/>
                  <a:pt x="209" y="50"/>
                  <a:pt x="210" y="51"/>
                </a:cubicBezTo>
                <a:cubicBezTo>
                  <a:pt x="212" y="53"/>
                  <a:pt x="216" y="57"/>
                  <a:pt x="218" y="59"/>
                </a:cubicBezTo>
                <a:cubicBezTo>
                  <a:pt x="219" y="60"/>
                  <a:pt x="221" y="63"/>
                  <a:pt x="222" y="65"/>
                </a:cubicBezTo>
                <a:cubicBezTo>
                  <a:pt x="223" y="66"/>
                  <a:pt x="227" y="66"/>
                  <a:pt x="227" y="68"/>
                </a:cubicBezTo>
                <a:cubicBezTo>
                  <a:pt x="228" y="69"/>
                  <a:pt x="226" y="72"/>
                  <a:pt x="226" y="74"/>
                </a:cubicBezTo>
                <a:cubicBezTo>
                  <a:pt x="226" y="75"/>
                  <a:pt x="228" y="77"/>
                  <a:pt x="229" y="78"/>
                </a:cubicBezTo>
                <a:cubicBezTo>
                  <a:pt x="229" y="79"/>
                  <a:pt x="230" y="80"/>
                  <a:pt x="231" y="80"/>
                </a:cubicBezTo>
                <a:cubicBezTo>
                  <a:pt x="233" y="81"/>
                  <a:pt x="236" y="78"/>
                  <a:pt x="238" y="79"/>
                </a:cubicBezTo>
                <a:cubicBezTo>
                  <a:pt x="239" y="79"/>
                  <a:pt x="242" y="81"/>
                  <a:pt x="243" y="82"/>
                </a:cubicBezTo>
                <a:cubicBezTo>
                  <a:pt x="245" y="83"/>
                  <a:pt x="248" y="85"/>
                  <a:pt x="250" y="85"/>
                </a:cubicBezTo>
                <a:cubicBezTo>
                  <a:pt x="252" y="85"/>
                  <a:pt x="257" y="85"/>
                  <a:pt x="259" y="84"/>
                </a:cubicBezTo>
                <a:cubicBezTo>
                  <a:pt x="260" y="83"/>
                  <a:pt x="262" y="79"/>
                  <a:pt x="263" y="78"/>
                </a:cubicBezTo>
                <a:cubicBezTo>
                  <a:pt x="264" y="77"/>
                  <a:pt x="267" y="76"/>
                  <a:pt x="268" y="75"/>
                </a:cubicBezTo>
                <a:cubicBezTo>
                  <a:pt x="270" y="74"/>
                  <a:pt x="272" y="68"/>
                  <a:pt x="274" y="67"/>
                </a:cubicBezTo>
                <a:cubicBezTo>
                  <a:pt x="275" y="67"/>
                  <a:pt x="277" y="67"/>
                  <a:pt x="278" y="67"/>
                </a:cubicBezTo>
                <a:cubicBezTo>
                  <a:pt x="280" y="66"/>
                  <a:pt x="283" y="66"/>
                  <a:pt x="284" y="65"/>
                </a:cubicBezTo>
                <a:cubicBezTo>
                  <a:pt x="285" y="64"/>
                  <a:pt x="283" y="61"/>
                  <a:pt x="283" y="60"/>
                </a:cubicBezTo>
                <a:cubicBezTo>
                  <a:pt x="283" y="58"/>
                  <a:pt x="281" y="55"/>
                  <a:pt x="280" y="53"/>
                </a:cubicBezTo>
                <a:cubicBezTo>
                  <a:pt x="280" y="52"/>
                  <a:pt x="280" y="50"/>
                  <a:pt x="280" y="49"/>
                </a:cubicBezTo>
                <a:cubicBezTo>
                  <a:pt x="281" y="48"/>
                  <a:pt x="282" y="46"/>
                  <a:pt x="282" y="45"/>
                </a:cubicBezTo>
                <a:cubicBezTo>
                  <a:pt x="282" y="44"/>
                  <a:pt x="282" y="42"/>
                  <a:pt x="283" y="42"/>
                </a:cubicBezTo>
                <a:cubicBezTo>
                  <a:pt x="283" y="41"/>
                  <a:pt x="285" y="43"/>
                  <a:pt x="286" y="43"/>
                </a:cubicBezTo>
                <a:cubicBezTo>
                  <a:pt x="287" y="43"/>
                  <a:pt x="289" y="44"/>
                  <a:pt x="290" y="43"/>
                </a:cubicBezTo>
                <a:cubicBezTo>
                  <a:pt x="290" y="42"/>
                  <a:pt x="290" y="41"/>
                  <a:pt x="290" y="40"/>
                </a:cubicBezTo>
                <a:cubicBezTo>
                  <a:pt x="290" y="39"/>
                  <a:pt x="290" y="37"/>
                  <a:pt x="290" y="36"/>
                </a:cubicBezTo>
                <a:cubicBezTo>
                  <a:pt x="290" y="35"/>
                  <a:pt x="291" y="33"/>
                  <a:pt x="292" y="32"/>
                </a:cubicBezTo>
                <a:cubicBezTo>
                  <a:pt x="292" y="31"/>
                  <a:pt x="292" y="28"/>
                  <a:pt x="292" y="27"/>
                </a:cubicBezTo>
                <a:cubicBezTo>
                  <a:pt x="293" y="26"/>
                  <a:pt x="294" y="23"/>
                  <a:pt x="295" y="22"/>
                </a:cubicBezTo>
                <a:cubicBezTo>
                  <a:pt x="296" y="21"/>
                  <a:pt x="299" y="20"/>
                  <a:pt x="301" y="19"/>
                </a:cubicBezTo>
                <a:cubicBezTo>
                  <a:pt x="302" y="18"/>
                  <a:pt x="303" y="17"/>
                  <a:pt x="305" y="16"/>
                </a:cubicBezTo>
                <a:cubicBezTo>
                  <a:pt x="306" y="15"/>
                  <a:pt x="310" y="16"/>
                  <a:pt x="312" y="14"/>
                </a:cubicBezTo>
                <a:cubicBezTo>
                  <a:pt x="313" y="14"/>
                  <a:pt x="313" y="11"/>
                  <a:pt x="314" y="10"/>
                </a:cubicBezTo>
                <a:cubicBezTo>
                  <a:pt x="314" y="9"/>
                  <a:pt x="314" y="6"/>
                  <a:pt x="314" y="5"/>
                </a:cubicBezTo>
                <a:cubicBezTo>
                  <a:pt x="314" y="4"/>
                  <a:pt x="315" y="2"/>
                  <a:pt x="316" y="0"/>
                </a:cubicBezTo>
                <a:cubicBezTo>
                  <a:pt x="316" y="0"/>
                  <a:pt x="317" y="1"/>
                  <a:pt x="317" y="1"/>
                </a:cubicBezTo>
                <a:cubicBezTo>
                  <a:pt x="319" y="1"/>
                  <a:pt x="322" y="1"/>
                  <a:pt x="323" y="1"/>
                </a:cubicBezTo>
                <a:cubicBezTo>
                  <a:pt x="325" y="1"/>
                  <a:pt x="328" y="2"/>
                  <a:pt x="330" y="2"/>
                </a:cubicBezTo>
                <a:cubicBezTo>
                  <a:pt x="332" y="4"/>
                  <a:pt x="335" y="8"/>
                  <a:pt x="337" y="9"/>
                </a:cubicBezTo>
                <a:cubicBezTo>
                  <a:pt x="338" y="10"/>
                  <a:pt x="340" y="12"/>
                  <a:pt x="341" y="12"/>
                </a:cubicBezTo>
                <a:cubicBezTo>
                  <a:pt x="343" y="14"/>
                  <a:pt x="347" y="15"/>
                  <a:pt x="348" y="17"/>
                </a:cubicBezTo>
                <a:cubicBezTo>
                  <a:pt x="350" y="18"/>
                  <a:pt x="352" y="22"/>
                  <a:pt x="353" y="24"/>
                </a:cubicBezTo>
                <a:cubicBezTo>
                  <a:pt x="354" y="25"/>
                  <a:pt x="356" y="28"/>
                  <a:pt x="357" y="29"/>
                </a:cubicBezTo>
                <a:cubicBezTo>
                  <a:pt x="358" y="30"/>
                  <a:pt x="361" y="31"/>
                  <a:pt x="362" y="32"/>
                </a:cubicBezTo>
                <a:cubicBezTo>
                  <a:pt x="363" y="33"/>
                  <a:pt x="365" y="35"/>
                  <a:pt x="365" y="37"/>
                </a:cubicBezTo>
                <a:cubicBezTo>
                  <a:pt x="365" y="39"/>
                  <a:pt x="363" y="44"/>
                  <a:pt x="363" y="46"/>
                </a:cubicBezTo>
                <a:cubicBezTo>
                  <a:pt x="363" y="47"/>
                  <a:pt x="363" y="50"/>
                  <a:pt x="364" y="51"/>
                </a:cubicBezTo>
                <a:cubicBezTo>
                  <a:pt x="365" y="52"/>
                  <a:pt x="369" y="54"/>
                  <a:pt x="370" y="53"/>
                </a:cubicBezTo>
                <a:cubicBezTo>
                  <a:pt x="371" y="53"/>
                  <a:pt x="372" y="51"/>
                  <a:pt x="372" y="51"/>
                </a:cubicBezTo>
                <a:cubicBezTo>
                  <a:pt x="373" y="50"/>
                  <a:pt x="375" y="48"/>
                  <a:pt x="376" y="48"/>
                </a:cubicBezTo>
                <a:cubicBezTo>
                  <a:pt x="378" y="48"/>
                  <a:pt x="380" y="48"/>
                  <a:pt x="381" y="48"/>
                </a:cubicBezTo>
                <a:cubicBezTo>
                  <a:pt x="382" y="49"/>
                  <a:pt x="384" y="52"/>
                  <a:pt x="385" y="53"/>
                </a:cubicBezTo>
                <a:cubicBezTo>
                  <a:pt x="386" y="55"/>
                  <a:pt x="385" y="60"/>
                  <a:pt x="385" y="62"/>
                </a:cubicBezTo>
                <a:cubicBezTo>
                  <a:pt x="386" y="65"/>
                  <a:pt x="388" y="69"/>
                  <a:pt x="389" y="71"/>
                </a:cubicBezTo>
                <a:cubicBezTo>
                  <a:pt x="390" y="73"/>
                  <a:pt x="393" y="77"/>
                  <a:pt x="394" y="79"/>
                </a:cubicBezTo>
                <a:cubicBezTo>
                  <a:pt x="395" y="80"/>
                  <a:pt x="398" y="82"/>
                  <a:pt x="399" y="83"/>
                </a:cubicBezTo>
                <a:cubicBezTo>
                  <a:pt x="400" y="84"/>
                  <a:pt x="402" y="87"/>
                  <a:pt x="402" y="89"/>
                </a:cubicBezTo>
                <a:cubicBezTo>
                  <a:pt x="402" y="90"/>
                  <a:pt x="400" y="93"/>
                  <a:pt x="400" y="95"/>
                </a:cubicBezTo>
                <a:cubicBezTo>
                  <a:pt x="400" y="96"/>
                  <a:pt x="401" y="99"/>
                  <a:pt x="402" y="100"/>
                </a:cubicBezTo>
                <a:cubicBezTo>
                  <a:pt x="403" y="103"/>
                  <a:pt x="404" y="109"/>
                  <a:pt x="405" y="111"/>
                </a:cubicBezTo>
                <a:cubicBezTo>
                  <a:pt x="405" y="113"/>
                  <a:pt x="405" y="116"/>
                  <a:pt x="405" y="118"/>
                </a:cubicBezTo>
                <a:cubicBezTo>
                  <a:pt x="406" y="119"/>
                  <a:pt x="408" y="122"/>
                  <a:pt x="410" y="124"/>
                </a:cubicBezTo>
                <a:cubicBezTo>
                  <a:pt x="411" y="125"/>
                  <a:pt x="415" y="126"/>
                  <a:pt x="417" y="127"/>
                </a:cubicBezTo>
                <a:cubicBezTo>
                  <a:pt x="419" y="128"/>
                  <a:pt x="421" y="132"/>
                  <a:pt x="422" y="134"/>
                </a:cubicBezTo>
                <a:cubicBezTo>
                  <a:pt x="424" y="135"/>
                  <a:pt x="427" y="137"/>
                  <a:pt x="428" y="139"/>
                </a:cubicBezTo>
                <a:cubicBezTo>
                  <a:pt x="429" y="140"/>
                  <a:pt x="428" y="142"/>
                  <a:pt x="428" y="143"/>
                </a:cubicBezTo>
                <a:cubicBezTo>
                  <a:pt x="428" y="145"/>
                  <a:pt x="426" y="148"/>
                  <a:pt x="426" y="150"/>
                </a:cubicBezTo>
                <a:cubicBezTo>
                  <a:pt x="426" y="152"/>
                  <a:pt x="426" y="155"/>
                  <a:pt x="427" y="156"/>
                </a:cubicBezTo>
                <a:cubicBezTo>
                  <a:pt x="428" y="157"/>
                  <a:pt x="430" y="159"/>
                  <a:pt x="431" y="160"/>
                </a:cubicBezTo>
                <a:cubicBezTo>
                  <a:pt x="432" y="161"/>
                  <a:pt x="433" y="164"/>
                  <a:pt x="433" y="166"/>
                </a:cubicBezTo>
                <a:cubicBezTo>
                  <a:pt x="433" y="167"/>
                  <a:pt x="432" y="170"/>
                  <a:pt x="432" y="171"/>
                </a:cubicBezTo>
                <a:cubicBezTo>
                  <a:pt x="432" y="173"/>
                  <a:pt x="434" y="177"/>
                  <a:pt x="434" y="179"/>
                </a:cubicBezTo>
                <a:cubicBezTo>
                  <a:pt x="434" y="180"/>
                  <a:pt x="431" y="183"/>
                  <a:pt x="431" y="185"/>
                </a:cubicBezTo>
                <a:cubicBezTo>
                  <a:pt x="431" y="186"/>
                  <a:pt x="431" y="187"/>
                  <a:pt x="431" y="188"/>
                </a:cubicBezTo>
                <a:cubicBezTo>
                  <a:pt x="430" y="188"/>
                  <a:pt x="430" y="188"/>
                  <a:pt x="430" y="188"/>
                </a:cubicBezTo>
                <a:cubicBezTo>
                  <a:pt x="428" y="189"/>
                  <a:pt x="425" y="192"/>
                  <a:pt x="424" y="194"/>
                </a:cubicBezTo>
                <a:cubicBezTo>
                  <a:pt x="423" y="195"/>
                  <a:pt x="423" y="198"/>
                  <a:pt x="422" y="200"/>
                </a:cubicBezTo>
                <a:cubicBezTo>
                  <a:pt x="422" y="201"/>
                  <a:pt x="422" y="204"/>
                  <a:pt x="421" y="205"/>
                </a:cubicBezTo>
                <a:cubicBezTo>
                  <a:pt x="420" y="206"/>
                  <a:pt x="416" y="206"/>
                  <a:pt x="414" y="207"/>
                </a:cubicBezTo>
                <a:cubicBezTo>
                  <a:pt x="412" y="207"/>
                  <a:pt x="409" y="209"/>
                  <a:pt x="408" y="210"/>
                </a:cubicBezTo>
                <a:cubicBezTo>
                  <a:pt x="405" y="213"/>
                  <a:pt x="402" y="218"/>
                  <a:pt x="400" y="221"/>
                </a:cubicBezTo>
                <a:cubicBezTo>
                  <a:pt x="399" y="223"/>
                  <a:pt x="396" y="227"/>
                  <a:pt x="395" y="228"/>
                </a:cubicBezTo>
                <a:cubicBezTo>
                  <a:pt x="394" y="230"/>
                  <a:pt x="392" y="233"/>
                  <a:pt x="391" y="233"/>
                </a:cubicBezTo>
                <a:cubicBezTo>
                  <a:pt x="389" y="235"/>
                  <a:pt x="383" y="236"/>
                  <a:pt x="380" y="237"/>
                </a:cubicBezTo>
                <a:cubicBezTo>
                  <a:pt x="379" y="238"/>
                  <a:pt x="376" y="240"/>
                  <a:pt x="374" y="240"/>
                </a:cubicBezTo>
                <a:cubicBezTo>
                  <a:pt x="372" y="240"/>
                  <a:pt x="369" y="240"/>
                  <a:pt x="367" y="240"/>
                </a:cubicBezTo>
                <a:cubicBezTo>
                  <a:pt x="365" y="240"/>
                  <a:pt x="363" y="238"/>
                  <a:pt x="361" y="238"/>
                </a:cubicBezTo>
                <a:cubicBezTo>
                  <a:pt x="360" y="238"/>
                  <a:pt x="357" y="241"/>
                  <a:pt x="356" y="242"/>
                </a:cubicBezTo>
                <a:cubicBezTo>
                  <a:pt x="354" y="243"/>
                  <a:pt x="350" y="242"/>
                  <a:pt x="349" y="243"/>
                </a:cubicBezTo>
                <a:cubicBezTo>
                  <a:pt x="348" y="244"/>
                  <a:pt x="349" y="248"/>
                  <a:pt x="349" y="249"/>
                </a:cubicBezTo>
                <a:cubicBezTo>
                  <a:pt x="348" y="251"/>
                  <a:pt x="347" y="254"/>
                  <a:pt x="345" y="255"/>
                </a:cubicBezTo>
                <a:cubicBezTo>
                  <a:pt x="344" y="255"/>
                  <a:pt x="340" y="254"/>
                  <a:pt x="339" y="255"/>
                </a:cubicBezTo>
                <a:cubicBezTo>
                  <a:pt x="338" y="255"/>
                  <a:pt x="336" y="257"/>
                  <a:pt x="335" y="258"/>
                </a:cubicBezTo>
                <a:cubicBezTo>
                  <a:pt x="333" y="258"/>
                  <a:pt x="328" y="258"/>
                  <a:pt x="326" y="257"/>
                </a:cubicBezTo>
                <a:cubicBezTo>
                  <a:pt x="325" y="256"/>
                  <a:pt x="323" y="253"/>
                  <a:pt x="322" y="252"/>
                </a:cubicBezTo>
                <a:cubicBezTo>
                  <a:pt x="320" y="251"/>
                  <a:pt x="317" y="249"/>
                  <a:pt x="315" y="249"/>
                </a:cubicBezTo>
                <a:cubicBezTo>
                  <a:pt x="314" y="249"/>
                  <a:pt x="312" y="251"/>
                  <a:pt x="311" y="251"/>
                </a:cubicBezTo>
                <a:cubicBezTo>
                  <a:pt x="310" y="251"/>
                  <a:pt x="309" y="249"/>
                  <a:pt x="308" y="250"/>
                </a:cubicBezTo>
                <a:cubicBezTo>
                  <a:pt x="307" y="251"/>
                  <a:pt x="308" y="255"/>
                  <a:pt x="308" y="256"/>
                </a:cubicBezTo>
                <a:cubicBezTo>
                  <a:pt x="308" y="258"/>
                  <a:pt x="308" y="261"/>
                  <a:pt x="307" y="262"/>
                </a:cubicBezTo>
                <a:cubicBezTo>
                  <a:pt x="306" y="263"/>
                  <a:pt x="303" y="265"/>
                  <a:pt x="302" y="266"/>
                </a:cubicBezTo>
                <a:cubicBezTo>
                  <a:pt x="301" y="267"/>
                  <a:pt x="298" y="268"/>
                  <a:pt x="297" y="269"/>
                </a:cubicBezTo>
                <a:cubicBezTo>
                  <a:pt x="296" y="271"/>
                  <a:pt x="297" y="274"/>
                  <a:pt x="296" y="275"/>
                </a:cubicBezTo>
                <a:cubicBezTo>
                  <a:pt x="294" y="277"/>
                  <a:pt x="290" y="279"/>
                  <a:pt x="288" y="280"/>
                </a:cubicBezTo>
                <a:cubicBezTo>
                  <a:pt x="284" y="282"/>
                  <a:pt x="275" y="284"/>
                  <a:pt x="271" y="285"/>
                </a:cubicBezTo>
                <a:cubicBezTo>
                  <a:pt x="268" y="286"/>
                  <a:pt x="261" y="288"/>
                  <a:pt x="257" y="288"/>
                </a:cubicBezTo>
                <a:cubicBezTo>
                  <a:pt x="255" y="288"/>
                  <a:pt x="249" y="288"/>
                  <a:pt x="247" y="287"/>
                </a:cubicBezTo>
                <a:cubicBezTo>
                  <a:pt x="245" y="287"/>
                  <a:pt x="242" y="285"/>
                  <a:pt x="240" y="285"/>
                </a:cubicBezTo>
                <a:cubicBezTo>
                  <a:pt x="238" y="285"/>
                  <a:pt x="235" y="284"/>
                  <a:pt x="233" y="284"/>
                </a:cubicBezTo>
                <a:cubicBezTo>
                  <a:pt x="231" y="284"/>
                  <a:pt x="227" y="286"/>
                  <a:pt x="225" y="287"/>
                </a:cubicBezTo>
                <a:cubicBezTo>
                  <a:pt x="223" y="287"/>
                  <a:pt x="220" y="286"/>
                  <a:pt x="219" y="286"/>
                </a:cubicBezTo>
                <a:cubicBezTo>
                  <a:pt x="218" y="286"/>
                  <a:pt x="215" y="286"/>
                  <a:pt x="215" y="285"/>
                </a:cubicBezTo>
                <a:cubicBezTo>
                  <a:pt x="214" y="285"/>
                  <a:pt x="213" y="283"/>
                  <a:pt x="212" y="282"/>
                </a:cubicBezTo>
                <a:cubicBezTo>
                  <a:pt x="211" y="282"/>
                  <a:pt x="208" y="283"/>
                  <a:pt x="206" y="282"/>
                </a:cubicBezTo>
                <a:cubicBezTo>
                  <a:pt x="205" y="282"/>
                  <a:pt x="203" y="280"/>
                  <a:pt x="201" y="280"/>
                </a:cubicBezTo>
                <a:cubicBezTo>
                  <a:pt x="199" y="279"/>
                  <a:pt x="195" y="279"/>
                  <a:pt x="193" y="279"/>
                </a:cubicBezTo>
                <a:cubicBezTo>
                  <a:pt x="190" y="279"/>
                  <a:pt x="182" y="279"/>
                  <a:pt x="179" y="281"/>
                </a:cubicBezTo>
                <a:cubicBezTo>
                  <a:pt x="178" y="282"/>
                  <a:pt x="177" y="286"/>
                  <a:pt x="175" y="286"/>
                </a:cubicBezTo>
                <a:cubicBezTo>
                  <a:pt x="173" y="287"/>
                  <a:pt x="170" y="284"/>
                  <a:pt x="168" y="284"/>
                </a:cubicBezTo>
                <a:cubicBezTo>
                  <a:pt x="167" y="284"/>
                  <a:pt x="164" y="285"/>
                  <a:pt x="163" y="286"/>
                </a:cubicBezTo>
                <a:cubicBezTo>
                  <a:pt x="162" y="287"/>
                  <a:pt x="162" y="290"/>
                  <a:pt x="162" y="291"/>
                </a:cubicBezTo>
                <a:cubicBezTo>
                  <a:pt x="163" y="292"/>
                  <a:pt x="167" y="293"/>
                  <a:pt x="168" y="293"/>
                </a:cubicBezTo>
                <a:cubicBezTo>
                  <a:pt x="170" y="294"/>
                  <a:pt x="172" y="296"/>
                  <a:pt x="174" y="297"/>
                </a:cubicBezTo>
                <a:cubicBezTo>
                  <a:pt x="176" y="297"/>
                  <a:pt x="180" y="298"/>
                  <a:pt x="181" y="297"/>
                </a:cubicBezTo>
                <a:cubicBezTo>
                  <a:pt x="182" y="297"/>
                  <a:pt x="184" y="296"/>
                  <a:pt x="185" y="296"/>
                </a:cubicBezTo>
                <a:cubicBezTo>
                  <a:pt x="186" y="296"/>
                  <a:pt x="188" y="297"/>
                  <a:pt x="190" y="298"/>
                </a:cubicBezTo>
                <a:cubicBezTo>
                  <a:pt x="191" y="299"/>
                  <a:pt x="192" y="301"/>
                  <a:pt x="193" y="302"/>
                </a:cubicBezTo>
                <a:cubicBezTo>
                  <a:pt x="194" y="302"/>
                  <a:pt x="195" y="304"/>
                  <a:pt x="195" y="305"/>
                </a:cubicBezTo>
                <a:cubicBezTo>
                  <a:pt x="196" y="307"/>
                  <a:pt x="197" y="309"/>
                  <a:pt x="198" y="310"/>
                </a:cubicBezTo>
                <a:cubicBezTo>
                  <a:pt x="198" y="312"/>
                  <a:pt x="198" y="316"/>
                  <a:pt x="198" y="318"/>
                </a:cubicBezTo>
                <a:cubicBezTo>
                  <a:pt x="199" y="319"/>
                  <a:pt x="201" y="320"/>
                  <a:pt x="201" y="321"/>
                </a:cubicBezTo>
                <a:cubicBezTo>
                  <a:pt x="202" y="322"/>
                  <a:pt x="201" y="325"/>
                  <a:pt x="201" y="327"/>
                </a:cubicBezTo>
                <a:cubicBezTo>
                  <a:pt x="201" y="328"/>
                  <a:pt x="201" y="330"/>
                  <a:pt x="200" y="331"/>
                </a:cubicBezTo>
                <a:cubicBezTo>
                  <a:pt x="199" y="331"/>
                  <a:pt x="196" y="329"/>
                  <a:pt x="195" y="328"/>
                </a:cubicBezTo>
                <a:cubicBezTo>
                  <a:pt x="194" y="328"/>
                  <a:pt x="191" y="328"/>
                  <a:pt x="190" y="328"/>
                </a:cubicBezTo>
                <a:cubicBezTo>
                  <a:pt x="188" y="328"/>
                  <a:pt x="185" y="331"/>
                  <a:pt x="183" y="331"/>
                </a:cubicBezTo>
                <a:cubicBezTo>
                  <a:pt x="181" y="332"/>
                  <a:pt x="175" y="331"/>
                  <a:pt x="172" y="332"/>
                </a:cubicBezTo>
                <a:cubicBezTo>
                  <a:pt x="170" y="332"/>
                  <a:pt x="165" y="333"/>
                  <a:pt x="163" y="332"/>
                </a:cubicBezTo>
                <a:cubicBezTo>
                  <a:pt x="161" y="332"/>
                  <a:pt x="159" y="331"/>
                  <a:pt x="158" y="330"/>
                </a:cubicBezTo>
                <a:cubicBezTo>
                  <a:pt x="157" y="329"/>
                  <a:pt x="156" y="327"/>
                  <a:pt x="156" y="326"/>
                </a:cubicBezTo>
                <a:cubicBezTo>
                  <a:pt x="155" y="325"/>
                  <a:pt x="156" y="322"/>
                  <a:pt x="156" y="321"/>
                </a:cubicBezTo>
                <a:cubicBezTo>
                  <a:pt x="155" y="320"/>
                  <a:pt x="153" y="318"/>
                  <a:pt x="152" y="316"/>
                </a:cubicBezTo>
                <a:cubicBezTo>
                  <a:pt x="152" y="315"/>
                  <a:pt x="152" y="313"/>
                  <a:pt x="151" y="312"/>
                </a:cubicBezTo>
                <a:cubicBezTo>
                  <a:pt x="151" y="311"/>
                  <a:pt x="150" y="309"/>
                  <a:pt x="149" y="309"/>
                </a:cubicBezTo>
                <a:cubicBezTo>
                  <a:pt x="147" y="308"/>
                  <a:pt x="143" y="308"/>
                  <a:pt x="141" y="309"/>
                </a:cubicBezTo>
                <a:cubicBezTo>
                  <a:pt x="140" y="310"/>
                  <a:pt x="139" y="313"/>
                  <a:pt x="138" y="315"/>
                </a:cubicBezTo>
                <a:cubicBezTo>
                  <a:pt x="137" y="316"/>
                  <a:pt x="136" y="318"/>
                  <a:pt x="134" y="319"/>
                </a:cubicBezTo>
                <a:cubicBezTo>
                  <a:pt x="133" y="320"/>
                  <a:pt x="130" y="320"/>
                  <a:pt x="129" y="321"/>
                </a:cubicBezTo>
                <a:cubicBezTo>
                  <a:pt x="128" y="321"/>
                  <a:pt x="128" y="322"/>
                  <a:pt x="128" y="322"/>
                </a:cubicBezTo>
                <a:cubicBezTo>
                  <a:pt x="127" y="322"/>
                  <a:pt x="126" y="320"/>
                  <a:pt x="126" y="319"/>
                </a:cubicBezTo>
                <a:cubicBezTo>
                  <a:pt x="125" y="318"/>
                  <a:pt x="125" y="314"/>
                  <a:pt x="125" y="312"/>
                </a:cubicBezTo>
                <a:cubicBezTo>
                  <a:pt x="125" y="311"/>
                  <a:pt x="125" y="308"/>
                  <a:pt x="124" y="308"/>
                </a:cubicBezTo>
                <a:cubicBezTo>
                  <a:pt x="123" y="307"/>
                  <a:pt x="119" y="309"/>
                  <a:pt x="118" y="309"/>
                </a:cubicBezTo>
                <a:cubicBezTo>
                  <a:pt x="116" y="310"/>
                  <a:pt x="113" y="310"/>
                  <a:pt x="112" y="310"/>
                </a:cubicBezTo>
                <a:cubicBezTo>
                  <a:pt x="111" y="311"/>
                  <a:pt x="109" y="311"/>
                  <a:pt x="108" y="312"/>
                </a:cubicBezTo>
                <a:cubicBezTo>
                  <a:pt x="106" y="312"/>
                  <a:pt x="104" y="313"/>
                  <a:pt x="103" y="314"/>
                </a:cubicBezTo>
                <a:cubicBezTo>
                  <a:pt x="103" y="315"/>
                  <a:pt x="103" y="318"/>
                  <a:pt x="103" y="319"/>
                </a:cubicBezTo>
                <a:cubicBezTo>
                  <a:pt x="103" y="320"/>
                  <a:pt x="101" y="321"/>
                  <a:pt x="101" y="322"/>
                </a:cubicBezTo>
                <a:cubicBezTo>
                  <a:pt x="100" y="324"/>
                  <a:pt x="99" y="329"/>
                  <a:pt x="98" y="330"/>
                </a:cubicBezTo>
                <a:cubicBezTo>
                  <a:pt x="97" y="331"/>
                  <a:pt x="94" y="332"/>
                  <a:pt x="92" y="333"/>
                </a:cubicBezTo>
                <a:cubicBezTo>
                  <a:pt x="91" y="333"/>
                  <a:pt x="89" y="336"/>
                  <a:pt x="88" y="337"/>
                </a:cubicBezTo>
                <a:cubicBezTo>
                  <a:pt x="87" y="337"/>
                  <a:pt x="86" y="340"/>
                  <a:pt x="86" y="340"/>
                </a:cubicBezTo>
                <a:cubicBezTo>
                  <a:pt x="84" y="341"/>
                  <a:pt x="81" y="342"/>
                  <a:pt x="80" y="342"/>
                </a:cubicBezTo>
                <a:cubicBezTo>
                  <a:pt x="79" y="342"/>
                  <a:pt x="77" y="341"/>
                  <a:pt x="76" y="340"/>
                </a:cubicBezTo>
                <a:cubicBezTo>
                  <a:pt x="75" y="340"/>
                  <a:pt x="74" y="338"/>
                  <a:pt x="73" y="338"/>
                </a:cubicBezTo>
                <a:cubicBezTo>
                  <a:pt x="73" y="338"/>
                  <a:pt x="71" y="339"/>
                  <a:pt x="71" y="339"/>
                </a:cubicBezTo>
                <a:cubicBezTo>
                  <a:pt x="70" y="340"/>
                  <a:pt x="69" y="342"/>
                  <a:pt x="69" y="343"/>
                </a:cubicBezTo>
                <a:cubicBezTo>
                  <a:pt x="68" y="343"/>
                  <a:pt x="66" y="344"/>
                  <a:pt x="66" y="344"/>
                </a:cubicBezTo>
                <a:cubicBezTo>
                  <a:pt x="65" y="345"/>
                  <a:pt x="64" y="347"/>
                  <a:pt x="64" y="348"/>
                </a:cubicBezTo>
                <a:cubicBezTo>
                  <a:pt x="64" y="348"/>
                  <a:pt x="64" y="349"/>
                  <a:pt x="64" y="350"/>
                </a:cubicBezTo>
                <a:cubicBezTo>
                  <a:pt x="64" y="350"/>
                  <a:pt x="63" y="350"/>
                  <a:pt x="63" y="350"/>
                </a:cubicBezTo>
                <a:cubicBezTo>
                  <a:pt x="62" y="350"/>
                  <a:pt x="60" y="352"/>
                  <a:pt x="59" y="352"/>
                </a:cubicBezTo>
                <a:cubicBezTo>
                  <a:pt x="58" y="353"/>
                  <a:pt x="56" y="355"/>
                  <a:pt x="54" y="355"/>
                </a:cubicBezTo>
                <a:cubicBezTo>
                  <a:pt x="53" y="355"/>
                  <a:pt x="51" y="354"/>
                  <a:pt x="50" y="353"/>
                </a:cubicBezTo>
                <a:cubicBezTo>
                  <a:pt x="49" y="352"/>
                  <a:pt x="47" y="351"/>
                  <a:pt x="47" y="350"/>
                </a:cubicBezTo>
                <a:cubicBezTo>
                  <a:pt x="46" y="348"/>
                  <a:pt x="47" y="345"/>
                  <a:pt x="47" y="344"/>
                </a:cubicBezTo>
                <a:cubicBezTo>
                  <a:pt x="48" y="343"/>
                  <a:pt x="49" y="341"/>
                  <a:pt x="49" y="340"/>
                </a:cubicBezTo>
                <a:cubicBezTo>
                  <a:pt x="49" y="338"/>
                  <a:pt x="48" y="335"/>
                  <a:pt x="48" y="334"/>
                </a:cubicBezTo>
                <a:cubicBezTo>
                  <a:pt x="48" y="333"/>
                  <a:pt x="48" y="330"/>
                  <a:pt x="48" y="329"/>
                </a:cubicBezTo>
                <a:cubicBezTo>
                  <a:pt x="48" y="328"/>
                  <a:pt x="48" y="325"/>
                  <a:pt x="48" y="324"/>
                </a:cubicBezTo>
                <a:cubicBezTo>
                  <a:pt x="48" y="323"/>
                  <a:pt x="48" y="321"/>
                  <a:pt x="48" y="320"/>
                </a:cubicBezTo>
                <a:cubicBezTo>
                  <a:pt x="47" y="319"/>
                  <a:pt x="46" y="317"/>
                  <a:pt x="45" y="316"/>
                </a:cubicBezTo>
                <a:cubicBezTo>
                  <a:pt x="44" y="315"/>
                  <a:pt x="42" y="314"/>
                  <a:pt x="41" y="313"/>
                </a:cubicBezTo>
                <a:cubicBezTo>
                  <a:pt x="40" y="312"/>
                  <a:pt x="39" y="309"/>
                  <a:pt x="39" y="308"/>
                </a:cubicBezTo>
                <a:cubicBezTo>
                  <a:pt x="38" y="306"/>
                  <a:pt x="38" y="302"/>
                  <a:pt x="37" y="300"/>
                </a:cubicBezTo>
                <a:cubicBezTo>
                  <a:pt x="36" y="299"/>
                  <a:pt x="35" y="296"/>
                  <a:pt x="33" y="295"/>
                </a:cubicBezTo>
                <a:cubicBezTo>
                  <a:pt x="33" y="295"/>
                  <a:pt x="31" y="293"/>
                  <a:pt x="30" y="293"/>
                </a:cubicBezTo>
                <a:cubicBezTo>
                  <a:pt x="29" y="293"/>
                  <a:pt x="28" y="297"/>
                  <a:pt x="26" y="297"/>
                </a:cubicBezTo>
                <a:cubicBezTo>
                  <a:pt x="25" y="298"/>
                  <a:pt x="22" y="298"/>
                  <a:pt x="21" y="298"/>
                </a:cubicBezTo>
                <a:cubicBezTo>
                  <a:pt x="19" y="298"/>
                  <a:pt x="14" y="297"/>
                  <a:pt x="11" y="297"/>
                </a:cubicBezTo>
                <a:cubicBezTo>
                  <a:pt x="10" y="296"/>
                  <a:pt x="7" y="295"/>
                  <a:pt x="6" y="293"/>
                </a:cubicBezTo>
                <a:cubicBezTo>
                  <a:pt x="4" y="291"/>
                  <a:pt x="3" y="286"/>
                  <a:pt x="2" y="283"/>
                </a:cubicBezTo>
                <a:cubicBezTo>
                  <a:pt x="2" y="281"/>
                  <a:pt x="4" y="277"/>
                  <a:pt x="4" y="275"/>
                </a:cubicBezTo>
                <a:cubicBezTo>
                  <a:pt x="3" y="273"/>
                  <a:pt x="1" y="271"/>
                  <a:pt x="0" y="270"/>
                </a:cubicBezTo>
                <a:cubicBezTo>
                  <a:pt x="0" y="269"/>
                  <a:pt x="0" y="268"/>
                  <a:pt x="0" y="266"/>
                </a:cubicBezTo>
                <a:close/>
              </a:path>
            </a:pathLst>
          </a:custGeom>
          <a:solidFill>
            <a:srgbClr val="A1A1A1"/>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1" name="Freeform 6"/>
          <p:cNvSpPr>
            <a:spLocks/>
          </p:cNvSpPr>
          <p:nvPr/>
        </p:nvSpPr>
        <p:spPr bwMode="auto">
          <a:xfrm>
            <a:off x="9998826" y="4090722"/>
            <a:ext cx="939772" cy="1304827"/>
          </a:xfrm>
          <a:custGeom>
            <a:avLst/>
            <a:gdLst/>
            <a:ahLst/>
            <a:cxnLst>
              <a:cxn ang="0">
                <a:pos x="327" y="209"/>
              </a:cxn>
              <a:cxn ang="0">
                <a:pos x="320" y="245"/>
              </a:cxn>
              <a:cxn ang="0">
                <a:pos x="311" y="277"/>
              </a:cxn>
              <a:cxn ang="0">
                <a:pos x="300" y="296"/>
              </a:cxn>
              <a:cxn ang="0">
                <a:pos x="285" y="317"/>
              </a:cxn>
              <a:cxn ang="0">
                <a:pos x="269" y="344"/>
              </a:cxn>
              <a:cxn ang="0">
                <a:pos x="247" y="380"/>
              </a:cxn>
              <a:cxn ang="0">
                <a:pos x="220" y="422"/>
              </a:cxn>
              <a:cxn ang="0">
                <a:pos x="202" y="439"/>
              </a:cxn>
              <a:cxn ang="0">
                <a:pos x="164" y="463"/>
              </a:cxn>
              <a:cxn ang="0">
                <a:pos x="164" y="453"/>
              </a:cxn>
              <a:cxn ang="0">
                <a:pos x="161" y="434"/>
              </a:cxn>
              <a:cxn ang="0">
                <a:pos x="158" y="417"/>
              </a:cxn>
              <a:cxn ang="0">
                <a:pos x="147" y="401"/>
              </a:cxn>
              <a:cxn ang="0">
                <a:pos x="135" y="385"/>
              </a:cxn>
              <a:cxn ang="0">
                <a:pos x="132" y="363"/>
              </a:cxn>
              <a:cxn ang="0">
                <a:pos x="119" y="345"/>
              </a:cxn>
              <a:cxn ang="0">
                <a:pos x="111" y="322"/>
              </a:cxn>
              <a:cxn ang="0">
                <a:pos x="100" y="327"/>
              </a:cxn>
              <a:cxn ang="0">
                <a:pos x="95" y="311"/>
              </a:cxn>
              <a:cxn ang="0">
                <a:pos x="83" y="298"/>
              </a:cxn>
              <a:cxn ang="0">
                <a:pos x="67" y="283"/>
              </a:cxn>
              <a:cxn ang="0">
                <a:pos x="47" y="275"/>
              </a:cxn>
              <a:cxn ang="0">
                <a:pos x="47" y="270"/>
              </a:cxn>
              <a:cxn ang="0">
                <a:pos x="43" y="257"/>
              </a:cxn>
              <a:cxn ang="0">
                <a:pos x="52" y="245"/>
              </a:cxn>
              <a:cxn ang="0">
                <a:pos x="61" y="236"/>
              </a:cxn>
              <a:cxn ang="0">
                <a:pos x="75" y="241"/>
              </a:cxn>
              <a:cxn ang="0">
                <a:pos x="85" y="228"/>
              </a:cxn>
              <a:cxn ang="0">
                <a:pos x="74" y="216"/>
              </a:cxn>
              <a:cxn ang="0">
                <a:pos x="78" y="198"/>
              </a:cxn>
              <a:cxn ang="0">
                <a:pos x="64" y="186"/>
              </a:cxn>
              <a:cxn ang="0">
                <a:pos x="50" y="166"/>
              </a:cxn>
              <a:cxn ang="0">
                <a:pos x="41" y="157"/>
              </a:cxn>
              <a:cxn ang="0">
                <a:pos x="36" y="150"/>
              </a:cxn>
              <a:cxn ang="0">
                <a:pos x="43" y="113"/>
              </a:cxn>
              <a:cxn ang="0">
                <a:pos x="31" y="91"/>
              </a:cxn>
              <a:cxn ang="0">
                <a:pos x="34" y="77"/>
              </a:cxn>
              <a:cxn ang="0">
                <a:pos x="26" y="61"/>
              </a:cxn>
              <a:cxn ang="0">
                <a:pos x="20" y="47"/>
              </a:cxn>
              <a:cxn ang="0">
                <a:pos x="5" y="39"/>
              </a:cxn>
              <a:cxn ang="0">
                <a:pos x="5" y="21"/>
              </a:cxn>
              <a:cxn ang="0">
                <a:pos x="22" y="10"/>
              </a:cxn>
              <a:cxn ang="0">
                <a:pos x="71" y="11"/>
              </a:cxn>
              <a:cxn ang="0">
                <a:pos x="117" y="1"/>
              </a:cxn>
              <a:cxn ang="0">
                <a:pos x="130" y="14"/>
              </a:cxn>
              <a:cxn ang="0">
                <a:pos x="141" y="34"/>
              </a:cxn>
              <a:cxn ang="0">
                <a:pos x="164" y="24"/>
              </a:cxn>
              <a:cxn ang="0">
                <a:pos x="173" y="41"/>
              </a:cxn>
              <a:cxn ang="0">
                <a:pos x="193" y="62"/>
              </a:cxn>
              <a:cxn ang="0">
                <a:pos x="210" y="79"/>
              </a:cxn>
              <a:cxn ang="0">
                <a:pos x="246" y="94"/>
              </a:cxn>
              <a:cxn ang="0">
                <a:pos x="276" y="121"/>
              </a:cxn>
              <a:cxn ang="0">
                <a:pos x="296" y="149"/>
              </a:cxn>
              <a:cxn ang="0">
                <a:pos x="318" y="170"/>
              </a:cxn>
              <a:cxn ang="0">
                <a:pos x="328" y="188"/>
              </a:cxn>
            </a:cxnLst>
            <a:rect l="0" t="0" r="r" b="b"/>
            <a:pathLst>
              <a:path w="333" h="463">
                <a:moveTo>
                  <a:pt x="333" y="191"/>
                </a:moveTo>
                <a:cubicBezTo>
                  <a:pt x="333" y="193"/>
                  <a:pt x="331" y="198"/>
                  <a:pt x="331" y="200"/>
                </a:cubicBezTo>
                <a:cubicBezTo>
                  <a:pt x="330" y="202"/>
                  <a:pt x="328" y="206"/>
                  <a:pt x="327" y="209"/>
                </a:cubicBezTo>
                <a:cubicBezTo>
                  <a:pt x="326" y="210"/>
                  <a:pt x="324" y="214"/>
                  <a:pt x="323" y="216"/>
                </a:cubicBezTo>
                <a:cubicBezTo>
                  <a:pt x="322" y="218"/>
                  <a:pt x="322" y="223"/>
                  <a:pt x="321" y="226"/>
                </a:cubicBezTo>
                <a:cubicBezTo>
                  <a:pt x="321" y="231"/>
                  <a:pt x="321" y="240"/>
                  <a:pt x="320" y="245"/>
                </a:cubicBezTo>
                <a:cubicBezTo>
                  <a:pt x="320" y="247"/>
                  <a:pt x="318" y="252"/>
                  <a:pt x="317" y="254"/>
                </a:cubicBezTo>
                <a:cubicBezTo>
                  <a:pt x="316" y="256"/>
                  <a:pt x="315" y="259"/>
                  <a:pt x="314" y="261"/>
                </a:cubicBezTo>
                <a:cubicBezTo>
                  <a:pt x="313" y="265"/>
                  <a:pt x="311" y="273"/>
                  <a:pt x="311" y="277"/>
                </a:cubicBezTo>
                <a:cubicBezTo>
                  <a:pt x="310" y="279"/>
                  <a:pt x="310" y="283"/>
                  <a:pt x="310" y="284"/>
                </a:cubicBezTo>
                <a:cubicBezTo>
                  <a:pt x="309" y="286"/>
                  <a:pt x="304" y="288"/>
                  <a:pt x="303" y="290"/>
                </a:cubicBezTo>
                <a:cubicBezTo>
                  <a:pt x="302" y="291"/>
                  <a:pt x="301" y="295"/>
                  <a:pt x="300" y="296"/>
                </a:cubicBezTo>
                <a:cubicBezTo>
                  <a:pt x="299" y="299"/>
                  <a:pt x="296" y="303"/>
                  <a:pt x="294" y="305"/>
                </a:cubicBezTo>
                <a:cubicBezTo>
                  <a:pt x="293" y="307"/>
                  <a:pt x="291" y="310"/>
                  <a:pt x="290" y="312"/>
                </a:cubicBezTo>
                <a:cubicBezTo>
                  <a:pt x="289" y="313"/>
                  <a:pt x="286" y="315"/>
                  <a:pt x="285" y="317"/>
                </a:cubicBezTo>
                <a:cubicBezTo>
                  <a:pt x="285" y="319"/>
                  <a:pt x="285" y="323"/>
                  <a:pt x="285" y="325"/>
                </a:cubicBezTo>
                <a:cubicBezTo>
                  <a:pt x="284" y="327"/>
                  <a:pt x="282" y="330"/>
                  <a:pt x="281" y="331"/>
                </a:cubicBezTo>
                <a:cubicBezTo>
                  <a:pt x="278" y="334"/>
                  <a:pt x="272" y="341"/>
                  <a:pt x="269" y="344"/>
                </a:cubicBezTo>
                <a:cubicBezTo>
                  <a:pt x="266" y="347"/>
                  <a:pt x="260" y="353"/>
                  <a:pt x="258" y="356"/>
                </a:cubicBezTo>
                <a:cubicBezTo>
                  <a:pt x="256" y="359"/>
                  <a:pt x="254" y="364"/>
                  <a:pt x="253" y="367"/>
                </a:cubicBezTo>
                <a:cubicBezTo>
                  <a:pt x="252" y="370"/>
                  <a:pt x="249" y="377"/>
                  <a:pt x="247" y="380"/>
                </a:cubicBezTo>
                <a:cubicBezTo>
                  <a:pt x="244" y="385"/>
                  <a:pt x="236" y="394"/>
                  <a:pt x="232" y="399"/>
                </a:cubicBezTo>
                <a:cubicBezTo>
                  <a:pt x="230" y="402"/>
                  <a:pt x="226" y="407"/>
                  <a:pt x="224" y="410"/>
                </a:cubicBezTo>
                <a:cubicBezTo>
                  <a:pt x="223" y="413"/>
                  <a:pt x="221" y="419"/>
                  <a:pt x="220" y="422"/>
                </a:cubicBezTo>
                <a:cubicBezTo>
                  <a:pt x="219" y="424"/>
                  <a:pt x="215" y="429"/>
                  <a:pt x="213" y="431"/>
                </a:cubicBezTo>
                <a:cubicBezTo>
                  <a:pt x="213" y="433"/>
                  <a:pt x="212" y="435"/>
                  <a:pt x="211" y="438"/>
                </a:cubicBezTo>
                <a:cubicBezTo>
                  <a:pt x="208" y="438"/>
                  <a:pt x="204" y="438"/>
                  <a:pt x="202" y="439"/>
                </a:cubicBezTo>
                <a:cubicBezTo>
                  <a:pt x="198" y="440"/>
                  <a:pt x="192" y="444"/>
                  <a:pt x="189" y="447"/>
                </a:cubicBezTo>
                <a:cubicBezTo>
                  <a:pt x="185" y="450"/>
                  <a:pt x="178" y="457"/>
                  <a:pt x="174" y="459"/>
                </a:cubicBezTo>
                <a:cubicBezTo>
                  <a:pt x="171" y="461"/>
                  <a:pt x="166" y="463"/>
                  <a:pt x="164" y="463"/>
                </a:cubicBezTo>
                <a:cubicBezTo>
                  <a:pt x="163" y="463"/>
                  <a:pt x="162" y="463"/>
                  <a:pt x="161" y="462"/>
                </a:cubicBezTo>
                <a:cubicBezTo>
                  <a:pt x="161" y="461"/>
                  <a:pt x="161" y="460"/>
                  <a:pt x="161" y="459"/>
                </a:cubicBezTo>
                <a:cubicBezTo>
                  <a:pt x="161" y="457"/>
                  <a:pt x="164" y="454"/>
                  <a:pt x="164" y="453"/>
                </a:cubicBezTo>
                <a:cubicBezTo>
                  <a:pt x="164" y="451"/>
                  <a:pt x="162" y="447"/>
                  <a:pt x="162" y="445"/>
                </a:cubicBezTo>
                <a:cubicBezTo>
                  <a:pt x="162" y="444"/>
                  <a:pt x="163" y="441"/>
                  <a:pt x="163" y="440"/>
                </a:cubicBezTo>
                <a:cubicBezTo>
                  <a:pt x="163" y="438"/>
                  <a:pt x="162" y="435"/>
                  <a:pt x="161" y="434"/>
                </a:cubicBezTo>
                <a:cubicBezTo>
                  <a:pt x="160" y="433"/>
                  <a:pt x="158" y="431"/>
                  <a:pt x="157" y="430"/>
                </a:cubicBezTo>
                <a:cubicBezTo>
                  <a:pt x="156" y="429"/>
                  <a:pt x="156" y="426"/>
                  <a:pt x="156" y="424"/>
                </a:cubicBezTo>
                <a:cubicBezTo>
                  <a:pt x="156" y="422"/>
                  <a:pt x="158" y="419"/>
                  <a:pt x="158" y="417"/>
                </a:cubicBezTo>
                <a:cubicBezTo>
                  <a:pt x="158" y="416"/>
                  <a:pt x="159" y="414"/>
                  <a:pt x="158" y="413"/>
                </a:cubicBezTo>
                <a:cubicBezTo>
                  <a:pt x="157" y="411"/>
                  <a:pt x="154" y="409"/>
                  <a:pt x="152" y="408"/>
                </a:cubicBezTo>
                <a:cubicBezTo>
                  <a:pt x="151" y="406"/>
                  <a:pt x="149" y="402"/>
                  <a:pt x="147" y="401"/>
                </a:cubicBezTo>
                <a:cubicBezTo>
                  <a:pt x="145" y="400"/>
                  <a:pt x="141" y="399"/>
                  <a:pt x="140" y="398"/>
                </a:cubicBezTo>
                <a:cubicBezTo>
                  <a:pt x="138" y="396"/>
                  <a:pt x="136" y="393"/>
                  <a:pt x="135" y="392"/>
                </a:cubicBezTo>
                <a:cubicBezTo>
                  <a:pt x="135" y="390"/>
                  <a:pt x="135" y="387"/>
                  <a:pt x="135" y="385"/>
                </a:cubicBezTo>
                <a:cubicBezTo>
                  <a:pt x="134" y="383"/>
                  <a:pt x="133" y="377"/>
                  <a:pt x="132" y="374"/>
                </a:cubicBezTo>
                <a:cubicBezTo>
                  <a:pt x="131" y="373"/>
                  <a:pt x="130" y="370"/>
                  <a:pt x="130" y="369"/>
                </a:cubicBezTo>
                <a:cubicBezTo>
                  <a:pt x="130" y="367"/>
                  <a:pt x="132" y="364"/>
                  <a:pt x="132" y="363"/>
                </a:cubicBezTo>
                <a:cubicBezTo>
                  <a:pt x="132" y="361"/>
                  <a:pt x="130" y="358"/>
                  <a:pt x="129" y="357"/>
                </a:cubicBezTo>
                <a:cubicBezTo>
                  <a:pt x="128" y="356"/>
                  <a:pt x="125" y="354"/>
                  <a:pt x="124" y="353"/>
                </a:cubicBezTo>
                <a:cubicBezTo>
                  <a:pt x="123" y="351"/>
                  <a:pt x="120" y="347"/>
                  <a:pt x="119" y="345"/>
                </a:cubicBezTo>
                <a:cubicBezTo>
                  <a:pt x="118" y="343"/>
                  <a:pt x="116" y="339"/>
                  <a:pt x="115" y="336"/>
                </a:cubicBezTo>
                <a:cubicBezTo>
                  <a:pt x="115" y="334"/>
                  <a:pt x="116" y="329"/>
                  <a:pt x="115" y="327"/>
                </a:cubicBezTo>
                <a:cubicBezTo>
                  <a:pt x="114" y="326"/>
                  <a:pt x="112" y="323"/>
                  <a:pt x="111" y="322"/>
                </a:cubicBezTo>
                <a:cubicBezTo>
                  <a:pt x="110" y="322"/>
                  <a:pt x="108" y="322"/>
                  <a:pt x="106" y="322"/>
                </a:cubicBezTo>
                <a:cubicBezTo>
                  <a:pt x="105" y="322"/>
                  <a:pt x="103" y="324"/>
                  <a:pt x="102" y="325"/>
                </a:cubicBezTo>
                <a:cubicBezTo>
                  <a:pt x="102" y="325"/>
                  <a:pt x="101" y="327"/>
                  <a:pt x="100" y="327"/>
                </a:cubicBezTo>
                <a:cubicBezTo>
                  <a:pt x="99" y="328"/>
                  <a:pt x="95" y="326"/>
                  <a:pt x="94" y="325"/>
                </a:cubicBezTo>
                <a:cubicBezTo>
                  <a:pt x="93" y="324"/>
                  <a:pt x="93" y="321"/>
                  <a:pt x="93" y="320"/>
                </a:cubicBezTo>
                <a:cubicBezTo>
                  <a:pt x="93" y="318"/>
                  <a:pt x="95" y="313"/>
                  <a:pt x="95" y="311"/>
                </a:cubicBezTo>
                <a:cubicBezTo>
                  <a:pt x="95" y="309"/>
                  <a:pt x="93" y="307"/>
                  <a:pt x="92" y="306"/>
                </a:cubicBezTo>
                <a:cubicBezTo>
                  <a:pt x="91" y="305"/>
                  <a:pt x="88" y="304"/>
                  <a:pt x="87" y="303"/>
                </a:cubicBezTo>
                <a:cubicBezTo>
                  <a:pt x="86" y="302"/>
                  <a:pt x="84" y="299"/>
                  <a:pt x="83" y="298"/>
                </a:cubicBezTo>
                <a:cubicBezTo>
                  <a:pt x="82" y="296"/>
                  <a:pt x="80" y="292"/>
                  <a:pt x="78" y="291"/>
                </a:cubicBezTo>
                <a:cubicBezTo>
                  <a:pt x="77" y="289"/>
                  <a:pt x="73" y="288"/>
                  <a:pt x="71" y="286"/>
                </a:cubicBezTo>
                <a:cubicBezTo>
                  <a:pt x="70" y="286"/>
                  <a:pt x="68" y="284"/>
                  <a:pt x="67" y="283"/>
                </a:cubicBezTo>
                <a:cubicBezTo>
                  <a:pt x="65" y="282"/>
                  <a:pt x="62" y="278"/>
                  <a:pt x="60" y="276"/>
                </a:cubicBezTo>
                <a:cubicBezTo>
                  <a:pt x="58" y="276"/>
                  <a:pt x="55" y="275"/>
                  <a:pt x="53" y="275"/>
                </a:cubicBezTo>
                <a:cubicBezTo>
                  <a:pt x="52" y="275"/>
                  <a:pt x="49" y="275"/>
                  <a:pt x="47" y="275"/>
                </a:cubicBezTo>
                <a:cubicBezTo>
                  <a:pt x="47" y="275"/>
                  <a:pt x="46" y="274"/>
                  <a:pt x="46" y="274"/>
                </a:cubicBezTo>
                <a:cubicBezTo>
                  <a:pt x="46" y="274"/>
                  <a:pt x="46" y="274"/>
                  <a:pt x="46" y="274"/>
                </a:cubicBezTo>
                <a:cubicBezTo>
                  <a:pt x="46" y="273"/>
                  <a:pt x="46" y="271"/>
                  <a:pt x="47" y="270"/>
                </a:cubicBezTo>
                <a:cubicBezTo>
                  <a:pt x="47" y="268"/>
                  <a:pt x="50" y="267"/>
                  <a:pt x="50" y="266"/>
                </a:cubicBezTo>
                <a:cubicBezTo>
                  <a:pt x="50" y="264"/>
                  <a:pt x="48" y="262"/>
                  <a:pt x="47" y="261"/>
                </a:cubicBezTo>
                <a:cubicBezTo>
                  <a:pt x="46" y="260"/>
                  <a:pt x="44" y="259"/>
                  <a:pt x="43" y="257"/>
                </a:cubicBezTo>
                <a:cubicBezTo>
                  <a:pt x="43" y="256"/>
                  <a:pt x="43" y="254"/>
                  <a:pt x="43" y="253"/>
                </a:cubicBezTo>
                <a:cubicBezTo>
                  <a:pt x="43" y="252"/>
                  <a:pt x="46" y="249"/>
                  <a:pt x="47" y="248"/>
                </a:cubicBezTo>
                <a:cubicBezTo>
                  <a:pt x="48" y="247"/>
                  <a:pt x="51" y="246"/>
                  <a:pt x="52" y="245"/>
                </a:cubicBezTo>
                <a:cubicBezTo>
                  <a:pt x="53" y="244"/>
                  <a:pt x="52" y="241"/>
                  <a:pt x="52" y="240"/>
                </a:cubicBezTo>
                <a:cubicBezTo>
                  <a:pt x="53" y="239"/>
                  <a:pt x="54" y="237"/>
                  <a:pt x="55" y="237"/>
                </a:cubicBezTo>
                <a:cubicBezTo>
                  <a:pt x="56" y="236"/>
                  <a:pt x="60" y="236"/>
                  <a:pt x="61" y="236"/>
                </a:cubicBezTo>
                <a:cubicBezTo>
                  <a:pt x="63" y="236"/>
                  <a:pt x="65" y="237"/>
                  <a:pt x="66" y="237"/>
                </a:cubicBezTo>
                <a:cubicBezTo>
                  <a:pt x="67" y="238"/>
                  <a:pt x="69" y="240"/>
                  <a:pt x="70" y="241"/>
                </a:cubicBezTo>
                <a:cubicBezTo>
                  <a:pt x="71" y="241"/>
                  <a:pt x="74" y="242"/>
                  <a:pt x="75" y="241"/>
                </a:cubicBezTo>
                <a:cubicBezTo>
                  <a:pt x="77" y="241"/>
                  <a:pt x="78" y="237"/>
                  <a:pt x="79" y="235"/>
                </a:cubicBezTo>
                <a:cubicBezTo>
                  <a:pt x="80" y="234"/>
                  <a:pt x="83" y="233"/>
                  <a:pt x="84" y="232"/>
                </a:cubicBezTo>
                <a:cubicBezTo>
                  <a:pt x="84" y="231"/>
                  <a:pt x="85" y="229"/>
                  <a:pt x="85" y="228"/>
                </a:cubicBezTo>
                <a:cubicBezTo>
                  <a:pt x="85" y="227"/>
                  <a:pt x="83" y="226"/>
                  <a:pt x="82" y="225"/>
                </a:cubicBezTo>
                <a:cubicBezTo>
                  <a:pt x="81" y="224"/>
                  <a:pt x="79" y="222"/>
                  <a:pt x="78" y="221"/>
                </a:cubicBezTo>
                <a:cubicBezTo>
                  <a:pt x="77" y="220"/>
                  <a:pt x="75" y="217"/>
                  <a:pt x="74" y="216"/>
                </a:cubicBezTo>
                <a:cubicBezTo>
                  <a:pt x="74" y="215"/>
                  <a:pt x="72" y="213"/>
                  <a:pt x="72" y="212"/>
                </a:cubicBezTo>
                <a:cubicBezTo>
                  <a:pt x="72" y="210"/>
                  <a:pt x="75" y="207"/>
                  <a:pt x="75" y="205"/>
                </a:cubicBezTo>
                <a:cubicBezTo>
                  <a:pt x="76" y="203"/>
                  <a:pt x="78" y="200"/>
                  <a:pt x="78" y="198"/>
                </a:cubicBezTo>
                <a:cubicBezTo>
                  <a:pt x="78" y="197"/>
                  <a:pt x="77" y="195"/>
                  <a:pt x="77" y="194"/>
                </a:cubicBezTo>
                <a:cubicBezTo>
                  <a:pt x="75" y="192"/>
                  <a:pt x="72" y="191"/>
                  <a:pt x="71" y="190"/>
                </a:cubicBezTo>
                <a:cubicBezTo>
                  <a:pt x="69" y="189"/>
                  <a:pt x="65" y="187"/>
                  <a:pt x="64" y="186"/>
                </a:cubicBezTo>
                <a:cubicBezTo>
                  <a:pt x="63" y="185"/>
                  <a:pt x="61" y="183"/>
                  <a:pt x="60" y="181"/>
                </a:cubicBezTo>
                <a:cubicBezTo>
                  <a:pt x="58" y="179"/>
                  <a:pt x="55" y="174"/>
                  <a:pt x="54" y="172"/>
                </a:cubicBezTo>
                <a:cubicBezTo>
                  <a:pt x="53" y="170"/>
                  <a:pt x="51" y="168"/>
                  <a:pt x="50" y="166"/>
                </a:cubicBezTo>
                <a:cubicBezTo>
                  <a:pt x="50" y="166"/>
                  <a:pt x="48" y="165"/>
                  <a:pt x="47" y="164"/>
                </a:cubicBezTo>
                <a:cubicBezTo>
                  <a:pt x="46" y="163"/>
                  <a:pt x="45" y="161"/>
                  <a:pt x="44" y="160"/>
                </a:cubicBezTo>
                <a:cubicBezTo>
                  <a:pt x="43" y="159"/>
                  <a:pt x="42" y="158"/>
                  <a:pt x="41" y="157"/>
                </a:cubicBezTo>
                <a:cubicBezTo>
                  <a:pt x="40" y="157"/>
                  <a:pt x="36" y="156"/>
                  <a:pt x="35" y="155"/>
                </a:cubicBezTo>
                <a:cubicBezTo>
                  <a:pt x="35" y="155"/>
                  <a:pt x="34" y="154"/>
                  <a:pt x="34" y="153"/>
                </a:cubicBezTo>
                <a:cubicBezTo>
                  <a:pt x="34" y="152"/>
                  <a:pt x="35" y="150"/>
                  <a:pt x="36" y="150"/>
                </a:cubicBezTo>
                <a:cubicBezTo>
                  <a:pt x="37" y="146"/>
                  <a:pt x="41" y="140"/>
                  <a:pt x="42" y="136"/>
                </a:cubicBezTo>
                <a:cubicBezTo>
                  <a:pt x="43" y="133"/>
                  <a:pt x="44" y="124"/>
                  <a:pt x="44" y="120"/>
                </a:cubicBezTo>
                <a:cubicBezTo>
                  <a:pt x="44" y="118"/>
                  <a:pt x="43" y="115"/>
                  <a:pt x="43" y="113"/>
                </a:cubicBezTo>
                <a:cubicBezTo>
                  <a:pt x="42" y="111"/>
                  <a:pt x="39" y="109"/>
                  <a:pt x="38" y="107"/>
                </a:cubicBezTo>
                <a:cubicBezTo>
                  <a:pt x="37" y="105"/>
                  <a:pt x="35" y="101"/>
                  <a:pt x="35" y="99"/>
                </a:cubicBezTo>
                <a:cubicBezTo>
                  <a:pt x="34" y="97"/>
                  <a:pt x="32" y="93"/>
                  <a:pt x="31" y="91"/>
                </a:cubicBezTo>
                <a:cubicBezTo>
                  <a:pt x="31" y="89"/>
                  <a:pt x="28" y="86"/>
                  <a:pt x="28" y="84"/>
                </a:cubicBezTo>
                <a:cubicBezTo>
                  <a:pt x="28" y="83"/>
                  <a:pt x="30" y="82"/>
                  <a:pt x="31" y="81"/>
                </a:cubicBezTo>
                <a:cubicBezTo>
                  <a:pt x="32" y="80"/>
                  <a:pt x="35" y="78"/>
                  <a:pt x="34" y="77"/>
                </a:cubicBezTo>
                <a:cubicBezTo>
                  <a:pt x="34" y="76"/>
                  <a:pt x="30" y="75"/>
                  <a:pt x="29" y="74"/>
                </a:cubicBezTo>
                <a:cubicBezTo>
                  <a:pt x="28" y="73"/>
                  <a:pt x="27" y="70"/>
                  <a:pt x="27" y="69"/>
                </a:cubicBezTo>
                <a:cubicBezTo>
                  <a:pt x="26" y="67"/>
                  <a:pt x="26" y="63"/>
                  <a:pt x="26" y="61"/>
                </a:cubicBezTo>
                <a:cubicBezTo>
                  <a:pt x="25" y="60"/>
                  <a:pt x="26" y="56"/>
                  <a:pt x="26" y="54"/>
                </a:cubicBezTo>
                <a:cubicBezTo>
                  <a:pt x="25" y="53"/>
                  <a:pt x="24" y="50"/>
                  <a:pt x="23" y="49"/>
                </a:cubicBezTo>
                <a:cubicBezTo>
                  <a:pt x="22" y="48"/>
                  <a:pt x="21" y="48"/>
                  <a:pt x="20" y="47"/>
                </a:cubicBezTo>
                <a:cubicBezTo>
                  <a:pt x="18" y="47"/>
                  <a:pt x="13" y="48"/>
                  <a:pt x="12" y="46"/>
                </a:cubicBezTo>
                <a:cubicBezTo>
                  <a:pt x="10" y="46"/>
                  <a:pt x="9" y="42"/>
                  <a:pt x="8" y="41"/>
                </a:cubicBezTo>
                <a:cubicBezTo>
                  <a:pt x="7" y="40"/>
                  <a:pt x="6" y="39"/>
                  <a:pt x="5" y="39"/>
                </a:cubicBezTo>
                <a:cubicBezTo>
                  <a:pt x="4" y="38"/>
                  <a:pt x="2" y="37"/>
                  <a:pt x="0" y="36"/>
                </a:cubicBezTo>
                <a:cubicBezTo>
                  <a:pt x="1" y="34"/>
                  <a:pt x="2" y="32"/>
                  <a:pt x="3" y="31"/>
                </a:cubicBezTo>
                <a:cubicBezTo>
                  <a:pt x="3" y="29"/>
                  <a:pt x="4" y="24"/>
                  <a:pt x="5" y="21"/>
                </a:cubicBezTo>
                <a:cubicBezTo>
                  <a:pt x="6" y="19"/>
                  <a:pt x="8" y="15"/>
                  <a:pt x="10" y="13"/>
                </a:cubicBezTo>
                <a:cubicBezTo>
                  <a:pt x="10" y="12"/>
                  <a:pt x="13" y="10"/>
                  <a:pt x="14" y="10"/>
                </a:cubicBezTo>
                <a:cubicBezTo>
                  <a:pt x="16" y="9"/>
                  <a:pt x="20" y="9"/>
                  <a:pt x="22" y="10"/>
                </a:cubicBezTo>
                <a:cubicBezTo>
                  <a:pt x="26" y="10"/>
                  <a:pt x="36" y="12"/>
                  <a:pt x="40" y="13"/>
                </a:cubicBezTo>
                <a:cubicBezTo>
                  <a:pt x="44" y="13"/>
                  <a:pt x="51" y="15"/>
                  <a:pt x="55" y="15"/>
                </a:cubicBezTo>
                <a:cubicBezTo>
                  <a:pt x="59" y="14"/>
                  <a:pt x="67" y="12"/>
                  <a:pt x="71" y="11"/>
                </a:cubicBezTo>
                <a:cubicBezTo>
                  <a:pt x="75" y="11"/>
                  <a:pt x="82" y="10"/>
                  <a:pt x="85" y="10"/>
                </a:cubicBezTo>
                <a:cubicBezTo>
                  <a:pt x="90" y="9"/>
                  <a:pt x="100" y="6"/>
                  <a:pt x="105" y="4"/>
                </a:cubicBezTo>
                <a:cubicBezTo>
                  <a:pt x="108" y="3"/>
                  <a:pt x="114" y="1"/>
                  <a:pt x="117" y="1"/>
                </a:cubicBezTo>
                <a:cubicBezTo>
                  <a:pt x="119" y="0"/>
                  <a:pt x="123" y="0"/>
                  <a:pt x="124" y="1"/>
                </a:cubicBezTo>
                <a:cubicBezTo>
                  <a:pt x="126" y="1"/>
                  <a:pt x="127" y="4"/>
                  <a:pt x="127" y="5"/>
                </a:cubicBezTo>
                <a:cubicBezTo>
                  <a:pt x="128" y="7"/>
                  <a:pt x="129" y="12"/>
                  <a:pt x="130" y="14"/>
                </a:cubicBezTo>
                <a:cubicBezTo>
                  <a:pt x="130" y="17"/>
                  <a:pt x="131" y="22"/>
                  <a:pt x="132" y="25"/>
                </a:cubicBezTo>
                <a:cubicBezTo>
                  <a:pt x="132" y="27"/>
                  <a:pt x="134" y="31"/>
                  <a:pt x="135" y="32"/>
                </a:cubicBezTo>
                <a:cubicBezTo>
                  <a:pt x="137" y="33"/>
                  <a:pt x="139" y="34"/>
                  <a:pt x="141" y="34"/>
                </a:cubicBezTo>
                <a:cubicBezTo>
                  <a:pt x="142" y="34"/>
                  <a:pt x="144" y="30"/>
                  <a:pt x="145" y="29"/>
                </a:cubicBezTo>
                <a:cubicBezTo>
                  <a:pt x="147" y="27"/>
                  <a:pt x="152" y="24"/>
                  <a:pt x="154" y="24"/>
                </a:cubicBezTo>
                <a:cubicBezTo>
                  <a:pt x="156" y="23"/>
                  <a:pt x="161" y="24"/>
                  <a:pt x="164" y="24"/>
                </a:cubicBezTo>
                <a:cubicBezTo>
                  <a:pt x="163" y="26"/>
                  <a:pt x="163" y="28"/>
                  <a:pt x="163" y="29"/>
                </a:cubicBezTo>
                <a:cubicBezTo>
                  <a:pt x="164" y="30"/>
                  <a:pt x="164" y="33"/>
                  <a:pt x="165" y="34"/>
                </a:cubicBezTo>
                <a:cubicBezTo>
                  <a:pt x="166" y="36"/>
                  <a:pt x="171" y="40"/>
                  <a:pt x="173" y="41"/>
                </a:cubicBezTo>
                <a:cubicBezTo>
                  <a:pt x="175" y="44"/>
                  <a:pt x="181" y="48"/>
                  <a:pt x="183" y="51"/>
                </a:cubicBezTo>
                <a:cubicBezTo>
                  <a:pt x="184" y="52"/>
                  <a:pt x="186" y="56"/>
                  <a:pt x="187" y="58"/>
                </a:cubicBezTo>
                <a:cubicBezTo>
                  <a:pt x="189" y="59"/>
                  <a:pt x="192" y="61"/>
                  <a:pt x="193" y="62"/>
                </a:cubicBezTo>
                <a:cubicBezTo>
                  <a:pt x="195" y="63"/>
                  <a:pt x="199" y="65"/>
                  <a:pt x="201" y="66"/>
                </a:cubicBezTo>
                <a:cubicBezTo>
                  <a:pt x="202" y="67"/>
                  <a:pt x="204" y="70"/>
                  <a:pt x="206" y="72"/>
                </a:cubicBezTo>
                <a:cubicBezTo>
                  <a:pt x="207" y="74"/>
                  <a:pt x="209" y="78"/>
                  <a:pt x="210" y="79"/>
                </a:cubicBezTo>
                <a:cubicBezTo>
                  <a:pt x="212" y="80"/>
                  <a:pt x="215" y="82"/>
                  <a:pt x="217" y="83"/>
                </a:cubicBezTo>
                <a:cubicBezTo>
                  <a:pt x="220" y="85"/>
                  <a:pt x="228" y="88"/>
                  <a:pt x="232" y="89"/>
                </a:cubicBezTo>
                <a:cubicBezTo>
                  <a:pt x="236" y="91"/>
                  <a:pt x="243" y="92"/>
                  <a:pt x="246" y="94"/>
                </a:cubicBezTo>
                <a:cubicBezTo>
                  <a:pt x="249" y="96"/>
                  <a:pt x="252" y="102"/>
                  <a:pt x="254" y="104"/>
                </a:cubicBezTo>
                <a:cubicBezTo>
                  <a:pt x="256" y="106"/>
                  <a:pt x="259" y="110"/>
                  <a:pt x="261" y="111"/>
                </a:cubicBezTo>
                <a:cubicBezTo>
                  <a:pt x="264" y="114"/>
                  <a:pt x="272" y="118"/>
                  <a:pt x="276" y="121"/>
                </a:cubicBezTo>
                <a:cubicBezTo>
                  <a:pt x="279" y="123"/>
                  <a:pt x="285" y="126"/>
                  <a:pt x="287" y="129"/>
                </a:cubicBezTo>
                <a:cubicBezTo>
                  <a:pt x="289" y="130"/>
                  <a:pt x="293" y="133"/>
                  <a:pt x="294" y="135"/>
                </a:cubicBezTo>
                <a:cubicBezTo>
                  <a:pt x="295" y="138"/>
                  <a:pt x="295" y="145"/>
                  <a:pt x="296" y="149"/>
                </a:cubicBezTo>
                <a:cubicBezTo>
                  <a:pt x="297" y="151"/>
                  <a:pt x="298" y="155"/>
                  <a:pt x="300" y="156"/>
                </a:cubicBezTo>
                <a:cubicBezTo>
                  <a:pt x="302" y="159"/>
                  <a:pt x="308" y="160"/>
                  <a:pt x="310" y="162"/>
                </a:cubicBezTo>
                <a:cubicBezTo>
                  <a:pt x="312" y="164"/>
                  <a:pt x="316" y="168"/>
                  <a:pt x="318" y="170"/>
                </a:cubicBezTo>
                <a:cubicBezTo>
                  <a:pt x="319" y="172"/>
                  <a:pt x="322" y="174"/>
                  <a:pt x="323" y="176"/>
                </a:cubicBezTo>
                <a:cubicBezTo>
                  <a:pt x="324" y="177"/>
                  <a:pt x="327" y="180"/>
                  <a:pt x="327" y="182"/>
                </a:cubicBezTo>
                <a:cubicBezTo>
                  <a:pt x="328" y="183"/>
                  <a:pt x="327" y="187"/>
                  <a:pt x="328" y="188"/>
                </a:cubicBezTo>
                <a:cubicBezTo>
                  <a:pt x="329" y="189"/>
                  <a:pt x="332" y="190"/>
                  <a:pt x="333" y="191"/>
                </a:cubicBezTo>
                <a:close/>
              </a:path>
            </a:pathLst>
          </a:custGeom>
          <a:solidFill>
            <a:srgbClr val="A6A6A6"/>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2" name="Freeform 7"/>
          <p:cNvSpPr>
            <a:spLocks/>
          </p:cNvSpPr>
          <p:nvPr/>
        </p:nvSpPr>
        <p:spPr bwMode="auto">
          <a:xfrm>
            <a:off x="9387111" y="4036457"/>
            <a:ext cx="850975" cy="1065567"/>
          </a:xfrm>
          <a:custGeom>
            <a:avLst/>
            <a:gdLst/>
            <a:ahLst/>
            <a:cxnLst>
              <a:cxn ang="0">
                <a:pos x="261" y="303"/>
              </a:cxn>
              <a:cxn ang="0">
                <a:pos x="248" y="312"/>
              </a:cxn>
              <a:cxn ang="0">
                <a:pos x="239" y="325"/>
              </a:cxn>
              <a:cxn ang="0">
                <a:pos x="237" y="336"/>
              </a:cxn>
              <a:cxn ang="0">
                <a:pos x="229" y="338"/>
              </a:cxn>
              <a:cxn ang="0">
                <a:pos x="230" y="353"/>
              </a:cxn>
              <a:cxn ang="0">
                <a:pos x="221" y="360"/>
              </a:cxn>
              <a:cxn ang="0">
                <a:pos x="206" y="377"/>
              </a:cxn>
              <a:cxn ang="0">
                <a:pos x="185" y="372"/>
              </a:cxn>
              <a:cxn ang="0">
                <a:pos x="173" y="367"/>
              </a:cxn>
              <a:cxn ang="0">
                <a:pos x="165" y="352"/>
              </a:cxn>
              <a:cxn ang="0">
                <a:pos x="145" y="337"/>
              </a:cxn>
              <a:cxn ang="0">
                <a:pos x="133" y="333"/>
              </a:cxn>
              <a:cxn ang="0">
                <a:pos x="117" y="341"/>
              </a:cxn>
              <a:cxn ang="0">
                <a:pos x="98" y="341"/>
              </a:cxn>
              <a:cxn ang="0">
                <a:pos x="91" y="346"/>
              </a:cxn>
              <a:cxn ang="0">
                <a:pos x="80" y="344"/>
              </a:cxn>
              <a:cxn ang="0">
                <a:pos x="74" y="352"/>
              </a:cxn>
              <a:cxn ang="0">
                <a:pos x="60" y="343"/>
              </a:cxn>
              <a:cxn ang="0">
                <a:pos x="49" y="328"/>
              </a:cxn>
              <a:cxn ang="0">
                <a:pos x="56" y="305"/>
              </a:cxn>
              <a:cxn ang="0">
                <a:pos x="46" y="280"/>
              </a:cxn>
              <a:cxn ang="0">
                <a:pos x="32" y="282"/>
              </a:cxn>
              <a:cxn ang="0">
                <a:pos x="12" y="259"/>
              </a:cxn>
              <a:cxn ang="0">
                <a:pos x="1" y="246"/>
              </a:cxn>
              <a:cxn ang="0">
                <a:pos x="16" y="239"/>
              </a:cxn>
              <a:cxn ang="0">
                <a:pos x="28" y="236"/>
              </a:cxn>
              <a:cxn ang="0">
                <a:pos x="18" y="223"/>
              </a:cxn>
              <a:cxn ang="0">
                <a:pos x="13" y="206"/>
              </a:cxn>
              <a:cxn ang="0">
                <a:pos x="9" y="178"/>
              </a:cxn>
              <a:cxn ang="0">
                <a:pos x="0" y="152"/>
              </a:cxn>
              <a:cxn ang="0">
                <a:pos x="7" y="133"/>
              </a:cxn>
              <a:cxn ang="0">
                <a:pos x="7" y="117"/>
              </a:cxn>
              <a:cxn ang="0">
                <a:pos x="19" y="93"/>
              </a:cxn>
              <a:cxn ang="0">
                <a:pos x="12" y="55"/>
              </a:cxn>
              <a:cxn ang="0">
                <a:pos x="25" y="32"/>
              </a:cxn>
              <a:cxn ang="0">
                <a:pos x="49" y="10"/>
              </a:cxn>
              <a:cxn ang="0">
                <a:pos x="84" y="8"/>
              </a:cxn>
              <a:cxn ang="0">
                <a:pos x="118" y="12"/>
              </a:cxn>
              <a:cxn ang="0">
                <a:pos x="135" y="15"/>
              </a:cxn>
              <a:cxn ang="0">
                <a:pos x="154" y="23"/>
              </a:cxn>
              <a:cxn ang="0">
                <a:pos x="181" y="44"/>
              </a:cxn>
              <a:cxn ang="0">
                <a:pos x="203" y="68"/>
              </a:cxn>
              <a:cxn ang="0">
                <a:pos x="217" y="55"/>
              </a:cxn>
              <a:cxn ang="0">
                <a:pos x="229" y="65"/>
              </a:cxn>
              <a:cxn ang="0">
                <a:pos x="243" y="73"/>
              </a:cxn>
              <a:cxn ang="0">
                <a:pos x="246" y="93"/>
              </a:cxn>
              <a:cxn ang="0">
                <a:pos x="245" y="103"/>
              </a:cxn>
              <a:cxn ang="0">
                <a:pos x="255" y="126"/>
              </a:cxn>
              <a:cxn ang="0">
                <a:pos x="259" y="155"/>
              </a:cxn>
              <a:cxn ang="0">
                <a:pos x="252" y="174"/>
              </a:cxn>
              <a:cxn ang="0">
                <a:pos x="264" y="183"/>
              </a:cxn>
              <a:cxn ang="0">
                <a:pos x="277" y="200"/>
              </a:cxn>
              <a:cxn ang="0">
                <a:pos x="294" y="213"/>
              </a:cxn>
              <a:cxn ang="0">
                <a:pos x="289" y="231"/>
              </a:cxn>
              <a:cxn ang="0">
                <a:pos x="299" y="244"/>
              </a:cxn>
              <a:cxn ang="0">
                <a:pos x="296" y="254"/>
              </a:cxn>
              <a:cxn ang="0">
                <a:pos x="283" y="256"/>
              </a:cxn>
              <a:cxn ang="0">
                <a:pos x="269" y="259"/>
              </a:cxn>
              <a:cxn ang="0">
                <a:pos x="260" y="272"/>
              </a:cxn>
              <a:cxn ang="0">
                <a:pos x="267" y="285"/>
              </a:cxn>
              <a:cxn ang="0">
                <a:pos x="263" y="293"/>
              </a:cxn>
            </a:cxnLst>
            <a:rect l="0" t="0" r="r" b="b"/>
            <a:pathLst>
              <a:path w="302" h="378">
                <a:moveTo>
                  <a:pt x="263" y="293"/>
                </a:moveTo>
                <a:cubicBezTo>
                  <a:pt x="262" y="295"/>
                  <a:pt x="261" y="297"/>
                  <a:pt x="261" y="298"/>
                </a:cubicBezTo>
                <a:cubicBezTo>
                  <a:pt x="261" y="299"/>
                  <a:pt x="261" y="302"/>
                  <a:pt x="261" y="303"/>
                </a:cubicBezTo>
                <a:cubicBezTo>
                  <a:pt x="260" y="304"/>
                  <a:pt x="260" y="307"/>
                  <a:pt x="259" y="307"/>
                </a:cubicBezTo>
                <a:cubicBezTo>
                  <a:pt x="257" y="309"/>
                  <a:pt x="253" y="308"/>
                  <a:pt x="252" y="309"/>
                </a:cubicBezTo>
                <a:cubicBezTo>
                  <a:pt x="250" y="310"/>
                  <a:pt x="249" y="311"/>
                  <a:pt x="248" y="312"/>
                </a:cubicBezTo>
                <a:cubicBezTo>
                  <a:pt x="246" y="313"/>
                  <a:pt x="243" y="314"/>
                  <a:pt x="242" y="315"/>
                </a:cubicBezTo>
                <a:cubicBezTo>
                  <a:pt x="241" y="316"/>
                  <a:pt x="240" y="319"/>
                  <a:pt x="239" y="320"/>
                </a:cubicBezTo>
                <a:cubicBezTo>
                  <a:pt x="239" y="321"/>
                  <a:pt x="239" y="324"/>
                  <a:pt x="239" y="325"/>
                </a:cubicBezTo>
                <a:cubicBezTo>
                  <a:pt x="238" y="326"/>
                  <a:pt x="237" y="328"/>
                  <a:pt x="237" y="329"/>
                </a:cubicBezTo>
                <a:cubicBezTo>
                  <a:pt x="237" y="330"/>
                  <a:pt x="237" y="332"/>
                  <a:pt x="237" y="333"/>
                </a:cubicBezTo>
                <a:cubicBezTo>
                  <a:pt x="237" y="334"/>
                  <a:pt x="237" y="335"/>
                  <a:pt x="237" y="336"/>
                </a:cubicBezTo>
                <a:cubicBezTo>
                  <a:pt x="236" y="337"/>
                  <a:pt x="234" y="336"/>
                  <a:pt x="233" y="336"/>
                </a:cubicBezTo>
                <a:cubicBezTo>
                  <a:pt x="232" y="336"/>
                  <a:pt x="230" y="334"/>
                  <a:pt x="230" y="335"/>
                </a:cubicBezTo>
                <a:cubicBezTo>
                  <a:pt x="229" y="335"/>
                  <a:pt x="229" y="337"/>
                  <a:pt x="229" y="338"/>
                </a:cubicBezTo>
                <a:cubicBezTo>
                  <a:pt x="229" y="339"/>
                  <a:pt x="228" y="341"/>
                  <a:pt x="227" y="342"/>
                </a:cubicBezTo>
                <a:cubicBezTo>
                  <a:pt x="227" y="343"/>
                  <a:pt x="227" y="345"/>
                  <a:pt x="227" y="346"/>
                </a:cubicBezTo>
                <a:cubicBezTo>
                  <a:pt x="228" y="348"/>
                  <a:pt x="230" y="351"/>
                  <a:pt x="230" y="353"/>
                </a:cubicBezTo>
                <a:cubicBezTo>
                  <a:pt x="230" y="354"/>
                  <a:pt x="232" y="357"/>
                  <a:pt x="231" y="358"/>
                </a:cubicBezTo>
                <a:cubicBezTo>
                  <a:pt x="230" y="359"/>
                  <a:pt x="227" y="359"/>
                  <a:pt x="225" y="360"/>
                </a:cubicBezTo>
                <a:cubicBezTo>
                  <a:pt x="224" y="360"/>
                  <a:pt x="222" y="360"/>
                  <a:pt x="221" y="360"/>
                </a:cubicBezTo>
                <a:cubicBezTo>
                  <a:pt x="219" y="361"/>
                  <a:pt x="217" y="367"/>
                  <a:pt x="215" y="368"/>
                </a:cubicBezTo>
                <a:cubicBezTo>
                  <a:pt x="214" y="369"/>
                  <a:pt x="211" y="370"/>
                  <a:pt x="210" y="371"/>
                </a:cubicBezTo>
                <a:cubicBezTo>
                  <a:pt x="209" y="372"/>
                  <a:pt x="207" y="376"/>
                  <a:pt x="206" y="377"/>
                </a:cubicBezTo>
                <a:cubicBezTo>
                  <a:pt x="204" y="378"/>
                  <a:pt x="199" y="378"/>
                  <a:pt x="197" y="378"/>
                </a:cubicBezTo>
                <a:cubicBezTo>
                  <a:pt x="195" y="378"/>
                  <a:pt x="192" y="376"/>
                  <a:pt x="190" y="375"/>
                </a:cubicBezTo>
                <a:cubicBezTo>
                  <a:pt x="189" y="374"/>
                  <a:pt x="186" y="372"/>
                  <a:pt x="185" y="372"/>
                </a:cubicBezTo>
                <a:cubicBezTo>
                  <a:pt x="183" y="371"/>
                  <a:pt x="180" y="374"/>
                  <a:pt x="178" y="373"/>
                </a:cubicBezTo>
                <a:cubicBezTo>
                  <a:pt x="177" y="373"/>
                  <a:pt x="176" y="372"/>
                  <a:pt x="176" y="371"/>
                </a:cubicBezTo>
                <a:cubicBezTo>
                  <a:pt x="175" y="370"/>
                  <a:pt x="173" y="368"/>
                  <a:pt x="173" y="367"/>
                </a:cubicBezTo>
                <a:cubicBezTo>
                  <a:pt x="173" y="365"/>
                  <a:pt x="175" y="362"/>
                  <a:pt x="174" y="361"/>
                </a:cubicBezTo>
                <a:cubicBezTo>
                  <a:pt x="174" y="359"/>
                  <a:pt x="170" y="359"/>
                  <a:pt x="169" y="358"/>
                </a:cubicBezTo>
                <a:cubicBezTo>
                  <a:pt x="168" y="356"/>
                  <a:pt x="166" y="353"/>
                  <a:pt x="165" y="352"/>
                </a:cubicBezTo>
                <a:cubicBezTo>
                  <a:pt x="163" y="350"/>
                  <a:pt x="159" y="346"/>
                  <a:pt x="157" y="344"/>
                </a:cubicBezTo>
                <a:cubicBezTo>
                  <a:pt x="156" y="343"/>
                  <a:pt x="152" y="342"/>
                  <a:pt x="150" y="341"/>
                </a:cubicBezTo>
                <a:cubicBezTo>
                  <a:pt x="149" y="340"/>
                  <a:pt x="146" y="338"/>
                  <a:pt x="145" y="337"/>
                </a:cubicBezTo>
                <a:cubicBezTo>
                  <a:pt x="144" y="336"/>
                  <a:pt x="142" y="334"/>
                  <a:pt x="141" y="333"/>
                </a:cubicBezTo>
                <a:cubicBezTo>
                  <a:pt x="140" y="332"/>
                  <a:pt x="137" y="331"/>
                  <a:pt x="135" y="331"/>
                </a:cubicBezTo>
                <a:cubicBezTo>
                  <a:pt x="134" y="331"/>
                  <a:pt x="133" y="332"/>
                  <a:pt x="133" y="333"/>
                </a:cubicBezTo>
                <a:cubicBezTo>
                  <a:pt x="132" y="334"/>
                  <a:pt x="130" y="337"/>
                  <a:pt x="129" y="338"/>
                </a:cubicBezTo>
                <a:cubicBezTo>
                  <a:pt x="129" y="339"/>
                  <a:pt x="128" y="341"/>
                  <a:pt x="127" y="342"/>
                </a:cubicBezTo>
                <a:cubicBezTo>
                  <a:pt x="125" y="343"/>
                  <a:pt x="119" y="342"/>
                  <a:pt x="117" y="341"/>
                </a:cubicBezTo>
                <a:cubicBezTo>
                  <a:pt x="116" y="341"/>
                  <a:pt x="115" y="340"/>
                  <a:pt x="115" y="339"/>
                </a:cubicBezTo>
                <a:cubicBezTo>
                  <a:pt x="112" y="339"/>
                  <a:pt x="107" y="339"/>
                  <a:pt x="105" y="339"/>
                </a:cubicBezTo>
                <a:cubicBezTo>
                  <a:pt x="103" y="340"/>
                  <a:pt x="100" y="341"/>
                  <a:pt x="98" y="341"/>
                </a:cubicBezTo>
                <a:cubicBezTo>
                  <a:pt x="98" y="342"/>
                  <a:pt x="96" y="342"/>
                  <a:pt x="95" y="343"/>
                </a:cubicBezTo>
                <a:cubicBezTo>
                  <a:pt x="95" y="343"/>
                  <a:pt x="95" y="346"/>
                  <a:pt x="94" y="346"/>
                </a:cubicBezTo>
                <a:cubicBezTo>
                  <a:pt x="93" y="346"/>
                  <a:pt x="92" y="346"/>
                  <a:pt x="91" y="346"/>
                </a:cubicBezTo>
                <a:cubicBezTo>
                  <a:pt x="90" y="345"/>
                  <a:pt x="90" y="343"/>
                  <a:pt x="89" y="342"/>
                </a:cubicBezTo>
                <a:cubicBezTo>
                  <a:pt x="88" y="342"/>
                  <a:pt x="85" y="341"/>
                  <a:pt x="83" y="342"/>
                </a:cubicBezTo>
                <a:cubicBezTo>
                  <a:pt x="82" y="342"/>
                  <a:pt x="80" y="343"/>
                  <a:pt x="80" y="344"/>
                </a:cubicBezTo>
                <a:cubicBezTo>
                  <a:pt x="79" y="345"/>
                  <a:pt x="79" y="348"/>
                  <a:pt x="79" y="349"/>
                </a:cubicBezTo>
                <a:cubicBezTo>
                  <a:pt x="78" y="350"/>
                  <a:pt x="75" y="350"/>
                  <a:pt x="74" y="351"/>
                </a:cubicBezTo>
                <a:cubicBezTo>
                  <a:pt x="74" y="351"/>
                  <a:pt x="74" y="351"/>
                  <a:pt x="74" y="352"/>
                </a:cubicBezTo>
                <a:cubicBezTo>
                  <a:pt x="73" y="350"/>
                  <a:pt x="72" y="349"/>
                  <a:pt x="71" y="349"/>
                </a:cubicBezTo>
                <a:cubicBezTo>
                  <a:pt x="70" y="348"/>
                  <a:pt x="67" y="346"/>
                  <a:pt x="65" y="345"/>
                </a:cubicBezTo>
                <a:cubicBezTo>
                  <a:pt x="64" y="344"/>
                  <a:pt x="61" y="344"/>
                  <a:pt x="60" y="343"/>
                </a:cubicBezTo>
                <a:cubicBezTo>
                  <a:pt x="58" y="343"/>
                  <a:pt x="56" y="341"/>
                  <a:pt x="54" y="340"/>
                </a:cubicBezTo>
                <a:cubicBezTo>
                  <a:pt x="52" y="339"/>
                  <a:pt x="47" y="336"/>
                  <a:pt x="46" y="333"/>
                </a:cubicBezTo>
                <a:cubicBezTo>
                  <a:pt x="46" y="332"/>
                  <a:pt x="48" y="329"/>
                  <a:pt x="49" y="328"/>
                </a:cubicBezTo>
                <a:cubicBezTo>
                  <a:pt x="50" y="326"/>
                  <a:pt x="53" y="323"/>
                  <a:pt x="54" y="321"/>
                </a:cubicBezTo>
                <a:cubicBezTo>
                  <a:pt x="54" y="320"/>
                  <a:pt x="56" y="317"/>
                  <a:pt x="56" y="316"/>
                </a:cubicBezTo>
                <a:cubicBezTo>
                  <a:pt x="56" y="313"/>
                  <a:pt x="56" y="308"/>
                  <a:pt x="56" y="305"/>
                </a:cubicBezTo>
                <a:cubicBezTo>
                  <a:pt x="55" y="302"/>
                  <a:pt x="52" y="297"/>
                  <a:pt x="51" y="295"/>
                </a:cubicBezTo>
                <a:cubicBezTo>
                  <a:pt x="50" y="293"/>
                  <a:pt x="48" y="289"/>
                  <a:pt x="48" y="286"/>
                </a:cubicBezTo>
                <a:cubicBezTo>
                  <a:pt x="47" y="285"/>
                  <a:pt x="46" y="281"/>
                  <a:pt x="46" y="280"/>
                </a:cubicBezTo>
                <a:cubicBezTo>
                  <a:pt x="45" y="278"/>
                  <a:pt x="42" y="274"/>
                  <a:pt x="40" y="274"/>
                </a:cubicBezTo>
                <a:cubicBezTo>
                  <a:pt x="39" y="274"/>
                  <a:pt x="37" y="277"/>
                  <a:pt x="36" y="278"/>
                </a:cubicBezTo>
                <a:cubicBezTo>
                  <a:pt x="35" y="279"/>
                  <a:pt x="34" y="282"/>
                  <a:pt x="32" y="282"/>
                </a:cubicBezTo>
                <a:cubicBezTo>
                  <a:pt x="31" y="282"/>
                  <a:pt x="28" y="280"/>
                  <a:pt x="27" y="279"/>
                </a:cubicBezTo>
                <a:cubicBezTo>
                  <a:pt x="24" y="277"/>
                  <a:pt x="22" y="271"/>
                  <a:pt x="20" y="268"/>
                </a:cubicBezTo>
                <a:cubicBezTo>
                  <a:pt x="18" y="266"/>
                  <a:pt x="15" y="261"/>
                  <a:pt x="12" y="259"/>
                </a:cubicBezTo>
                <a:cubicBezTo>
                  <a:pt x="11" y="258"/>
                  <a:pt x="8" y="258"/>
                  <a:pt x="7" y="257"/>
                </a:cubicBezTo>
                <a:cubicBezTo>
                  <a:pt x="6" y="256"/>
                  <a:pt x="4" y="255"/>
                  <a:pt x="3" y="253"/>
                </a:cubicBezTo>
                <a:cubicBezTo>
                  <a:pt x="2" y="252"/>
                  <a:pt x="1" y="248"/>
                  <a:pt x="1" y="246"/>
                </a:cubicBezTo>
                <a:cubicBezTo>
                  <a:pt x="1" y="245"/>
                  <a:pt x="3" y="243"/>
                  <a:pt x="4" y="242"/>
                </a:cubicBezTo>
                <a:cubicBezTo>
                  <a:pt x="5" y="241"/>
                  <a:pt x="7" y="240"/>
                  <a:pt x="8" y="240"/>
                </a:cubicBezTo>
                <a:cubicBezTo>
                  <a:pt x="10" y="239"/>
                  <a:pt x="14" y="238"/>
                  <a:pt x="16" y="239"/>
                </a:cubicBezTo>
                <a:cubicBezTo>
                  <a:pt x="17" y="239"/>
                  <a:pt x="18" y="241"/>
                  <a:pt x="19" y="242"/>
                </a:cubicBezTo>
                <a:cubicBezTo>
                  <a:pt x="20" y="243"/>
                  <a:pt x="22" y="244"/>
                  <a:pt x="23" y="244"/>
                </a:cubicBezTo>
                <a:cubicBezTo>
                  <a:pt x="25" y="243"/>
                  <a:pt x="28" y="239"/>
                  <a:pt x="28" y="236"/>
                </a:cubicBezTo>
                <a:cubicBezTo>
                  <a:pt x="28" y="235"/>
                  <a:pt x="27" y="231"/>
                  <a:pt x="25" y="230"/>
                </a:cubicBezTo>
                <a:cubicBezTo>
                  <a:pt x="24" y="229"/>
                  <a:pt x="21" y="230"/>
                  <a:pt x="20" y="229"/>
                </a:cubicBezTo>
                <a:cubicBezTo>
                  <a:pt x="19" y="228"/>
                  <a:pt x="18" y="224"/>
                  <a:pt x="18" y="223"/>
                </a:cubicBezTo>
                <a:cubicBezTo>
                  <a:pt x="18" y="221"/>
                  <a:pt x="20" y="219"/>
                  <a:pt x="20" y="218"/>
                </a:cubicBezTo>
                <a:cubicBezTo>
                  <a:pt x="19" y="216"/>
                  <a:pt x="17" y="214"/>
                  <a:pt x="17" y="213"/>
                </a:cubicBezTo>
                <a:cubicBezTo>
                  <a:pt x="16" y="211"/>
                  <a:pt x="14" y="208"/>
                  <a:pt x="13" y="206"/>
                </a:cubicBezTo>
                <a:cubicBezTo>
                  <a:pt x="12" y="203"/>
                  <a:pt x="10" y="198"/>
                  <a:pt x="9" y="195"/>
                </a:cubicBezTo>
                <a:cubicBezTo>
                  <a:pt x="9" y="194"/>
                  <a:pt x="7" y="191"/>
                  <a:pt x="7" y="189"/>
                </a:cubicBezTo>
                <a:cubicBezTo>
                  <a:pt x="7" y="186"/>
                  <a:pt x="9" y="181"/>
                  <a:pt x="9" y="178"/>
                </a:cubicBezTo>
                <a:cubicBezTo>
                  <a:pt x="9" y="175"/>
                  <a:pt x="7" y="171"/>
                  <a:pt x="6" y="169"/>
                </a:cubicBezTo>
                <a:cubicBezTo>
                  <a:pt x="5" y="166"/>
                  <a:pt x="4" y="159"/>
                  <a:pt x="3" y="156"/>
                </a:cubicBezTo>
                <a:cubicBezTo>
                  <a:pt x="2" y="155"/>
                  <a:pt x="0" y="153"/>
                  <a:pt x="0" y="152"/>
                </a:cubicBezTo>
                <a:cubicBezTo>
                  <a:pt x="0" y="150"/>
                  <a:pt x="2" y="146"/>
                  <a:pt x="2" y="144"/>
                </a:cubicBezTo>
                <a:cubicBezTo>
                  <a:pt x="3" y="143"/>
                  <a:pt x="6" y="140"/>
                  <a:pt x="6" y="138"/>
                </a:cubicBezTo>
                <a:cubicBezTo>
                  <a:pt x="7" y="137"/>
                  <a:pt x="7" y="133"/>
                  <a:pt x="7" y="133"/>
                </a:cubicBezTo>
                <a:cubicBezTo>
                  <a:pt x="4" y="129"/>
                  <a:pt x="4" y="129"/>
                  <a:pt x="4" y="129"/>
                </a:cubicBezTo>
                <a:cubicBezTo>
                  <a:pt x="6" y="127"/>
                  <a:pt x="7" y="124"/>
                  <a:pt x="8" y="123"/>
                </a:cubicBezTo>
                <a:cubicBezTo>
                  <a:pt x="8" y="121"/>
                  <a:pt x="7" y="119"/>
                  <a:pt x="7" y="117"/>
                </a:cubicBezTo>
                <a:cubicBezTo>
                  <a:pt x="7" y="114"/>
                  <a:pt x="7" y="107"/>
                  <a:pt x="9" y="105"/>
                </a:cubicBezTo>
                <a:cubicBezTo>
                  <a:pt x="10" y="103"/>
                  <a:pt x="15" y="102"/>
                  <a:pt x="16" y="101"/>
                </a:cubicBezTo>
                <a:cubicBezTo>
                  <a:pt x="17" y="99"/>
                  <a:pt x="19" y="95"/>
                  <a:pt x="19" y="93"/>
                </a:cubicBezTo>
                <a:cubicBezTo>
                  <a:pt x="19" y="90"/>
                  <a:pt x="16" y="84"/>
                  <a:pt x="16" y="80"/>
                </a:cubicBezTo>
                <a:cubicBezTo>
                  <a:pt x="15" y="78"/>
                  <a:pt x="15" y="72"/>
                  <a:pt x="15" y="70"/>
                </a:cubicBezTo>
                <a:cubicBezTo>
                  <a:pt x="14" y="66"/>
                  <a:pt x="13" y="59"/>
                  <a:pt x="12" y="55"/>
                </a:cubicBezTo>
                <a:cubicBezTo>
                  <a:pt x="12" y="54"/>
                  <a:pt x="11" y="50"/>
                  <a:pt x="12" y="48"/>
                </a:cubicBezTo>
                <a:cubicBezTo>
                  <a:pt x="13" y="45"/>
                  <a:pt x="16" y="41"/>
                  <a:pt x="18" y="39"/>
                </a:cubicBezTo>
                <a:cubicBezTo>
                  <a:pt x="20" y="37"/>
                  <a:pt x="23" y="33"/>
                  <a:pt x="25" y="32"/>
                </a:cubicBezTo>
                <a:cubicBezTo>
                  <a:pt x="27" y="30"/>
                  <a:pt x="31" y="29"/>
                  <a:pt x="33" y="27"/>
                </a:cubicBezTo>
                <a:cubicBezTo>
                  <a:pt x="34" y="26"/>
                  <a:pt x="37" y="21"/>
                  <a:pt x="38" y="19"/>
                </a:cubicBezTo>
                <a:cubicBezTo>
                  <a:pt x="41" y="17"/>
                  <a:pt x="46" y="12"/>
                  <a:pt x="49" y="10"/>
                </a:cubicBezTo>
                <a:cubicBezTo>
                  <a:pt x="53" y="8"/>
                  <a:pt x="61" y="3"/>
                  <a:pt x="66" y="2"/>
                </a:cubicBezTo>
                <a:cubicBezTo>
                  <a:pt x="69" y="1"/>
                  <a:pt x="75" y="0"/>
                  <a:pt x="77" y="1"/>
                </a:cubicBezTo>
                <a:cubicBezTo>
                  <a:pt x="79" y="2"/>
                  <a:pt x="82" y="7"/>
                  <a:pt x="84" y="8"/>
                </a:cubicBezTo>
                <a:cubicBezTo>
                  <a:pt x="86" y="9"/>
                  <a:pt x="92" y="8"/>
                  <a:pt x="94" y="9"/>
                </a:cubicBezTo>
                <a:cubicBezTo>
                  <a:pt x="97" y="9"/>
                  <a:pt x="103" y="10"/>
                  <a:pt x="106" y="10"/>
                </a:cubicBezTo>
                <a:cubicBezTo>
                  <a:pt x="109" y="11"/>
                  <a:pt x="115" y="11"/>
                  <a:pt x="118" y="12"/>
                </a:cubicBezTo>
                <a:cubicBezTo>
                  <a:pt x="120" y="12"/>
                  <a:pt x="124" y="13"/>
                  <a:pt x="125" y="14"/>
                </a:cubicBezTo>
                <a:cubicBezTo>
                  <a:pt x="126" y="15"/>
                  <a:pt x="127" y="16"/>
                  <a:pt x="128" y="17"/>
                </a:cubicBezTo>
                <a:cubicBezTo>
                  <a:pt x="130" y="17"/>
                  <a:pt x="134" y="15"/>
                  <a:pt x="135" y="15"/>
                </a:cubicBezTo>
                <a:cubicBezTo>
                  <a:pt x="137" y="16"/>
                  <a:pt x="139" y="17"/>
                  <a:pt x="141" y="18"/>
                </a:cubicBezTo>
                <a:cubicBezTo>
                  <a:pt x="142" y="19"/>
                  <a:pt x="145" y="22"/>
                  <a:pt x="147" y="22"/>
                </a:cubicBezTo>
                <a:cubicBezTo>
                  <a:pt x="149" y="23"/>
                  <a:pt x="152" y="23"/>
                  <a:pt x="154" y="23"/>
                </a:cubicBezTo>
                <a:cubicBezTo>
                  <a:pt x="156" y="24"/>
                  <a:pt x="158" y="26"/>
                  <a:pt x="160" y="27"/>
                </a:cubicBezTo>
                <a:cubicBezTo>
                  <a:pt x="162" y="29"/>
                  <a:pt x="167" y="34"/>
                  <a:pt x="169" y="35"/>
                </a:cubicBezTo>
                <a:cubicBezTo>
                  <a:pt x="172" y="38"/>
                  <a:pt x="179" y="41"/>
                  <a:pt x="181" y="44"/>
                </a:cubicBezTo>
                <a:cubicBezTo>
                  <a:pt x="184" y="46"/>
                  <a:pt x="189" y="51"/>
                  <a:pt x="191" y="54"/>
                </a:cubicBezTo>
                <a:cubicBezTo>
                  <a:pt x="192" y="55"/>
                  <a:pt x="194" y="59"/>
                  <a:pt x="195" y="60"/>
                </a:cubicBezTo>
                <a:cubicBezTo>
                  <a:pt x="197" y="63"/>
                  <a:pt x="200" y="68"/>
                  <a:pt x="203" y="68"/>
                </a:cubicBezTo>
                <a:cubicBezTo>
                  <a:pt x="206" y="69"/>
                  <a:pt x="210" y="65"/>
                  <a:pt x="212" y="63"/>
                </a:cubicBezTo>
                <a:cubicBezTo>
                  <a:pt x="213" y="62"/>
                  <a:pt x="215" y="60"/>
                  <a:pt x="216" y="59"/>
                </a:cubicBezTo>
                <a:cubicBezTo>
                  <a:pt x="216" y="58"/>
                  <a:pt x="217" y="57"/>
                  <a:pt x="217" y="55"/>
                </a:cubicBezTo>
                <a:cubicBezTo>
                  <a:pt x="219" y="56"/>
                  <a:pt x="221" y="57"/>
                  <a:pt x="222" y="58"/>
                </a:cubicBezTo>
                <a:cubicBezTo>
                  <a:pt x="223" y="58"/>
                  <a:pt x="224" y="59"/>
                  <a:pt x="225" y="60"/>
                </a:cubicBezTo>
                <a:cubicBezTo>
                  <a:pt x="226" y="61"/>
                  <a:pt x="227" y="65"/>
                  <a:pt x="229" y="65"/>
                </a:cubicBezTo>
                <a:cubicBezTo>
                  <a:pt x="230" y="67"/>
                  <a:pt x="235" y="66"/>
                  <a:pt x="237" y="66"/>
                </a:cubicBezTo>
                <a:cubicBezTo>
                  <a:pt x="238" y="67"/>
                  <a:pt x="239" y="67"/>
                  <a:pt x="240" y="68"/>
                </a:cubicBezTo>
                <a:cubicBezTo>
                  <a:pt x="241" y="69"/>
                  <a:pt x="242" y="72"/>
                  <a:pt x="243" y="73"/>
                </a:cubicBezTo>
                <a:cubicBezTo>
                  <a:pt x="243" y="75"/>
                  <a:pt x="242" y="79"/>
                  <a:pt x="243" y="80"/>
                </a:cubicBezTo>
                <a:cubicBezTo>
                  <a:pt x="243" y="82"/>
                  <a:pt x="243" y="86"/>
                  <a:pt x="244" y="88"/>
                </a:cubicBezTo>
                <a:cubicBezTo>
                  <a:pt x="244" y="89"/>
                  <a:pt x="245" y="92"/>
                  <a:pt x="246" y="93"/>
                </a:cubicBezTo>
                <a:cubicBezTo>
                  <a:pt x="247" y="94"/>
                  <a:pt x="251" y="95"/>
                  <a:pt x="251" y="96"/>
                </a:cubicBezTo>
                <a:cubicBezTo>
                  <a:pt x="252" y="97"/>
                  <a:pt x="249" y="99"/>
                  <a:pt x="248" y="100"/>
                </a:cubicBezTo>
                <a:cubicBezTo>
                  <a:pt x="247" y="101"/>
                  <a:pt x="245" y="102"/>
                  <a:pt x="245" y="103"/>
                </a:cubicBezTo>
                <a:cubicBezTo>
                  <a:pt x="245" y="105"/>
                  <a:pt x="248" y="108"/>
                  <a:pt x="248" y="110"/>
                </a:cubicBezTo>
                <a:cubicBezTo>
                  <a:pt x="249" y="112"/>
                  <a:pt x="251" y="116"/>
                  <a:pt x="252" y="118"/>
                </a:cubicBezTo>
                <a:cubicBezTo>
                  <a:pt x="252" y="120"/>
                  <a:pt x="254" y="124"/>
                  <a:pt x="255" y="126"/>
                </a:cubicBezTo>
                <a:cubicBezTo>
                  <a:pt x="256" y="128"/>
                  <a:pt x="259" y="130"/>
                  <a:pt x="260" y="132"/>
                </a:cubicBezTo>
                <a:cubicBezTo>
                  <a:pt x="260" y="134"/>
                  <a:pt x="261" y="137"/>
                  <a:pt x="261" y="139"/>
                </a:cubicBezTo>
                <a:cubicBezTo>
                  <a:pt x="261" y="143"/>
                  <a:pt x="260" y="152"/>
                  <a:pt x="259" y="155"/>
                </a:cubicBezTo>
                <a:cubicBezTo>
                  <a:pt x="258" y="159"/>
                  <a:pt x="254" y="165"/>
                  <a:pt x="253" y="169"/>
                </a:cubicBezTo>
                <a:cubicBezTo>
                  <a:pt x="252" y="169"/>
                  <a:pt x="251" y="171"/>
                  <a:pt x="251" y="172"/>
                </a:cubicBezTo>
                <a:cubicBezTo>
                  <a:pt x="251" y="173"/>
                  <a:pt x="252" y="174"/>
                  <a:pt x="252" y="174"/>
                </a:cubicBezTo>
                <a:cubicBezTo>
                  <a:pt x="253" y="175"/>
                  <a:pt x="257" y="176"/>
                  <a:pt x="258" y="176"/>
                </a:cubicBezTo>
                <a:cubicBezTo>
                  <a:pt x="259" y="177"/>
                  <a:pt x="260" y="178"/>
                  <a:pt x="261" y="179"/>
                </a:cubicBezTo>
                <a:cubicBezTo>
                  <a:pt x="262" y="180"/>
                  <a:pt x="263" y="182"/>
                  <a:pt x="264" y="183"/>
                </a:cubicBezTo>
                <a:cubicBezTo>
                  <a:pt x="265" y="184"/>
                  <a:pt x="267" y="185"/>
                  <a:pt x="267" y="185"/>
                </a:cubicBezTo>
                <a:cubicBezTo>
                  <a:pt x="268" y="187"/>
                  <a:pt x="270" y="189"/>
                  <a:pt x="271" y="191"/>
                </a:cubicBezTo>
                <a:cubicBezTo>
                  <a:pt x="272" y="193"/>
                  <a:pt x="275" y="198"/>
                  <a:pt x="277" y="200"/>
                </a:cubicBezTo>
                <a:cubicBezTo>
                  <a:pt x="278" y="202"/>
                  <a:pt x="280" y="204"/>
                  <a:pt x="281" y="205"/>
                </a:cubicBezTo>
                <a:cubicBezTo>
                  <a:pt x="282" y="206"/>
                  <a:pt x="286" y="208"/>
                  <a:pt x="288" y="209"/>
                </a:cubicBezTo>
                <a:cubicBezTo>
                  <a:pt x="289" y="210"/>
                  <a:pt x="292" y="211"/>
                  <a:pt x="294" y="213"/>
                </a:cubicBezTo>
                <a:cubicBezTo>
                  <a:pt x="294" y="214"/>
                  <a:pt x="295" y="216"/>
                  <a:pt x="295" y="217"/>
                </a:cubicBezTo>
                <a:cubicBezTo>
                  <a:pt x="295" y="219"/>
                  <a:pt x="293" y="222"/>
                  <a:pt x="292" y="224"/>
                </a:cubicBezTo>
                <a:cubicBezTo>
                  <a:pt x="292" y="226"/>
                  <a:pt x="289" y="229"/>
                  <a:pt x="289" y="231"/>
                </a:cubicBezTo>
                <a:cubicBezTo>
                  <a:pt x="289" y="232"/>
                  <a:pt x="291" y="234"/>
                  <a:pt x="291" y="235"/>
                </a:cubicBezTo>
                <a:cubicBezTo>
                  <a:pt x="292" y="236"/>
                  <a:pt x="294" y="239"/>
                  <a:pt x="295" y="240"/>
                </a:cubicBezTo>
                <a:cubicBezTo>
                  <a:pt x="296" y="241"/>
                  <a:pt x="298" y="243"/>
                  <a:pt x="299" y="244"/>
                </a:cubicBezTo>
                <a:cubicBezTo>
                  <a:pt x="300" y="245"/>
                  <a:pt x="302" y="246"/>
                  <a:pt x="302" y="247"/>
                </a:cubicBezTo>
                <a:cubicBezTo>
                  <a:pt x="302" y="248"/>
                  <a:pt x="301" y="250"/>
                  <a:pt x="301" y="251"/>
                </a:cubicBezTo>
                <a:cubicBezTo>
                  <a:pt x="300" y="252"/>
                  <a:pt x="297" y="253"/>
                  <a:pt x="296" y="254"/>
                </a:cubicBezTo>
                <a:cubicBezTo>
                  <a:pt x="295" y="256"/>
                  <a:pt x="294" y="260"/>
                  <a:pt x="292" y="260"/>
                </a:cubicBezTo>
                <a:cubicBezTo>
                  <a:pt x="291" y="261"/>
                  <a:pt x="288" y="260"/>
                  <a:pt x="287" y="260"/>
                </a:cubicBezTo>
                <a:cubicBezTo>
                  <a:pt x="286" y="259"/>
                  <a:pt x="284" y="257"/>
                  <a:pt x="283" y="256"/>
                </a:cubicBezTo>
                <a:cubicBezTo>
                  <a:pt x="282" y="256"/>
                  <a:pt x="280" y="255"/>
                  <a:pt x="278" y="255"/>
                </a:cubicBezTo>
                <a:cubicBezTo>
                  <a:pt x="277" y="255"/>
                  <a:pt x="273" y="255"/>
                  <a:pt x="272" y="256"/>
                </a:cubicBezTo>
                <a:cubicBezTo>
                  <a:pt x="271" y="256"/>
                  <a:pt x="270" y="258"/>
                  <a:pt x="269" y="259"/>
                </a:cubicBezTo>
                <a:cubicBezTo>
                  <a:pt x="269" y="260"/>
                  <a:pt x="270" y="263"/>
                  <a:pt x="269" y="264"/>
                </a:cubicBezTo>
                <a:cubicBezTo>
                  <a:pt x="268" y="265"/>
                  <a:pt x="265" y="266"/>
                  <a:pt x="264" y="267"/>
                </a:cubicBezTo>
                <a:cubicBezTo>
                  <a:pt x="263" y="268"/>
                  <a:pt x="260" y="271"/>
                  <a:pt x="260" y="272"/>
                </a:cubicBezTo>
                <a:cubicBezTo>
                  <a:pt x="260" y="273"/>
                  <a:pt x="260" y="275"/>
                  <a:pt x="260" y="276"/>
                </a:cubicBezTo>
                <a:cubicBezTo>
                  <a:pt x="261" y="278"/>
                  <a:pt x="263" y="279"/>
                  <a:pt x="264" y="280"/>
                </a:cubicBezTo>
                <a:cubicBezTo>
                  <a:pt x="265" y="281"/>
                  <a:pt x="267" y="283"/>
                  <a:pt x="267" y="285"/>
                </a:cubicBezTo>
                <a:cubicBezTo>
                  <a:pt x="267" y="286"/>
                  <a:pt x="264" y="287"/>
                  <a:pt x="264" y="289"/>
                </a:cubicBezTo>
                <a:cubicBezTo>
                  <a:pt x="263" y="290"/>
                  <a:pt x="263" y="292"/>
                  <a:pt x="263" y="293"/>
                </a:cubicBezTo>
                <a:cubicBezTo>
                  <a:pt x="263" y="293"/>
                  <a:pt x="263" y="293"/>
                  <a:pt x="263" y="293"/>
                </a:cubicBezTo>
                <a:close/>
              </a:path>
            </a:pathLst>
          </a:custGeom>
          <a:solidFill>
            <a:srgbClr val="ABABA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4" name="Freeform 9"/>
          <p:cNvSpPr>
            <a:spLocks/>
          </p:cNvSpPr>
          <p:nvPr/>
        </p:nvSpPr>
        <p:spPr bwMode="auto">
          <a:xfrm>
            <a:off x="8812395" y="4310250"/>
            <a:ext cx="784376" cy="1324559"/>
          </a:xfrm>
          <a:custGeom>
            <a:avLst/>
            <a:gdLst/>
            <a:ahLst/>
            <a:cxnLst>
              <a:cxn ang="0">
                <a:pos x="109" y="17"/>
              </a:cxn>
              <a:cxn ang="0">
                <a:pos x="126" y="3"/>
              </a:cxn>
              <a:cxn ang="0">
                <a:pos x="150" y="20"/>
              </a:cxn>
              <a:cxn ang="0">
                <a:pos x="183" y="36"/>
              </a:cxn>
              <a:cxn ang="0">
                <a:pos x="210" y="36"/>
              </a:cxn>
              <a:cxn ang="0">
                <a:pos x="206" y="59"/>
              </a:cxn>
              <a:cxn ang="0">
                <a:pos x="212" y="98"/>
              </a:cxn>
              <a:cxn ang="0">
                <a:pos x="221" y="126"/>
              </a:cxn>
              <a:cxn ang="0">
                <a:pos x="226" y="147"/>
              </a:cxn>
              <a:cxn ang="0">
                <a:pos x="207" y="145"/>
              </a:cxn>
              <a:cxn ang="0">
                <a:pos x="215" y="162"/>
              </a:cxn>
              <a:cxn ang="0">
                <a:pos x="239" y="181"/>
              </a:cxn>
              <a:cxn ang="0">
                <a:pos x="254" y="198"/>
              </a:cxn>
              <a:cxn ang="0">
                <a:pos x="252" y="231"/>
              </a:cxn>
              <a:cxn ang="0">
                <a:pos x="268" y="248"/>
              </a:cxn>
              <a:cxn ang="0">
                <a:pos x="275" y="266"/>
              </a:cxn>
              <a:cxn ang="0">
                <a:pos x="269" y="277"/>
              </a:cxn>
              <a:cxn ang="0">
                <a:pos x="268" y="294"/>
              </a:cxn>
              <a:cxn ang="0">
                <a:pos x="259" y="295"/>
              </a:cxn>
              <a:cxn ang="0">
                <a:pos x="239" y="311"/>
              </a:cxn>
              <a:cxn ang="0">
                <a:pos x="226" y="327"/>
              </a:cxn>
              <a:cxn ang="0">
                <a:pos x="243" y="355"/>
              </a:cxn>
              <a:cxn ang="0">
                <a:pos x="243" y="388"/>
              </a:cxn>
              <a:cxn ang="0">
                <a:pos x="258" y="409"/>
              </a:cxn>
              <a:cxn ang="0">
                <a:pos x="245" y="423"/>
              </a:cxn>
              <a:cxn ang="0">
                <a:pos x="229" y="427"/>
              </a:cxn>
              <a:cxn ang="0">
                <a:pos x="215" y="416"/>
              </a:cxn>
              <a:cxn ang="0">
                <a:pos x="197" y="397"/>
              </a:cxn>
              <a:cxn ang="0">
                <a:pos x="179" y="416"/>
              </a:cxn>
              <a:cxn ang="0">
                <a:pos x="155" y="421"/>
              </a:cxn>
              <a:cxn ang="0">
                <a:pos x="151" y="451"/>
              </a:cxn>
              <a:cxn ang="0">
                <a:pos x="132" y="465"/>
              </a:cxn>
              <a:cxn ang="0">
                <a:pos x="120" y="452"/>
              </a:cxn>
              <a:cxn ang="0">
                <a:pos x="109" y="468"/>
              </a:cxn>
              <a:cxn ang="0">
                <a:pos x="94" y="455"/>
              </a:cxn>
              <a:cxn ang="0">
                <a:pos x="81" y="433"/>
              </a:cxn>
              <a:cxn ang="0">
                <a:pos x="92" y="429"/>
              </a:cxn>
              <a:cxn ang="0">
                <a:pos x="94" y="414"/>
              </a:cxn>
              <a:cxn ang="0">
                <a:pos x="97" y="389"/>
              </a:cxn>
              <a:cxn ang="0">
                <a:pos x="92" y="351"/>
              </a:cxn>
              <a:cxn ang="0">
                <a:pos x="77" y="344"/>
              </a:cxn>
              <a:cxn ang="0">
                <a:pos x="59" y="321"/>
              </a:cxn>
              <a:cxn ang="0">
                <a:pos x="41" y="315"/>
              </a:cxn>
              <a:cxn ang="0">
                <a:pos x="19" y="298"/>
              </a:cxn>
              <a:cxn ang="0">
                <a:pos x="1" y="274"/>
              </a:cxn>
              <a:cxn ang="0">
                <a:pos x="19" y="249"/>
              </a:cxn>
              <a:cxn ang="0">
                <a:pos x="38" y="244"/>
              </a:cxn>
              <a:cxn ang="0">
                <a:pos x="54" y="227"/>
              </a:cxn>
              <a:cxn ang="0">
                <a:pos x="47" y="194"/>
              </a:cxn>
              <a:cxn ang="0">
                <a:pos x="33" y="166"/>
              </a:cxn>
              <a:cxn ang="0">
                <a:pos x="35" y="149"/>
              </a:cxn>
              <a:cxn ang="0">
                <a:pos x="25" y="129"/>
              </a:cxn>
              <a:cxn ang="0">
                <a:pos x="38" y="106"/>
              </a:cxn>
              <a:cxn ang="0">
                <a:pos x="68" y="103"/>
              </a:cxn>
              <a:cxn ang="0">
                <a:pos x="76" y="67"/>
              </a:cxn>
              <a:cxn ang="0">
                <a:pos x="85" y="42"/>
              </a:cxn>
            </a:cxnLst>
            <a:rect l="0" t="0" r="r" b="b"/>
            <a:pathLst>
              <a:path w="278" h="470">
                <a:moveTo>
                  <a:pt x="100" y="34"/>
                </a:moveTo>
                <a:cubicBezTo>
                  <a:pt x="100" y="34"/>
                  <a:pt x="100" y="34"/>
                  <a:pt x="100" y="34"/>
                </a:cubicBezTo>
                <a:cubicBezTo>
                  <a:pt x="101" y="33"/>
                  <a:pt x="103" y="30"/>
                  <a:pt x="104" y="28"/>
                </a:cubicBezTo>
                <a:cubicBezTo>
                  <a:pt x="105" y="26"/>
                  <a:pt x="108" y="20"/>
                  <a:pt x="109" y="17"/>
                </a:cubicBezTo>
                <a:cubicBezTo>
                  <a:pt x="109" y="15"/>
                  <a:pt x="109" y="11"/>
                  <a:pt x="109" y="10"/>
                </a:cubicBezTo>
                <a:cubicBezTo>
                  <a:pt x="110" y="8"/>
                  <a:pt x="113" y="6"/>
                  <a:pt x="114" y="5"/>
                </a:cubicBezTo>
                <a:cubicBezTo>
                  <a:pt x="115" y="4"/>
                  <a:pt x="118" y="1"/>
                  <a:pt x="119" y="1"/>
                </a:cubicBezTo>
                <a:cubicBezTo>
                  <a:pt x="121" y="0"/>
                  <a:pt x="124" y="2"/>
                  <a:pt x="126" y="3"/>
                </a:cubicBezTo>
                <a:cubicBezTo>
                  <a:pt x="127" y="4"/>
                  <a:pt x="130" y="7"/>
                  <a:pt x="131" y="8"/>
                </a:cubicBezTo>
                <a:cubicBezTo>
                  <a:pt x="133" y="9"/>
                  <a:pt x="136" y="13"/>
                  <a:pt x="138" y="14"/>
                </a:cubicBezTo>
                <a:cubicBezTo>
                  <a:pt x="139" y="15"/>
                  <a:pt x="142" y="16"/>
                  <a:pt x="144" y="17"/>
                </a:cubicBezTo>
                <a:cubicBezTo>
                  <a:pt x="145" y="18"/>
                  <a:pt x="148" y="20"/>
                  <a:pt x="150" y="20"/>
                </a:cubicBezTo>
                <a:cubicBezTo>
                  <a:pt x="154" y="21"/>
                  <a:pt x="160" y="20"/>
                  <a:pt x="163" y="20"/>
                </a:cubicBezTo>
                <a:cubicBezTo>
                  <a:pt x="166" y="20"/>
                  <a:pt x="171" y="20"/>
                  <a:pt x="173" y="21"/>
                </a:cubicBezTo>
                <a:cubicBezTo>
                  <a:pt x="175" y="22"/>
                  <a:pt x="177" y="26"/>
                  <a:pt x="178" y="28"/>
                </a:cubicBezTo>
                <a:cubicBezTo>
                  <a:pt x="179" y="30"/>
                  <a:pt x="181" y="35"/>
                  <a:pt x="183" y="36"/>
                </a:cubicBezTo>
                <a:cubicBezTo>
                  <a:pt x="186" y="38"/>
                  <a:pt x="193" y="38"/>
                  <a:pt x="197" y="37"/>
                </a:cubicBezTo>
                <a:cubicBezTo>
                  <a:pt x="199" y="37"/>
                  <a:pt x="204" y="35"/>
                  <a:pt x="206" y="33"/>
                </a:cubicBezTo>
                <a:cubicBezTo>
                  <a:pt x="206" y="33"/>
                  <a:pt x="207" y="32"/>
                  <a:pt x="207" y="32"/>
                </a:cubicBezTo>
                <a:cubicBezTo>
                  <a:pt x="210" y="36"/>
                  <a:pt x="210" y="36"/>
                  <a:pt x="210" y="36"/>
                </a:cubicBezTo>
                <a:cubicBezTo>
                  <a:pt x="210" y="36"/>
                  <a:pt x="210" y="40"/>
                  <a:pt x="209" y="41"/>
                </a:cubicBezTo>
                <a:cubicBezTo>
                  <a:pt x="209" y="43"/>
                  <a:pt x="206" y="46"/>
                  <a:pt x="205" y="47"/>
                </a:cubicBezTo>
                <a:cubicBezTo>
                  <a:pt x="205" y="49"/>
                  <a:pt x="203" y="53"/>
                  <a:pt x="203" y="55"/>
                </a:cubicBezTo>
                <a:cubicBezTo>
                  <a:pt x="203" y="56"/>
                  <a:pt x="205" y="58"/>
                  <a:pt x="206" y="59"/>
                </a:cubicBezTo>
                <a:cubicBezTo>
                  <a:pt x="207" y="62"/>
                  <a:pt x="208" y="69"/>
                  <a:pt x="209" y="72"/>
                </a:cubicBezTo>
                <a:cubicBezTo>
                  <a:pt x="210" y="74"/>
                  <a:pt x="212" y="78"/>
                  <a:pt x="212" y="81"/>
                </a:cubicBezTo>
                <a:cubicBezTo>
                  <a:pt x="212" y="84"/>
                  <a:pt x="210" y="89"/>
                  <a:pt x="210" y="92"/>
                </a:cubicBezTo>
                <a:cubicBezTo>
                  <a:pt x="210" y="94"/>
                  <a:pt x="212" y="97"/>
                  <a:pt x="212" y="98"/>
                </a:cubicBezTo>
                <a:cubicBezTo>
                  <a:pt x="213" y="101"/>
                  <a:pt x="215" y="106"/>
                  <a:pt x="216" y="109"/>
                </a:cubicBezTo>
                <a:cubicBezTo>
                  <a:pt x="217" y="111"/>
                  <a:pt x="219" y="114"/>
                  <a:pt x="220" y="116"/>
                </a:cubicBezTo>
                <a:cubicBezTo>
                  <a:pt x="220" y="117"/>
                  <a:pt x="222" y="119"/>
                  <a:pt x="223" y="121"/>
                </a:cubicBezTo>
                <a:cubicBezTo>
                  <a:pt x="223" y="122"/>
                  <a:pt x="221" y="124"/>
                  <a:pt x="221" y="126"/>
                </a:cubicBezTo>
                <a:cubicBezTo>
                  <a:pt x="221" y="127"/>
                  <a:pt x="222" y="131"/>
                  <a:pt x="223" y="132"/>
                </a:cubicBezTo>
                <a:cubicBezTo>
                  <a:pt x="224" y="133"/>
                  <a:pt x="227" y="132"/>
                  <a:pt x="228" y="133"/>
                </a:cubicBezTo>
                <a:cubicBezTo>
                  <a:pt x="230" y="134"/>
                  <a:pt x="231" y="138"/>
                  <a:pt x="231" y="139"/>
                </a:cubicBezTo>
                <a:cubicBezTo>
                  <a:pt x="231" y="142"/>
                  <a:pt x="228" y="146"/>
                  <a:pt x="226" y="147"/>
                </a:cubicBezTo>
                <a:cubicBezTo>
                  <a:pt x="225" y="147"/>
                  <a:pt x="223" y="146"/>
                  <a:pt x="222" y="145"/>
                </a:cubicBezTo>
                <a:cubicBezTo>
                  <a:pt x="221" y="144"/>
                  <a:pt x="220" y="142"/>
                  <a:pt x="219" y="142"/>
                </a:cubicBezTo>
                <a:cubicBezTo>
                  <a:pt x="217" y="141"/>
                  <a:pt x="213" y="142"/>
                  <a:pt x="211" y="143"/>
                </a:cubicBezTo>
                <a:cubicBezTo>
                  <a:pt x="210" y="143"/>
                  <a:pt x="208" y="144"/>
                  <a:pt x="207" y="145"/>
                </a:cubicBezTo>
                <a:cubicBezTo>
                  <a:pt x="206" y="146"/>
                  <a:pt x="204" y="148"/>
                  <a:pt x="204" y="149"/>
                </a:cubicBezTo>
                <a:cubicBezTo>
                  <a:pt x="204" y="151"/>
                  <a:pt x="205" y="155"/>
                  <a:pt x="206" y="156"/>
                </a:cubicBezTo>
                <a:cubicBezTo>
                  <a:pt x="207" y="158"/>
                  <a:pt x="209" y="159"/>
                  <a:pt x="210" y="160"/>
                </a:cubicBezTo>
                <a:cubicBezTo>
                  <a:pt x="211" y="161"/>
                  <a:pt x="214" y="161"/>
                  <a:pt x="215" y="162"/>
                </a:cubicBezTo>
                <a:cubicBezTo>
                  <a:pt x="218" y="164"/>
                  <a:pt x="221" y="169"/>
                  <a:pt x="223" y="171"/>
                </a:cubicBezTo>
                <a:cubicBezTo>
                  <a:pt x="225" y="174"/>
                  <a:pt x="227" y="180"/>
                  <a:pt x="230" y="182"/>
                </a:cubicBezTo>
                <a:cubicBezTo>
                  <a:pt x="231" y="183"/>
                  <a:pt x="234" y="185"/>
                  <a:pt x="235" y="185"/>
                </a:cubicBezTo>
                <a:cubicBezTo>
                  <a:pt x="237" y="185"/>
                  <a:pt x="238" y="182"/>
                  <a:pt x="239" y="181"/>
                </a:cubicBezTo>
                <a:cubicBezTo>
                  <a:pt x="240" y="180"/>
                  <a:pt x="242" y="177"/>
                  <a:pt x="243" y="177"/>
                </a:cubicBezTo>
                <a:cubicBezTo>
                  <a:pt x="245" y="177"/>
                  <a:pt x="248" y="181"/>
                  <a:pt x="249" y="183"/>
                </a:cubicBezTo>
                <a:cubicBezTo>
                  <a:pt x="249" y="184"/>
                  <a:pt x="250" y="188"/>
                  <a:pt x="251" y="189"/>
                </a:cubicBezTo>
                <a:cubicBezTo>
                  <a:pt x="251" y="192"/>
                  <a:pt x="253" y="196"/>
                  <a:pt x="254" y="198"/>
                </a:cubicBezTo>
                <a:cubicBezTo>
                  <a:pt x="255" y="200"/>
                  <a:pt x="258" y="205"/>
                  <a:pt x="259" y="208"/>
                </a:cubicBezTo>
                <a:cubicBezTo>
                  <a:pt x="259" y="211"/>
                  <a:pt x="259" y="216"/>
                  <a:pt x="259" y="219"/>
                </a:cubicBezTo>
                <a:cubicBezTo>
                  <a:pt x="259" y="220"/>
                  <a:pt x="257" y="223"/>
                  <a:pt x="257" y="224"/>
                </a:cubicBezTo>
                <a:cubicBezTo>
                  <a:pt x="256" y="226"/>
                  <a:pt x="253" y="229"/>
                  <a:pt x="252" y="231"/>
                </a:cubicBezTo>
                <a:cubicBezTo>
                  <a:pt x="251" y="232"/>
                  <a:pt x="249" y="235"/>
                  <a:pt x="249" y="236"/>
                </a:cubicBezTo>
                <a:cubicBezTo>
                  <a:pt x="250" y="239"/>
                  <a:pt x="255" y="242"/>
                  <a:pt x="257" y="243"/>
                </a:cubicBezTo>
                <a:cubicBezTo>
                  <a:pt x="259" y="244"/>
                  <a:pt x="261" y="246"/>
                  <a:pt x="263" y="246"/>
                </a:cubicBezTo>
                <a:cubicBezTo>
                  <a:pt x="264" y="247"/>
                  <a:pt x="267" y="247"/>
                  <a:pt x="268" y="248"/>
                </a:cubicBezTo>
                <a:cubicBezTo>
                  <a:pt x="270" y="249"/>
                  <a:pt x="273" y="251"/>
                  <a:pt x="274" y="252"/>
                </a:cubicBezTo>
                <a:cubicBezTo>
                  <a:pt x="275" y="252"/>
                  <a:pt x="276" y="253"/>
                  <a:pt x="277" y="255"/>
                </a:cubicBezTo>
                <a:cubicBezTo>
                  <a:pt x="276" y="256"/>
                  <a:pt x="276" y="258"/>
                  <a:pt x="275" y="260"/>
                </a:cubicBezTo>
                <a:cubicBezTo>
                  <a:pt x="275" y="261"/>
                  <a:pt x="275" y="265"/>
                  <a:pt x="275" y="266"/>
                </a:cubicBezTo>
                <a:cubicBezTo>
                  <a:pt x="276" y="267"/>
                  <a:pt x="278" y="268"/>
                  <a:pt x="278" y="269"/>
                </a:cubicBezTo>
                <a:cubicBezTo>
                  <a:pt x="278" y="270"/>
                  <a:pt x="275" y="271"/>
                  <a:pt x="274" y="271"/>
                </a:cubicBezTo>
                <a:cubicBezTo>
                  <a:pt x="273" y="272"/>
                  <a:pt x="270" y="273"/>
                  <a:pt x="270" y="274"/>
                </a:cubicBezTo>
                <a:cubicBezTo>
                  <a:pt x="269" y="274"/>
                  <a:pt x="269" y="276"/>
                  <a:pt x="269" y="277"/>
                </a:cubicBezTo>
                <a:cubicBezTo>
                  <a:pt x="269" y="278"/>
                  <a:pt x="268" y="281"/>
                  <a:pt x="268" y="282"/>
                </a:cubicBezTo>
                <a:cubicBezTo>
                  <a:pt x="267" y="283"/>
                  <a:pt x="265" y="285"/>
                  <a:pt x="265" y="286"/>
                </a:cubicBezTo>
                <a:cubicBezTo>
                  <a:pt x="264" y="287"/>
                  <a:pt x="264" y="289"/>
                  <a:pt x="265" y="291"/>
                </a:cubicBezTo>
                <a:cubicBezTo>
                  <a:pt x="265" y="292"/>
                  <a:pt x="267" y="293"/>
                  <a:pt x="268" y="294"/>
                </a:cubicBezTo>
                <a:cubicBezTo>
                  <a:pt x="268" y="295"/>
                  <a:pt x="269" y="298"/>
                  <a:pt x="268" y="299"/>
                </a:cubicBezTo>
                <a:cubicBezTo>
                  <a:pt x="268" y="300"/>
                  <a:pt x="266" y="300"/>
                  <a:pt x="265" y="300"/>
                </a:cubicBezTo>
                <a:cubicBezTo>
                  <a:pt x="264" y="300"/>
                  <a:pt x="261" y="299"/>
                  <a:pt x="261" y="299"/>
                </a:cubicBezTo>
                <a:cubicBezTo>
                  <a:pt x="260" y="298"/>
                  <a:pt x="260" y="296"/>
                  <a:pt x="259" y="295"/>
                </a:cubicBezTo>
                <a:cubicBezTo>
                  <a:pt x="258" y="294"/>
                  <a:pt x="256" y="295"/>
                  <a:pt x="256" y="295"/>
                </a:cubicBezTo>
                <a:cubicBezTo>
                  <a:pt x="254" y="295"/>
                  <a:pt x="251" y="297"/>
                  <a:pt x="250" y="298"/>
                </a:cubicBezTo>
                <a:cubicBezTo>
                  <a:pt x="248" y="299"/>
                  <a:pt x="246" y="302"/>
                  <a:pt x="245" y="303"/>
                </a:cubicBezTo>
                <a:cubicBezTo>
                  <a:pt x="243" y="305"/>
                  <a:pt x="241" y="309"/>
                  <a:pt x="239" y="311"/>
                </a:cubicBezTo>
                <a:cubicBezTo>
                  <a:pt x="238" y="312"/>
                  <a:pt x="233" y="313"/>
                  <a:pt x="231" y="314"/>
                </a:cubicBezTo>
                <a:cubicBezTo>
                  <a:pt x="230" y="315"/>
                  <a:pt x="228" y="317"/>
                  <a:pt x="227" y="319"/>
                </a:cubicBezTo>
                <a:cubicBezTo>
                  <a:pt x="226" y="320"/>
                  <a:pt x="226" y="322"/>
                  <a:pt x="226" y="323"/>
                </a:cubicBezTo>
                <a:cubicBezTo>
                  <a:pt x="226" y="324"/>
                  <a:pt x="225" y="326"/>
                  <a:pt x="226" y="327"/>
                </a:cubicBezTo>
                <a:cubicBezTo>
                  <a:pt x="226" y="329"/>
                  <a:pt x="230" y="331"/>
                  <a:pt x="231" y="332"/>
                </a:cubicBezTo>
                <a:cubicBezTo>
                  <a:pt x="232" y="334"/>
                  <a:pt x="234" y="337"/>
                  <a:pt x="235" y="338"/>
                </a:cubicBezTo>
                <a:cubicBezTo>
                  <a:pt x="237" y="340"/>
                  <a:pt x="240" y="344"/>
                  <a:pt x="241" y="346"/>
                </a:cubicBezTo>
                <a:cubicBezTo>
                  <a:pt x="242" y="348"/>
                  <a:pt x="244" y="352"/>
                  <a:pt x="243" y="355"/>
                </a:cubicBezTo>
                <a:cubicBezTo>
                  <a:pt x="243" y="357"/>
                  <a:pt x="239" y="359"/>
                  <a:pt x="238" y="361"/>
                </a:cubicBezTo>
                <a:cubicBezTo>
                  <a:pt x="238" y="364"/>
                  <a:pt x="238" y="370"/>
                  <a:pt x="239" y="373"/>
                </a:cubicBezTo>
                <a:cubicBezTo>
                  <a:pt x="239" y="374"/>
                  <a:pt x="241" y="376"/>
                  <a:pt x="242" y="377"/>
                </a:cubicBezTo>
                <a:cubicBezTo>
                  <a:pt x="243" y="379"/>
                  <a:pt x="242" y="385"/>
                  <a:pt x="243" y="388"/>
                </a:cubicBezTo>
                <a:cubicBezTo>
                  <a:pt x="244" y="389"/>
                  <a:pt x="246" y="391"/>
                  <a:pt x="246" y="392"/>
                </a:cubicBezTo>
                <a:cubicBezTo>
                  <a:pt x="247" y="393"/>
                  <a:pt x="250" y="396"/>
                  <a:pt x="251" y="397"/>
                </a:cubicBezTo>
                <a:cubicBezTo>
                  <a:pt x="251" y="399"/>
                  <a:pt x="252" y="402"/>
                  <a:pt x="253" y="403"/>
                </a:cubicBezTo>
                <a:cubicBezTo>
                  <a:pt x="254" y="405"/>
                  <a:pt x="257" y="407"/>
                  <a:pt x="258" y="409"/>
                </a:cubicBezTo>
                <a:cubicBezTo>
                  <a:pt x="259" y="412"/>
                  <a:pt x="260" y="417"/>
                  <a:pt x="260" y="420"/>
                </a:cubicBezTo>
                <a:cubicBezTo>
                  <a:pt x="260" y="422"/>
                  <a:pt x="260" y="428"/>
                  <a:pt x="258" y="429"/>
                </a:cubicBezTo>
                <a:cubicBezTo>
                  <a:pt x="257" y="430"/>
                  <a:pt x="253" y="427"/>
                  <a:pt x="251" y="426"/>
                </a:cubicBezTo>
                <a:cubicBezTo>
                  <a:pt x="249" y="425"/>
                  <a:pt x="247" y="422"/>
                  <a:pt x="245" y="423"/>
                </a:cubicBezTo>
                <a:cubicBezTo>
                  <a:pt x="244" y="424"/>
                  <a:pt x="245" y="428"/>
                  <a:pt x="244" y="429"/>
                </a:cubicBezTo>
                <a:cubicBezTo>
                  <a:pt x="243" y="429"/>
                  <a:pt x="241" y="429"/>
                  <a:pt x="240" y="429"/>
                </a:cubicBezTo>
                <a:cubicBezTo>
                  <a:pt x="238" y="429"/>
                  <a:pt x="235" y="428"/>
                  <a:pt x="233" y="427"/>
                </a:cubicBezTo>
                <a:cubicBezTo>
                  <a:pt x="232" y="427"/>
                  <a:pt x="230" y="427"/>
                  <a:pt x="229" y="427"/>
                </a:cubicBezTo>
                <a:cubicBezTo>
                  <a:pt x="227" y="426"/>
                  <a:pt x="225" y="424"/>
                  <a:pt x="224" y="422"/>
                </a:cubicBezTo>
                <a:cubicBezTo>
                  <a:pt x="224" y="421"/>
                  <a:pt x="225" y="418"/>
                  <a:pt x="224" y="417"/>
                </a:cubicBezTo>
                <a:cubicBezTo>
                  <a:pt x="224" y="416"/>
                  <a:pt x="222" y="417"/>
                  <a:pt x="221" y="417"/>
                </a:cubicBezTo>
                <a:cubicBezTo>
                  <a:pt x="220" y="417"/>
                  <a:pt x="216" y="417"/>
                  <a:pt x="215" y="416"/>
                </a:cubicBezTo>
                <a:cubicBezTo>
                  <a:pt x="213" y="415"/>
                  <a:pt x="212" y="410"/>
                  <a:pt x="210" y="409"/>
                </a:cubicBezTo>
                <a:cubicBezTo>
                  <a:pt x="208" y="408"/>
                  <a:pt x="205" y="409"/>
                  <a:pt x="203" y="408"/>
                </a:cubicBezTo>
                <a:cubicBezTo>
                  <a:pt x="202" y="407"/>
                  <a:pt x="201" y="404"/>
                  <a:pt x="200" y="402"/>
                </a:cubicBezTo>
                <a:cubicBezTo>
                  <a:pt x="200" y="401"/>
                  <a:pt x="198" y="398"/>
                  <a:pt x="197" y="397"/>
                </a:cubicBezTo>
                <a:cubicBezTo>
                  <a:pt x="196" y="396"/>
                  <a:pt x="192" y="393"/>
                  <a:pt x="190" y="393"/>
                </a:cubicBezTo>
                <a:cubicBezTo>
                  <a:pt x="188" y="394"/>
                  <a:pt x="189" y="400"/>
                  <a:pt x="189" y="401"/>
                </a:cubicBezTo>
                <a:cubicBezTo>
                  <a:pt x="188" y="404"/>
                  <a:pt x="185" y="408"/>
                  <a:pt x="183" y="410"/>
                </a:cubicBezTo>
                <a:cubicBezTo>
                  <a:pt x="182" y="412"/>
                  <a:pt x="181" y="416"/>
                  <a:pt x="179" y="416"/>
                </a:cubicBezTo>
                <a:cubicBezTo>
                  <a:pt x="179" y="416"/>
                  <a:pt x="178" y="414"/>
                  <a:pt x="177" y="414"/>
                </a:cubicBezTo>
                <a:cubicBezTo>
                  <a:pt x="176" y="414"/>
                  <a:pt x="173" y="414"/>
                  <a:pt x="172" y="414"/>
                </a:cubicBezTo>
                <a:cubicBezTo>
                  <a:pt x="169" y="415"/>
                  <a:pt x="166" y="418"/>
                  <a:pt x="163" y="419"/>
                </a:cubicBezTo>
                <a:cubicBezTo>
                  <a:pt x="161" y="420"/>
                  <a:pt x="157" y="420"/>
                  <a:pt x="155" y="421"/>
                </a:cubicBezTo>
                <a:cubicBezTo>
                  <a:pt x="155" y="421"/>
                  <a:pt x="154" y="422"/>
                  <a:pt x="154" y="422"/>
                </a:cubicBezTo>
                <a:cubicBezTo>
                  <a:pt x="152" y="424"/>
                  <a:pt x="153" y="429"/>
                  <a:pt x="153" y="431"/>
                </a:cubicBezTo>
                <a:cubicBezTo>
                  <a:pt x="153" y="432"/>
                  <a:pt x="153" y="436"/>
                  <a:pt x="152" y="437"/>
                </a:cubicBezTo>
                <a:cubicBezTo>
                  <a:pt x="152" y="441"/>
                  <a:pt x="152" y="448"/>
                  <a:pt x="151" y="451"/>
                </a:cubicBezTo>
                <a:cubicBezTo>
                  <a:pt x="151" y="453"/>
                  <a:pt x="150" y="457"/>
                  <a:pt x="150" y="459"/>
                </a:cubicBezTo>
                <a:cubicBezTo>
                  <a:pt x="150" y="460"/>
                  <a:pt x="150" y="461"/>
                  <a:pt x="150" y="462"/>
                </a:cubicBezTo>
                <a:cubicBezTo>
                  <a:pt x="148" y="463"/>
                  <a:pt x="145" y="463"/>
                  <a:pt x="144" y="463"/>
                </a:cubicBezTo>
                <a:cubicBezTo>
                  <a:pt x="141" y="464"/>
                  <a:pt x="135" y="465"/>
                  <a:pt x="132" y="465"/>
                </a:cubicBezTo>
                <a:cubicBezTo>
                  <a:pt x="130" y="465"/>
                  <a:pt x="125" y="466"/>
                  <a:pt x="124" y="465"/>
                </a:cubicBezTo>
                <a:cubicBezTo>
                  <a:pt x="123" y="464"/>
                  <a:pt x="125" y="461"/>
                  <a:pt x="125" y="460"/>
                </a:cubicBezTo>
                <a:cubicBezTo>
                  <a:pt x="125" y="458"/>
                  <a:pt x="126" y="453"/>
                  <a:pt x="124" y="452"/>
                </a:cubicBezTo>
                <a:cubicBezTo>
                  <a:pt x="124" y="451"/>
                  <a:pt x="121" y="451"/>
                  <a:pt x="120" y="452"/>
                </a:cubicBezTo>
                <a:cubicBezTo>
                  <a:pt x="119" y="452"/>
                  <a:pt x="118" y="455"/>
                  <a:pt x="118" y="456"/>
                </a:cubicBezTo>
                <a:cubicBezTo>
                  <a:pt x="117" y="457"/>
                  <a:pt x="118" y="462"/>
                  <a:pt x="116" y="463"/>
                </a:cubicBezTo>
                <a:cubicBezTo>
                  <a:pt x="116" y="464"/>
                  <a:pt x="113" y="463"/>
                  <a:pt x="112" y="463"/>
                </a:cubicBezTo>
                <a:cubicBezTo>
                  <a:pt x="111" y="464"/>
                  <a:pt x="110" y="467"/>
                  <a:pt x="109" y="468"/>
                </a:cubicBezTo>
                <a:cubicBezTo>
                  <a:pt x="108" y="468"/>
                  <a:pt x="106" y="470"/>
                  <a:pt x="105" y="470"/>
                </a:cubicBezTo>
                <a:cubicBezTo>
                  <a:pt x="103" y="470"/>
                  <a:pt x="99" y="468"/>
                  <a:pt x="98" y="466"/>
                </a:cubicBezTo>
                <a:cubicBezTo>
                  <a:pt x="97" y="465"/>
                  <a:pt x="95" y="462"/>
                  <a:pt x="95" y="461"/>
                </a:cubicBezTo>
                <a:cubicBezTo>
                  <a:pt x="94" y="459"/>
                  <a:pt x="95" y="456"/>
                  <a:pt x="94" y="455"/>
                </a:cubicBezTo>
                <a:cubicBezTo>
                  <a:pt x="94" y="453"/>
                  <a:pt x="92" y="452"/>
                  <a:pt x="91" y="451"/>
                </a:cubicBezTo>
                <a:cubicBezTo>
                  <a:pt x="89" y="449"/>
                  <a:pt x="86" y="447"/>
                  <a:pt x="85" y="446"/>
                </a:cubicBezTo>
                <a:cubicBezTo>
                  <a:pt x="84" y="444"/>
                  <a:pt x="82" y="441"/>
                  <a:pt x="81" y="440"/>
                </a:cubicBezTo>
                <a:cubicBezTo>
                  <a:pt x="81" y="438"/>
                  <a:pt x="81" y="435"/>
                  <a:pt x="81" y="433"/>
                </a:cubicBezTo>
                <a:cubicBezTo>
                  <a:pt x="81" y="433"/>
                  <a:pt x="81" y="431"/>
                  <a:pt x="81" y="430"/>
                </a:cubicBezTo>
                <a:cubicBezTo>
                  <a:pt x="82" y="429"/>
                  <a:pt x="83" y="428"/>
                  <a:pt x="84" y="427"/>
                </a:cubicBezTo>
                <a:cubicBezTo>
                  <a:pt x="85" y="427"/>
                  <a:pt x="87" y="427"/>
                  <a:pt x="88" y="427"/>
                </a:cubicBezTo>
                <a:cubicBezTo>
                  <a:pt x="89" y="428"/>
                  <a:pt x="91" y="429"/>
                  <a:pt x="92" y="429"/>
                </a:cubicBezTo>
                <a:cubicBezTo>
                  <a:pt x="94" y="430"/>
                  <a:pt x="96" y="435"/>
                  <a:pt x="98" y="435"/>
                </a:cubicBezTo>
                <a:cubicBezTo>
                  <a:pt x="100" y="434"/>
                  <a:pt x="100" y="430"/>
                  <a:pt x="100" y="428"/>
                </a:cubicBezTo>
                <a:cubicBezTo>
                  <a:pt x="100" y="426"/>
                  <a:pt x="99" y="424"/>
                  <a:pt x="98" y="422"/>
                </a:cubicBezTo>
                <a:cubicBezTo>
                  <a:pt x="97" y="420"/>
                  <a:pt x="94" y="416"/>
                  <a:pt x="94" y="414"/>
                </a:cubicBezTo>
                <a:cubicBezTo>
                  <a:pt x="94" y="412"/>
                  <a:pt x="98" y="409"/>
                  <a:pt x="99" y="407"/>
                </a:cubicBezTo>
                <a:cubicBezTo>
                  <a:pt x="100" y="406"/>
                  <a:pt x="102" y="403"/>
                  <a:pt x="102" y="401"/>
                </a:cubicBezTo>
                <a:cubicBezTo>
                  <a:pt x="102" y="399"/>
                  <a:pt x="100" y="395"/>
                  <a:pt x="99" y="393"/>
                </a:cubicBezTo>
                <a:cubicBezTo>
                  <a:pt x="99" y="392"/>
                  <a:pt x="97" y="390"/>
                  <a:pt x="97" y="389"/>
                </a:cubicBezTo>
                <a:cubicBezTo>
                  <a:pt x="96" y="387"/>
                  <a:pt x="97" y="383"/>
                  <a:pt x="97" y="381"/>
                </a:cubicBezTo>
                <a:cubicBezTo>
                  <a:pt x="97" y="379"/>
                  <a:pt x="98" y="373"/>
                  <a:pt x="97" y="370"/>
                </a:cubicBezTo>
                <a:cubicBezTo>
                  <a:pt x="96" y="367"/>
                  <a:pt x="93" y="362"/>
                  <a:pt x="92" y="359"/>
                </a:cubicBezTo>
                <a:cubicBezTo>
                  <a:pt x="92" y="357"/>
                  <a:pt x="92" y="353"/>
                  <a:pt x="92" y="351"/>
                </a:cubicBezTo>
                <a:cubicBezTo>
                  <a:pt x="91" y="349"/>
                  <a:pt x="92" y="344"/>
                  <a:pt x="91" y="343"/>
                </a:cubicBezTo>
                <a:cubicBezTo>
                  <a:pt x="90" y="342"/>
                  <a:pt x="88" y="341"/>
                  <a:pt x="87" y="341"/>
                </a:cubicBezTo>
                <a:cubicBezTo>
                  <a:pt x="86" y="341"/>
                  <a:pt x="85" y="343"/>
                  <a:pt x="84" y="344"/>
                </a:cubicBezTo>
                <a:cubicBezTo>
                  <a:pt x="82" y="344"/>
                  <a:pt x="79" y="344"/>
                  <a:pt x="77" y="344"/>
                </a:cubicBezTo>
                <a:cubicBezTo>
                  <a:pt x="74" y="344"/>
                  <a:pt x="68" y="343"/>
                  <a:pt x="66" y="341"/>
                </a:cubicBezTo>
                <a:cubicBezTo>
                  <a:pt x="65" y="340"/>
                  <a:pt x="66" y="336"/>
                  <a:pt x="66" y="335"/>
                </a:cubicBezTo>
                <a:cubicBezTo>
                  <a:pt x="66" y="333"/>
                  <a:pt x="66" y="329"/>
                  <a:pt x="65" y="327"/>
                </a:cubicBezTo>
                <a:cubicBezTo>
                  <a:pt x="64" y="325"/>
                  <a:pt x="60" y="323"/>
                  <a:pt x="59" y="321"/>
                </a:cubicBezTo>
                <a:cubicBezTo>
                  <a:pt x="58" y="320"/>
                  <a:pt x="57" y="316"/>
                  <a:pt x="55" y="314"/>
                </a:cubicBezTo>
                <a:cubicBezTo>
                  <a:pt x="54" y="313"/>
                  <a:pt x="52" y="309"/>
                  <a:pt x="51" y="309"/>
                </a:cubicBezTo>
                <a:cubicBezTo>
                  <a:pt x="49" y="309"/>
                  <a:pt x="48" y="312"/>
                  <a:pt x="47" y="313"/>
                </a:cubicBezTo>
                <a:cubicBezTo>
                  <a:pt x="46" y="314"/>
                  <a:pt x="43" y="315"/>
                  <a:pt x="41" y="315"/>
                </a:cubicBezTo>
                <a:cubicBezTo>
                  <a:pt x="39" y="315"/>
                  <a:pt x="35" y="314"/>
                  <a:pt x="34" y="313"/>
                </a:cubicBezTo>
                <a:cubicBezTo>
                  <a:pt x="32" y="312"/>
                  <a:pt x="29" y="310"/>
                  <a:pt x="28" y="309"/>
                </a:cubicBezTo>
                <a:cubicBezTo>
                  <a:pt x="27" y="306"/>
                  <a:pt x="28" y="299"/>
                  <a:pt x="26" y="297"/>
                </a:cubicBezTo>
                <a:cubicBezTo>
                  <a:pt x="25" y="296"/>
                  <a:pt x="21" y="298"/>
                  <a:pt x="19" y="298"/>
                </a:cubicBezTo>
                <a:cubicBezTo>
                  <a:pt x="17" y="297"/>
                  <a:pt x="14" y="295"/>
                  <a:pt x="12" y="294"/>
                </a:cubicBezTo>
                <a:cubicBezTo>
                  <a:pt x="11" y="293"/>
                  <a:pt x="8" y="291"/>
                  <a:pt x="7" y="290"/>
                </a:cubicBezTo>
                <a:cubicBezTo>
                  <a:pt x="6" y="289"/>
                  <a:pt x="4" y="285"/>
                  <a:pt x="3" y="283"/>
                </a:cubicBezTo>
                <a:cubicBezTo>
                  <a:pt x="2" y="281"/>
                  <a:pt x="2" y="276"/>
                  <a:pt x="1" y="274"/>
                </a:cubicBezTo>
                <a:cubicBezTo>
                  <a:pt x="1" y="274"/>
                  <a:pt x="0" y="274"/>
                  <a:pt x="0" y="274"/>
                </a:cubicBezTo>
                <a:cubicBezTo>
                  <a:pt x="3" y="271"/>
                  <a:pt x="8" y="266"/>
                  <a:pt x="10" y="264"/>
                </a:cubicBezTo>
                <a:cubicBezTo>
                  <a:pt x="11" y="262"/>
                  <a:pt x="13" y="257"/>
                  <a:pt x="14" y="255"/>
                </a:cubicBezTo>
                <a:cubicBezTo>
                  <a:pt x="15" y="253"/>
                  <a:pt x="17" y="249"/>
                  <a:pt x="19" y="249"/>
                </a:cubicBezTo>
                <a:cubicBezTo>
                  <a:pt x="20" y="248"/>
                  <a:pt x="23" y="251"/>
                  <a:pt x="25" y="252"/>
                </a:cubicBezTo>
                <a:cubicBezTo>
                  <a:pt x="27" y="253"/>
                  <a:pt x="32" y="255"/>
                  <a:pt x="33" y="253"/>
                </a:cubicBezTo>
                <a:cubicBezTo>
                  <a:pt x="34" y="252"/>
                  <a:pt x="32" y="248"/>
                  <a:pt x="33" y="247"/>
                </a:cubicBezTo>
                <a:cubicBezTo>
                  <a:pt x="34" y="246"/>
                  <a:pt x="37" y="244"/>
                  <a:pt x="38" y="244"/>
                </a:cubicBezTo>
                <a:cubicBezTo>
                  <a:pt x="40" y="244"/>
                  <a:pt x="42" y="247"/>
                  <a:pt x="44" y="247"/>
                </a:cubicBezTo>
                <a:cubicBezTo>
                  <a:pt x="46" y="247"/>
                  <a:pt x="49" y="244"/>
                  <a:pt x="51" y="243"/>
                </a:cubicBezTo>
                <a:cubicBezTo>
                  <a:pt x="52" y="240"/>
                  <a:pt x="52" y="235"/>
                  <a:pt x="52" y="232"/>
                </a:cubicBezTo>
                <a:cubicBezTo>
                  <a:pt x="53" y="231"/>
                  <a:pt x="54" y="228"/>
                  <a:pt x="54" y="227"/>
                </a:cubicBezTo>
                <a:cubicBezTo>
                  <a:pt x="54" y="225"/>
                  <a:pt x="53" y="222"/>
                  <a:pt x="53" y="220"/>
                </a:cubicBezTo>
                <a:cubicBezTo>
                  <a:pt x="53" y="218"/>
                  <a:pt x="54" y="212"/>
                  <a:pt x="53" y="209"/>
                </a:cubicBezTo>
                <a:cubicBezTo>
                  <a:pt x="53" y="207"/>
                  <a:pt x="51" y="203"/>
                  <a:pt x="51" y="201"/>
                </a:cubicBezTo>
                <a:cubicBezTo>
                  <a:pt x="50" y="200"/>
                  <a:pt x="48" y="196"/>
                  <a:pt x="47" y="194"/>
                </a:cubicBezTo>
                <a:cubicBezTo>
                  <a:pt x="46" y="191"/>
                  <a:pt x="45" y="186"/>
                  <a:pt x="44" y="184"/>
                </a:cubicBezTo>
                <a:cubicBezTo>
                  <a:pt x="44" y="182"/>
                  <a:pt x="42" y="177"/>
                  <a:pt x="40" y="175"/>
                </a:cubicBezTo>
                <a:cubicBezTo>
                  <a:pt x="39" y="173"/>
                  <a:pt x="35" y="172"/>
                  <a:pt x="34" y="170"/>
                </a:cubicBezTo>
                <a:cubicBezTo>
                  <a:pt x="34" y="169"/>
                  <a:pt x="33" y="167"/>
                  <a:pt x="33" y="166"/>
                </a:cubicBezTo>
                <a:cubicBezTo>
                  <a:pt x="34" y="165"/>
                  <a:pt x="37" y="166"/>
                  <a:pt x="38" y="165"/>
                </a:cubicBezTo>
                <a:cubicBezTo>
                  <a:pt x="39" y="164"/>
                  <a:pt x="41" y="163"/>
                  <a:pt x="41" y="161"/>
                </a:cubicBezTo>
                <a:cubicBezTo>
                  <a:pt x="42" y="159"/>
                  <a:pt x="40" y="155"/>
                  <a:pt x="39" y="153"/>
                </a:cubicBezTo>
                <a:cubicBezTo>
                  <a:pt x="39" y="152"/>
                  <a:pt x="36" y="150"/>
                  <a:pt x="35" y="149"/>
                </a:cubicBezTo>
                <a:cubicBezTo>
                  <a:pt x="34" y="147"/>
                  <a:pt x="34" y="144"/>
                  <a:pt x="34" y="143"/>
                </a:cubicBezTo>
                <a:cubicBezTo>
                  <a:pt x="33" y="141"/>
                  <a:pt x="31" y="139"/>
                  <a:pt x="30" y="138"/>
                </a:cubicBezTo>
                <a:cubicBezTo>
                  <a:pt x="29" y="137"/>
                  <a:pt x="28" y="133"/>
                  <a:pt x="28" y="132"/>
                </a:cubicBezTo>
                <a:cubicBezTo>
                  <a:pt x="27" y="131"/>
                  <a:pt x="26" y="130"/>
                  <a:pt x="25" y="129"/>
                </a:cubicBezTo>
                <a:cubicBezTo>
                  <a:pt x="25" y="127"/>
                  <a:pt x="25" y="124"/>
                  <a:pt x="25" y="122"/>
                </a:cubicBezTo>
                <a:cubicBezTo>
                  <a:pt x="26" y="121"/>
                  <a:pt x="28" y="119"/>
                  <a:pt x="28" y="118"/>
                </a:cubicBezTo>
                <a:cubicBezTo>
                  <a:pt x="30" y="116"/>
                  <a:pt x="32" y="112"/>
                  <a:pt x="33" y="110"/>
                </a:cubicBezTo>
                <a:cubicBezTo>
                  <a:pt x="34" y="109"/>
                  <a:pt x="36" y="107"/>
                  <a:pt x="38" y="106"/>
                </a:cubicBezTo>
                <a:cubicBezTo>
                  <a:pt x="39" y="105"/>
                  <a:pt x="43" y="103"/>
                  <a:pt x="44" y="103"/>
                </a:cubicBezTo>
                <a:cubicBezTo>
                  <a:pt x="46" y="102"/>
                  <a:pt x="51" y="100"/>
                  <a:pt x="53" y="100"/>
                </a:cubicBezTo>
                <a:cubicBezTo>
                  <a:pt x="54" y="100"/>
                  <a:pt x="57" y="102"/>
                  <a:pt x="59" y="103"/>
                </a:cubicBezTo>
                <a:cubicBezTo>
                  <a:pt x="61" y="103"/>
                  <a:pt x="66" y="104"/>
                  <a:pt x="68" y="103"/>
                </a:cubicBezTo>
                <a:cubicBezTo>
                  <a:pt x="69" y="103"/>
                  <a:pt x="72" y="100"/>
                  <a:pt x="72" y="99"/>
                </a:cubicBezTo>
                <a:cubicBezTo>
                  <a:pt x="73" y="96"/>
                  <a:pt x="72" y="90"/>
                  <a:pt x="72" y="87"/>
                </a:cubicBezTo>
                <a:cubicBezTo>
                  <a:pt x="72" y="85"/>
                  <a:pt x="73" y="80"/>
                  <a:pt x="74" y="77"/>
                </a:cubicBezTo>
                <a:cubicBezTo>
                  <a:pt x="74" y="75"/>
                  <a:pt x="76" y="70"/>
                  <a:pt x="76" y="67"/>
                </a:cubicBezTo>
                <a:cubicBezTo>
                  <a:pt x="76" y="65"/>
                  <a:pt x="74" y="62"/>
                  <a:pt x="74" y="60"/>
                </a:cubicBezTo>
                <a:cubicBezTo>
                  <a:pt x="74" y="59"/>
                  <a:pt x="75" y="55"/>
                  <a:pt x="75" y="53"/>
                </a:cubicBezTo>
                <a:cubicBezTo>
                  <a:pt x="76" y="52"/>
                  <a:pt x="78" y="51"/>
                  <a:pt x="79" y="50"/>
                </a:cubicBezTo>
                <a:cubicBezTo>
                  <a:pt x="80" y="48"/>
                  <a:pt x="83" y="43"/>
                  <a:pt x="85" y="42"/>
                </a:cubicBezTo>
                <a:cubicBezTo>
                  <a:pt x="86" y="41"/>
                  <a:pt x="90" y="39"/>
                  <a:pt x="91" y="38"/>
                </a:cubicBezTo>
                <a:cubicBezTo>
                  <a:pt x="93" y="37"/>
                  <a:pt x="98" y="36"/>
                  <a:pt x="100" y="34"/>
                </a:cubicBezTo>
                <a:close/>
              </a:path>
            </a:pathLst>
          </a:custGeom>
          <a:solidFill>
            <a:srgbClr val="B0B0B0"/>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6" name="Freeform 11"/>
          <p:cNvSpPr>
            <a:spLocks/>
          </p:cNvSpPr>
          <p:nvPr/>
        </p:nvSpPr>
        <p:spPr bwMode="auto">
          <a:xfrm>
            <a:off x="8730997" y="2499773"/>
            <a:ext cx="1872144" cy="1916541"/>
          </a:xfrm>
          <a:custGeom>
            <a:avLst/>
            <a:gdLst/>
            <a:ahLst/>
            <a:cxnLst>
              <a:cxn ang="0">
                <a:pos x="202" y="663"/>
              </a:cxn>
              <a:cxn ang="0">
                <a:pos x="155" y="645"/>
              </a:cxn>
              <a:cxn ang="0">
                <a:pos x="129" y="676"/>
              </a:cxn>
              <a:cxn ang="0">
                <a:pos x="87" y="631"/>
              </a:cxn>
              <a:cxn ang="0">
                <a:pos x="52" y="585"/>
              </a:cxn>
              <a:cxn ang="0">
                <a:pos x="36" y="543"/>
              </a:cxn>
              <a:cxn ang="0">
                <a:pos x="1" y="516"/>
              </a:cxn>
              <a:cxn ang="0">
                <a:pos x="16" y="499"/>
              </a:cxn>
              <a:cxn ang="0">
                <a:pos x="23" y="488"/>
              </a:cxn>
              <a:cxn ang="0">
                <a:pos x="37" y="467"/>
              </a:cxn>
              <a:cxn ang="0">
                <a:pos x="51" y="451"/>
              </a:cxn>
              <a:cxn ang="0">
                <a:pos x="61" y="425"/>
              </a:cxn>
              <a:cxn ang="0">
                <a:pos x="79" y="395"/>
              </a:cxn>
              <a:cxn ang="0">
                <a:pos x="85" y="381"/>
              </a:cxn>
              <a:cxn ang="0">
                <a:pos x="96" y="373"/>
              </a:cxn>
              <a:cxn ang="0">
                <a:pos x="119" y="362"/>
              </a:cxn>
              <a:cxn ang="0">
                <a:pos x="139" y="368"/>
              </a:cxn>
              <a:cxn ang="0">
                <a:pos x="154" y="370"/>
              </a:cxn>
              <a:cxn ang="0">
                <a:pos x="141" y="351"/>
              </a:cxn>
              <a:cxn ang="0">
                <a:pos x="155" y="347"/>
              </a:cxn>
              <a:cxn ang="0">
                <a:pos x="158" y="330"/>
              </a:cxn>
              <a:cxn ang="0">
                <a:pos x="140" y="309"/>
              </a:cxn>
              <a:cxn ang="0">
                <a:pos x="149" y="285"/>
              </a:cxn>
              <a:cxn ang="0">
                <a:pos x="145" y="261"/>
              </a:cxn>
              <a:cxn ang="0">
                <a:pos x="149" y="229"/>
              </a:cxn>
              <a:cxn ang="0">
                <a:pos x="128" y="213"/>
              </a:cxn>
              <a:cxn ang="0">
                <a:pos x="149" y="184"/>
              </a:cxn>
              <a:cxn ang="0">
                <a:pos x="294" y="175"/>
              </a:cxn>
              <a:cxn ang="0">
                <a:pos x="335" y="126"/>
              </a:cxn>
              <a:cxn ang="0">
                <a:pos x="365" y="144"/>
              </a:cxn>
              <a:cxn ang="0">
                <a:pos x="419" y="149"/>
              </a:cxn>
              <a:cxn ang="0">
                <a:pos x="428" y="121"/>
              </a:cxn>
              <a:cxn ang="0">
                <a:pos x="440" y="109"/>
              </a:cxn>
              <a:cxn ang="0">
                <a:pos x="443" y="86"/>
              </a:cxn>
              <a:cxn ang="0">
                <a:pos x="447" y="50"/>
              </a:cxn>
              <a:cxn ang="0">
                <a:pos x="442" y="14"/>
              </a:cxn>
              <a:cxn ang="0">
                <a:pos x="477" y="9"/>
              </a:cxn>
              <a:cxn ang="0">
                <a:pos x="522" y="5"/>
              </a:cxn>
              <a:cxn ang="0">
                <a:pos x="567" y="105"/>
              </a:cxn>
              <a:cxn ang="0">
                <a:pos x="568" y="172"/>
              </a:cxn>
              <a:cxn ang="0">
                <a:pos x="557" y="201"/>
              </a:cxn>
              <a:cxn ang="0">
                <a:pos x="544" y="266"/>
              </a:cxn>
              <a:cxn ang="0">
                <a:pos x="571" y="291"/>
              </a:cxn>
              <a:cxn ang="0">
                <a:pos x="568" y="359"/>
              </a:cxn>
              <a:cxn ang="0">
                <a:pos x="609" y="383"/>
              </a:cxn>
              <a:cxn ang="0">
                <a:pos x="598" y="422"/>
              </a:cxn>
              <a:cxn ang="0">
                <a:pos x="615" y="457"/>
              </a:cxn>
              <a:cxn ang="0">
                <a:pos x="652" y="476"/>
              </a:cxn>
              <a:cxn ang="0">
                <a:pos x="663" y="511"/>
              </a:cxn>
              <a:cxn ang="0">
                <a:pos x="638" y="560"/>
              </a:cxn>
              <a:cxn ang="0">
                <a:pos x="603" y="588"/>
              </a:cxn>
              <a:cxn ang="0">
                <a:pos x="576" y="569"/>
              </a:cxn>
              <a:cxn ang="0">
                <a:pos x="504" y="579"/>
              </a:cxn>
              <a:cxn ang="0">
                <a:pos x="452" y="595"/>
              </a:cxn>
              <a:cxn ang="0">
                <a:pos x="423" y="599"/>
              </a:cxn>
              <a:cxn ang="0">
                <a:pos x="373" y="563"/>
              </a:cxn>
              <a:cxn ang="0">
                <a:pos x="326" y="554"/>
              </a:cxn>
              <a:cxn ang="0">
                <a:pos x="265" y="572"/>
              </a:cxn>
              <a:cxn ang="0">
                <a:pos x="248" y="625"/>
              </a:cxn>
              <a:cxn ang="0">
                <a:pos x="236" y="674"/>
              </a:cxn>
            </a:cxnLst>
            <a:rect l="0" t="0" r="r" b="b"/>
            <a:pathLst>
              <a:path w="663" h="680">
                <a:moveTo>
                  <a:pt x="236" y="674"/>
                </a:moveTo>
                <a:cubicBezTo>
                  <a:pt x="236" y="674"/>
                  <a:pt x="235" y="675"/>
                  <a:pt x="235" y="675"/>
                </a:cubicBezTo>
                <a:cubicBezTo>
                  <a:pt x="233" y="677"/>
                  <a:pt x="228" y="679"/>
                  <a:pt x="226" y="679"/>
                </a:cubicBezTo>
                <a:cubicBezTo>
                  <a:pt x="222" y="680"/>
                  <a:pt x="215" y="680"/>
                  <a:pt x="212" y="678"/>
                </a:cubicBezTo>
                <a:cubicBezTo>
                  <a:pt x="210" y="677"/>
                  <a:pt x="208" y="672"/>
                  <a:pt x="207" y="670"/>
                </a:cubicBezTo>
                <a:cubicBezTo>
                  <a:pt x="206" y="668"/>
                  <a:pt x="204" y="664"/>
                  <a:pt x="202" y="663"/>
                </a:cubicBezTo>
                <a:cubicBezTo>
                  <a:pt x="200" y="662"/>
                  <a:pt x="195" y="662"/>
                  <a:pt x="192" y="662"/>
                </a:cubicBezTo>
                <a:cubicBezTo>
                  <a:pt x="189" y="662"/>
                  <a:pt x="183" y="663"/>
                  <a:pt x="179" y="662"/>
                </a:cubicBezTo>
                <a:cubicBezTo>
                  <a:pt x="177" y="662"/>
                  <a:pt x="174" y="660"/>
                  <a:pt x="173" y="659"/>
                </a:cubicBezTo>
                <a:cubicBezTo>
                  <a:pt x="171" y="658"/>
                  <a:pt x="168" y="657"/>
                  <a:pt x="167" y="656"/>
                </a:cubicBezTo>
                <a:cubicBezTo>
                  <a:pt x="165" y="655"/>
                  <a:pt x="162" y="651"/>
                  <a:pt x="160" y="650"/>
                </a:cubicBezTo>
                <a:cubicBezTo>
                  <a:pt x="159" y="649"/>
                  <a:pt x="156" y="646"/>
                  <a:pt x="155" y="645"/>
                </a:cubicBezTo>
                <a:cubicBezTo>
                  <a:pt x="153" y="644"/>
                  <a:pt x="150" y="642"/>
                  <a:pt x="148" y="643"/>
                </a:cubicBezTo>
                <a:cubicBezTo>
                  <a:pt x="147" y="643"/>
                  <a:pt x="144" y="646"/>
                  <a:pt x="143" y="647"/>
                </a:cubicBezTo>
                <a:cubicBezTo>
                  <a:pt x="142" y="648"/>
                  <a:pt x="139" y="650"/>
                  <a:pt x="138" y="652"/>
                </a:cubicBezTo>
                <a:cubicBezTo>
                  <a:pt x="138" y="653"/>
                  <a:pt x="138" y="657"/>
                  <a:pt x="138" y="659"/>
                </a:cubicBezTo>
                <a:cubicBezTo>
                  <a:pt x="137" y="662"/>
                  <a:pt x="134" y="668"/>
                  <a:pt x="133" y="670"/>
                </a:cubicBezTo>
                <a:cubicBezTo>
                  <a:pt x="132" y="672"/>
                  <a:pt x="130" y="675"/>
                  <a:pt x="129" y="676"/>
                </a:cubicBezTo>
                <a:cubicBezTo>
                  <a:pt x="129" y="676"/>
                  <a:pt x="129" y="676"/>
                  <a:pt x="129" y="676"/>
                </a:cubicBezTo>
                <a:cubicBezTo>
                  <a:pt x="127" y="674"/>
                  <a:pt x="123" y="670"/>
                  <a:pt x="122" y="668"/>
                </a:cubicBezTo>
                <a:cubicBezTo>
                  <a:pt x="120" y="665"/>
                  <a:pt x="116" y="658"/>
                  <a:pt x="114" y="654"/>
                </a:cubicBezTo>
                <a:cubicBezTo>
                  <a:pt x="112" y="651"/>
                  <a:pt x="107" y="645"/>
                  <a:pt x="104" y="643"/>
                </a:cubicBezTo>
                <a:cubicBezTo>
                  <a:pt x="102" y="641"/>
                  <a:pt x="98" y="639"/>
                  <a:pt x="96" y="638"/>
                </a:cubicBezTo>
                <a:cubicBezTo>
                  <a:pt x="93" y="636"/>
                  <a:pt x="89" y="633"/>
                  <a:pt x="87" y="631"/>
                </a:cubicBezTo>
                <a:cubicBezTo>
                  <a:pt x="86" y="629"/>
                  <a:pt x="84" y="627"/>
                  <a:pt x="83" y="625"/>
                </a:cubicBezTo>
                <a:cubicBezTo>
                  <a:pt x="81" y="622"/>
                  <a:pt x="78" y="615"/>
                  <a:pt x="77" y="612"/>
                </a:cubicBezTo>
                <a:cubicBezTo>
                  <a:pt x="75" y="608"/>
                  <a:pt x="74" y="599"/>
                  <a:pt x="71" y="596"/>
                </a:cubicBezTo>
                <a:cubicBezTo>
                  <a:pt x="70" y="594"/>
                  <a:pt x="67" y="592"/>
                  <a:pt x="65" y="591"/>
                </a:cubicBezTo>
                <a:cubicBezTo>
                  <a:pt x="63" y="590"/>
                  <a:pt x="59" y="589"/>
                  <a:pt x="57" y="589"/>
                </a:cubicBezTo>
                <a:cubicBezTo>
                  <a:pt x="56" y="588"/>
                  <a:pt x="53" y="586"/>
                  <a:pt x="52" y="585"/>
                </a:cubicBezTo>
                <a:cubicBezTo>
                  <a:pt x="51" y="584"/>
                  <a:pt x="50" y="580"/>
                  <a:pt x="50" y="579"/>
                </a:cubicBezTo>
                <a:cubicBezTo>
                  <a:pt x="49" y="577"/>
                  <a:pt x="48" y="573"/>
                  <a:pt x="47" y="572"/>
                </a:cubicBezTo>
                <a:cubicBezTo>
                  <a:pt x="46" y="570"/>
                  <a:pt x="43" y="566"/>
                  <a:pt x="42" y="564"/>
                </a:cubicBezTo>
                <a:cubicBezTo>
                  <a:pt x="41" y="562"/>
                  <a:pt x="39" y="559"/>
                  <a:pt x="39" y="558"/>
                </a:cubicBezTo>
                <a:cubicBezTo>
                  <a:pt x="38" y="556"/>
                  <a:pt x="39" y="551"/>
                  <a:pt x="39" y="549"/>
                </a:cubicBezTo>
                <a:cubicBezTo>
                  <a:pt x="38" y="547"/>
                  <a:pt x="37" y="544"/>
                  <a:pt x="36" y="543"/>
                </a:cubicBezTo>
                <a:cubicBezTo>
                  <a:pt x="34" y="542"/>
                  <a:pt x="32" y="539"/>
                  <a:pt x="30" y="538"/>
                </a:cubicBezTo>
                <a:cubicBezTo>
                  <a:pt x="29" y="537"/>
                  <a:pt x="25" y="535"/>
                  <a:pt x="24" y="534"/>
                </a:cubicBezTo>
                <a:cubicBezTo>
                  <a:pt x="20" y="532"/>
                  <a:pt x="14" y="530"/>
                  <a:pt x="11" y="528"/>
                </a:cubicBezTo>
                <a:cubicBezTo>
                  <a:pt x="9" y="527"/>
                  <a:pt x="6" y="523"/>
                  <a:pt x="4" y="522"/>
                </a:cubicBezTo>
                <a:cubicBezTo>
                  <a:pt x="3" y="522"/>
                  <a:pt x="1" y="521"/>
                  <a:pt x="0" y="521"/>
                </a:cubicBezTo>
                <a:cubicBezTo>
                  <a:pt x="0" y="520"/>
                  <a:pt x="0" y="517"/>
                  <a:pt x="1" y="516"/>
                </a:cubicBezTo>
                <a:cubicBezTo>
                  <a:pt x="1" y="515"/>
                  <a:pt x="3" y="513"/>
                  <a:pt x="4" y="512"/>
                </a:cubicBezTo>
                <a:cubicBezTo>
                  <a:pt x="5" y="512"/>
                  <a:pt x="7" y="512"/>
                  <a:pt x="8" y="512"/>
                </a:cubicBezTo>
                <a:cubicBezTo>
                  <a:pt x="10" y="511"/>
                  <a:pt x="11" y="509"/>
                  <a:pt x="12" y="508"/>
                </a:cubicBezTo>
                <a:cubicBezTo>
                  <a:pt x="13" y="507"/>
                  <a:pt x="14" y="505"/>
                  <a:pt x="14" y="504"/>
                </a:cubicBezTo>
                <a:cubicBezTo>
                  <a:pt x="14" y="503"/>
                  <a:pt x="14" y="501"/>
                  <a:pt x="14" y="501"/>
                </a:cubicBezTo>
                <a:cubicBezTo>
                  <a:pt x="14" y="500"/>
                  <a:pt x="15" y="499"/>
                  <a:pt x="16" y="499"/>
                </a:cubicBezTo>
                <a:cubicBezTo>
                  <a:pt x="17" y="499"/>
                  <a:pt x="18" y="500"/>
                  <a:pt x="19" y="501"/>
                </a:cubicBezTo>
                <a:cubicBezTo>
                  <a:pt x="19" y="502"/>
                  <a:pt x="21" y="503"/>
                  <a:pt x="21" y="503"/>
                </a:cubicBezTo>
                <a:cubicBezTo>
                  <a:pt x="22" y="503"/>
                  <a:pt x="23" y="501"/>
                  <a:pt x="23" y="500"/>
                </a:cubicBezTo>
                <a:cubicBezTo>
                  <a:pt x="23" y="499"/>
                  <a:pt x="21" y="498"/>
                  <a:pt x="21" y="497"/>
                </a:cubicBezTo>
                <a:cubicBezTo>
                  <a:pt x="20" y="496"/>
                  <a:pt x="20" y="494"/>
                  <a:pt x="20" y="493"/>
                </a:cubicBezTo>
                <a:cubicBezTo>
                  <a:pt x="20" y="492"/>
                  <a:pt x="22" y="489"/>
                  <a:pt x="23" y="488"/>
                </a:cubicBezTo>
                <a:cubicBezTo>
                  <a:pt x="23" y="487"/>
                  <a:pt x="26" y="486"/>
                  <a:pt x="26" y="485"/>
                </a:cubicBezTo>
                <a:cubicBezTo>
                  <a:pt x="27" y="484"/>
                  <a:pt x="26" y="482"/>
                  <a:pt x="26" y="481"/>
                </a:cubicBezTo>
                <a:cubicBezTo>
                  <a:pt x="26" y="480"/>
                  <a:pt x="26" y="478"/>
                  <a:pt x="26" y="477"/>
                </a:cubicBezTo>
                <a:cubicBezTo>
                  <a:pt x="27" y="476"/>
                  <a:pt x="28" y="474"/>
                  <a:pt x="28" y="473"/>
                </a:cubicBezTo>
                <a:cubicBezTo>
                  <a:pt x="30" y="472"/>
                  <a:pt x="33" y="471"/>
                  <a:pt x="34" y="470"/>
                </a:cubicBezTo>
                <a:cubicBezTo>
                  <a:pt x="35" y="469"/>
                  <a:pt x="36" y="468"/>
                  <a:pt x="37" y="467"/>
                </a:cubicBezTo>
                <a:cubicBezTo>
                  <a:pt x="37" y="466"/>
                  <a:pt x="36" y="464"/>
                  <a:pt x="37" y="464"/>
                </a:cubicBezTo>
                <a:cubicBezTo>
                  <a:pt x="37" y="463"/>
                  <a:pt x="39" y="462"/>
                  <a:pt x="40" y="462"/>
                </a:cubicBezTo>
                <a:cubicBezTo>
                  <a:pt x="41" y="461"/>
                  <a:pt x="43" y="461"/>
                  <a:pt x="44" y="461"/>
                </a:cubicBezTo>
                <a:cubicBezTo>
                  <a:pt x="45" y="460"/>
                  <a:pt x="46" y="459"/>
                  <a:pt x="47" y="458"/>
                </a:cubicBezTo>
                <a:cubicBezTo>
                  <a:pt x="47" y="457"/>
                  <a:pt x="48" y="455"/>
                  <a:pt x="48" y="454"/>
                </a:cubicBezTo>
                <a:cubicBezTo>
                  <a:pt x="49" y="453"/>
                  <a:pt x="50" y="452"/>
                  <a:pt x="51" y="451"/>
                </a:cubicBezTo>
                <a:cubicBezTo>
                  <a:pt x="52" y="450"/>
                  <a:pt x="53" y="447"/>
                  <a:pt x="55" y="446"/>
                </a:cubicBezTo>
                <a:cubicBezTo>
                  <a:pt x="56" y="445"/>
                  <a:pt x="58" y="445"/>
                  <a:pt x="58" y="444"/>
                </a:cubicBezTo>
                <a:cubicBezTo>
                  <a:pt x="59" y="444"/>
                  <a:pt x="60" y="442"/>
                  <a:pt x="60" y="441"/>
                </a:cubicBezTo>
                <a:cubicBezTo>
                  <a:pt x="61" y="439"/>
                  <a:pt x="61" y="437"/>
                  <a:pt x="61" y="436"/>
                </a:cubicBezTo>
                <a:cubicBezTo>
                  <a:pt x="62" y="434"/>
                  <a:pt x="64" y="432"/>
                  <a:pt x="64" y="431"/>
                </a:cubicBezTo>
                <a:cubicBezTo>
                  <a:pt x="64" y="429"/>
                  <a:pt x="61" y="427"/>
                  <a:pt x="61" y="425"/>
                </a:cubicBezTo>
                <a:cubicBezTo>
                  <a:pt x="61" y="424"/>
                  <a:pt x="62" y="421"/>
                  <a:pt x="63" y="419"/>
                </a:cubicBezTo>
                <a:cubicBezTo>
                  <a:pt x="64" y="418"/>
                  <a:pt x="66" y="417"/>
                  <a:pt x="67" y="415"/>
                </a:cubicBezTo>
                <a:cubicBezTo>
                  <a:pt x="67" y="414"/>
                  <a:pt x="68" y="411"/>
                  <a:pt x="68" y="410"/>
                </a:cubicBezTo>
                <a:cubicBezTo>
                  <a:pt x="69" y="408"/>
                  <a:pt x="71" y="406"/>
                  <a:pt x="72" y="404"/>
                </a:cubicBezTo>
                <a:cubicBezTo>
                  <a:pt x="73" y="403"/>
                  <a:pt x="75" y="402"/>
                  <a:pt x="76" y="401"/>
                </a:cubicBezTo>
                <a:cubicBezTo>
                  <a:pt x="77" y="400"/>
                  <a:pt x="78" y="397"/>
                  <a:pt x="79" y="395"/>
                </a:cubicBezTo>
                <a:cubicBezTo>
                  <a:pt x="79" y="394"/>
                  <a:pt x="79" y="392"/>
                  <a:pt x="79" y="391"/>
                </a:cubicBezTo>
                <a:cubicBezTo>
                  <a:pt x="79" y="390"/>
                  <a:pt x="81" y="390"/>
                  <a:pt x="82" y="389"/>
                </a:cubicBezTo>
                <a:cubicBezTo>
                  <a:pt x="82" y="389"/>
                  <a:pt x="81" y="387"/>
                  <a:pt x="81" y="387"/>
                </a:cubicBezTo>
                <a:cubicBezTo>
                  <a:pt x="81" y="386"/>
                  <a:pt x="79" y="386"/>
                  <a:pt x="79" y="386"/>
                </a:cubicBezTo>
                <a:cubicBezTo>
                  <a:pt x="79" y="385"/>
                  <a:pt x="79" y="383"/>
                  <a:pt x="80" y="383"/>
                </a:cubicBezTo>
                <a:cubicBezTo>
                  <a:pt x="81" y="382"/>
                  <a:pt x="84" y="381"/>
                  <a:pt x="85" y="381"/>
                </a:cubicBezTo>
                <a:cubicBezTo>
                  <a:pt x="86" y="382"/>
                  <a:pt x="85" y="384"/>
                  <a:pt x="86" y="384"/>
                </a:cubicBezTo>
                <a:cubicBezTo>
                  <a:pt x="86" y="385"/>
                  <a:pt x="88" y="386"/>
                  <a:pt x="89" y="386"/>
                </a:cubicBezTo>
                <a:cubicBezTo>
                  <a:pt x="90" y="385"/>
                  <a:pt x="90" y="384"/>
                  <a:pt x="91" y="383"/>
                </a:cubicBezTo>
                <a:cubicBezTo>
                  <a:pt x="91" y="382"/>
                  <a:pt x="90" y="380"/>
                  <a:pt x="90" y="378"/>
                </a:cubicBezTo>
                <a:cubicBezTo>
                  <a:pt x="90" y="378"/>
                  <a:pt x="91" y="376"/>
                  <a:pt x="92" y="375"/>
                </a:cubicBezTo>
                <a:cubicBezTo>
                  <a:pt x="93" y="374"/>
                  <a:pt x="95" y="374"/>
                  <a:pt x="96" y="373"/>
                </a:cubicBezTo>
                <a:cubicBezTo>
                  <a:pt x="97" y="372"/>
                  <a:pt x="98" y="370"/>
                  <a:pt x="98" y="369"/>
                </a:cubicBezTo>
                <a:cubicBezTo>
                  <a:pt x="99" y="369"/>
                  <a:pt x="100" y="369"/>
                  <a:pt x="101" y="369"/>
                </a:cubicBezTo>
                <a:cubicBezTo>
                  <a:pt x="102" y="368"/>
                  <a:pt x="105" y="368"/>
                  <a:pt x="106" y="368"/>
                </a:cubicBezTo>
                <a:cubicBezTo>
                  <a:pt x="107" y="368"/>
                  <a:pt x="110" y="369"/>
                  <a:pt x="111" y="368"/>
                </a:cubicBezTo>
                <a:cubicBezTo>
                  <a:pt x="112" y="368"/>
                  <a:pt x="114" y="368"/>
                  <a:pt x="115" y="367"/>
                </a:cubicBezTo>
                <a:cubicBezTo>
                  <a:pt x="116" y="366"/>
                  <a:pt x="118" y="363"/>
                  <a:pt x="119" y="362"/>
                </a:cubicBezTo>
                <a:cubicBezTo>
                  <a:pt x="120" y="362"/>
                  <a:pt x="123" y="360"/>
                  <a:pt x="124" y="360"/>
                </a:cubicBezTo>
                <a:cubicBezTo>
                  <a:pt x="125" y="359"/>
                  <a:pt x="127" y="358"/>
                  <a:pt x="129" y="358"/>
                </a:cubicBezTo>
                <a:cubicBezTo>
                  <a:pt x="130" y="358"/>
                  <a:pt x="131" y="359"/>
                  <a:pt x="131" y="360"/>
                </a:cubicBezTo>
                <a:cubicBezTo>
                  <a:pt x="132" y="360"/>
                  <a:pt x="133" y="363"/>
                  <a:pt x="134" y="363"/>
                </a:cubicBezTo>
                <a:cubicBezTo>
                  <a:pt x="135" y="364"/>
                  <a:pt x="137" y="364"/>
                  <a:pt x="138" y="364"/>
                </a:cubicBezTo>
                <a:cubicBezTo>
                  <a:pt x="139" y="365"/>
                  <a:pt x="139" y="367"/>
                  <a:pt x="139" y="368"/>
                </a:cubicBezTo>
                <a:cubicBezTo>
                  <a:pt x="140" y="369"/>
                  <a:pt x="140" y="371"/>
                  <a:pt x="140" y="372"/>
                </a:cubicBezTo>
                <a:cubicBezTo>
                  <a:pt x="140" y="373"/>
                  <a:pt x="141" y="374"/>
                  <a:pt x="142" y="375"/>
                </a:cubicBezTo>
                <a:cubicBezTo>
                  <a:pt x="143" y="376"/>
                  <a:pt x="145" y="378"/>
                  <a:pt x="146" y="378"/>
                </a:cubicBezTo>
                <a:cubicBezTo>
                  <a:pt x="147" y="379"/>
                  <a:pt x="149" y="379"/>
                  <a:pt x="150" y="378"/>
                </a:cubicBezTo>
                <a:cubicBezTo>
                  <a:pt x="151" y="378"/>
                  <a:pt x="153" y="377"/>
                  <a:pt x="154" y="376"/>
                </a:cubicBezTo>
                <a:cubicBezTo>
                  <a:pt x="154" y="375"/>
                  <a:pt x="154" y="372"/>
                  <a:pt x="154" y="370"/>
                </a:cubicBezTo>
                <a:cubicBezTo>
                  <a:pt x="154" y="369"/>
                  <a:pt x="153" y="368"/>
                  <a:pt x="153" y="367"/>
                </a:cubicBezTo>
                <a:cubicBezTo>
                  <a:pt x="153" y="366"/>
                  <a:pt x="156" y="364"/>
                  <a:pt x="156" y="363"/>
                </a:cubicBezTo>
                <a:cubicBezTo>
                  <a:pt x="156" y="362"/>
                  <a:pt x="154" y="360"/>
                  <a:pt x="154" y="359"/>
                </a:cubicBezTo>
                <a:cubicBezTo>
                  <a:pt x="152" y="359"/>
                  <a:pt x="149" y="359"/>
                  <a:pt x="148" y="358"/>
                </a:cubicBezTo>
                <a:cubicBezTo>
                  <a:pt x="147" y="357"/>
                  <a:pt x="144" y="356"/>
                  <a:pt x="143" y="354"/>
                </a:cubicBezTo>
                <a:cubicBezTo>
                  <a:pt x="142" y="354"/>
                  <a:pt x="142" y="352"/>
                  <a:pt x="141" y="351"/>
                </a:cubicBezTo>
                <a:cubicBezTo>
                  <a:pt x="141" y="350"/>
                  <a:pt x="140" y="349"/>
                  <a:pt x="140" y="348"/>
                </a:cubicBezTo>
                <a:cubicBezTo>
                  <a:pt x="140" y="347"/>
                  <a:pt x="140" y="344"/>
                  <a:pt x="141" y="343"/>
                </a:cubicBezTo>
                <a:cubicBezTo>
                  <a:pt x="141" y="343"/>
                  <a:pt x="142" y="342"/>
                  <a:pt x="142" y="342"/>
                </a:cubicBezTo>
                <a:cubicBezTo>
                  <a:pt x="144" y="342"/>
                  <a:pt x="146" y="342"/>
                  <a:pt x="148" y="343"/>
                </a:cubicBezTo>
                <a:cubicBezTo>
                  <a:pt x="149" y="343"/>
                  <a:pt x="152" y="344"/>
                  <a:pt x="153" y="344"/>
                </a:cubicBezTo>
                <a:cubicBezTo>
                  <a:pt x="153" y="345"/>
                  <a:pt x="154" y="347"/>
                  <a:pt x="155" y="347"/>
                </a:cubicBezTo>
                <a:cubicBezTo>
                  <a:pt x="155" y="348"/>
                  <a:pt x="157" y="349"/>
                  <a:pt x="158" y="349"/>
                </a:cubicBezTo>
                <a:cubicBezTo>
                  <a:pt x="158" y="349"/>
                  <a:pt x="160" y="349"/>
                  <a:pt x="161" y="349"/>
                </a:cubicBezTo>
                <a:cubicBezTo>
                  <a:pt x="162" y="348"/>
                  <a:pt x="162" y="345"/>
                  <a:pt x="162" y="344"/>
                </a:cubicBezTo>
                <a:cubicBezTo>
                  <a:pt x="162" y="342"/>
                  <a:pt x="160" y="340"/>
                  <a:pt x="160" y="339"/>
                </a:cubicBezTo>
                <a:cubicBezTo>
                  <a:pt x="159" y="338"/>
                  <a:pt x="160" y="335"/>
                  <a:pt x="160" y="334"/>
                </a:cubicBezTo>
                <a:cubicBezTo>
                  <a:pt x="159" y="333"/>
                  <a:pt x="158" y="331"/>
                  <a:pt x="158" y="330"/>
                </a:cubicBezTo>
                <a:cubicBezTo>
                  <a:pt x="157" y="328"/>
                  <a:pt x="156" y="326"/>
                  <a:pt x="155" y="325"/>
                </a:cubicBezTo>
                <a:cubicBezTo>
                  <a:pt x="154" y="323"/>
                  <a:pt x="154" y="321"/>
                  <a:pt x="153" y="319"/>
                </a:cubicBezTo>
                <a:cubicBezTo>
                  <a:pt x="153" y="318"/>
                  <a:pt x="152" y="317"/>
                  <a:pt x="151" y="316"/>
                </a:cubicBezTo>
                <a:cubicBezTo>
                  <a:pt x="150" y="316"/>
                  <a:pt x="147" y="316"/>
                  <a:pt x="146" y="315"/>
                </a:cubicBezTo>
                <a:cubicBezTo>
                  <a:pt x="145" y="315"/>
                  <a:pt x="143" y="314"/>
                  <a:pt x="142" y="313"/>
                </a:cubicBezTo>
                <a:cubicBezTo>
                  <a:pt x="142" y="312"/>
                  <a:pt x="140" y="310"/>
                  <a:pt x="140" y="309"/>
                </a:cubicBezTo>
                <a:cubicBezTo>
                  <a:pt x="139" y="308"/>
                  <a:pt x="140" y="306"/>
                  <a:pt x="140" y="304"/>
                </a:cubicBezTo>
                <a:cubicBezTo>
                  <a:pt x="140" y="303"/>
                  <a:pt x="142" y="302"/>
                  <a:pt x="142" y="301"/>
                </a:cubicBezTo>
                <a:cubicBezTo>
                  <a:pt x="143" y="300"/>
                  <a:pt x="144" y="299"/>
                  <a:pt x="145" y="298"/>
                </a:cubicBezTo>
                <a:cubicBezTo>
                  <a:pt x="145" y="297"/>
                  <a:pt x="145" y="294"/>
                  <a:pt x="146" y="293"/>
                </a:cubicBezTo>
                <a:cubicBezTo>
                  <a:pt x="147" y="292"/>
                  <a:pt x="149" y="291"/>
                  <a:pt x="149" y="290"/>
                </a:cubicBezTo>
                <a:cubicBezTo>
                  <a:pt x="150" y="289"/>
                  <a:pt x="150" y="286"/>
                  <a:pt x="149" y="285"/>
                </a:cubicBezTo>
                <a:cubicBezTo>
                  <a:pt x="149" y="283"/>
                  <a:pt x="147" y="282"/>
                  <a:pt x="147" y="280"/>
                </a:cubicBezTo>
                <a:cubicBezTo>
                  <a:pt x="147" y="279"/>
                  <a:pt x="147" y="276"/>
                  <a:pt x="147" y="275"/>
                </a:cubicBezTo>
                <a:cubicBezTo>
                  <a:pt x="147" y="274"/>
                  <a:pt x="148" y="272"/>
                  <a:pt x="148" y="271"/>
                </a:cubicBezTo>
                <a:cubicBezTo>
                  <a:pt x="149" y="270"/>
                  <a:pt x="149" y="267"/>
                  <a:pt x="149" y="266"/>
                </a:cubicBezTo>
                <a:cubicBezTo>
                  <a:pt x="149" y="265"/>
                  <a:pt x="149" y="263"/>
                  <a:pt x="148" y="262"/>
                </a:cubicBezTo>
                <a:cubicBezTo>
                  <a:pt x="148" y="262"/>
                  <a:pt x="146" y="262"/>
                  <a:pt x="145" y="261"/>
                </a:cubicBezTo>
                <a:cubicBezTo>
                  <a:pt x="145" y="260"/>
                  <a:pt x="145" y="258"/>
                  <a:pt x="145" y="257"/>
                </a:cubicBezTo>
                <a:cubicBezTo>
                  <a:pt x="145" y="256"/>
                  <a:pt x="146" y="255"/>
                  <a:pt x="147" y="255"/>
                </a:cubicBezTo>
                <a:cubicBezTo>
                  <a:pt x="148" y="254"/>
                  <a:pt x="150" y="253"/>
                  <a:pt x="151" y="252"/>
                </a:cubicBezTo>
                <a:cubicBezTo>
                  <a:pt x="151" y="251"/>
                  <a:pt x="152" y="247"/>
                  <a:pt x="152" y="245"/>
                </a:cubicBezTo>
                <a:cubicBezTo>
                  <a:pt x="153" y="243"/>
                  <a:pt x="153" y="238"/>
                  <a:pt x="152" y="236"/>
                </a:cubicBezTo>
                <a:cubicBezTo>
                  <a:pt x="152" y="234"/>
                  <a:pt x="150" y="231"/>
                  <a:pt x="149" y="229"/>
                </a:cubicBezTo>
                <a:cubicBezTo>
                  <a:pt x="148" y="227"/>
                  <a:pt x="146" y="224"/>
                  <a:pt x="144" y="222"/>
                </a:cubicBezTo>
                <a:cubicBezTo>
                  <a:pt x="143" y="220"/>
                  <a:pt x="141" y="218"/>
                  <a:pt x="140" y="217"/>
                </a:cubicBezTo>
                <a:cubicBezTo>
                  <a:pt x="139" y="216"/>
                  <a:pt x="138" y="215"/>
                  <a:pt x="137" y="215"/>
                </a:cubicBezTo>
                <a:cubicBezTo>
                  <a:pt x="137" y="216"/>
                  <a:pt x="136" y="217"/>
                  <a:pt x="135" y="217"/>
                </a:cubicBezTo>
                <a:cubicBezTo>
                  <a:pt x="134" y="218"/>
                  <a:pt x="131" y="218"/>
                  <a:pt x="130" y="217"/>
                </a:cubicBezTo>
                <a:cubicBezTo>
                  <a:pt x="129" y="217"/>
                  <a:pt x="128" y="214"/>
                  <a:pt x="128" y="213"/>
                </a:cubicBezTo>
                <a:cubicBezTo>
                  <a:pt x="127" y="212"/>
                  <a:pt x="127" y="210"/>
                  <a:pt x="127" y="209"/>
                </a:cubicBezTo>
                <a:cubicBezTo>
                  <a:pt x="128" y="208"/>
                  <a:pt x="130" y="208"/>
                  <a:pt x="131" y="207"/>
                </a:cubicBezTo>
                <a:cubicBezTo>
                  <a:pt x="132" y="205"/>
                  <a:pt x="133" y="201"/>
                  <a:pt x="135" y="199"/>
                </a:cubicBezTo>
                <a:cubicBezTo>
                  <a:pt x="136" y="197"/>
                  <a:pt x="138" y="194"/>
                  <a:pt x="140" y="193"/>
                </a:cubicBezTo>
                <a:cubicBezTo>
                  <a:pt x="141" y="191"/>
                  <a:pt x="145" y="189"/>
                  <a:pt x="146" y="188"/>
                </a:cubicBezTo>
                <a:cubicBezTo>
                  <a:pt x="147" y="187"/>
                  <a:pt x="148" y="185"/>
                  <a:pt x="149" y="184"/>
                </a:cubicBezTo>
                <a:cubicBezTo>
                  <a:pt x="150" y="182"/>
                  <a:pt x="152" y="179"/>
                  <a:pt x="153" y="178"/>
                </a:cubicBezTo>
                <a:cubicBezTo>
                  <a:pt x="154" y="177"/>
                  <a:pt x="157" y="176"/>
                  <a:pt x="159" y="175"/>
                </a:cubicBezTo>
                <a:cubicBezTo>
                  <a:pt x="161" y="175"/>
                  <a:pt x="166" y="175"/>
                  <a:pt x="168" y="175"/>
                </a:cubicBezTo>
                <a:cubicBezTo>
                  <a:pt x="196" y="176"/>
                  <a:pt x="253" y="184"/>
                  <a:pt x="281" y="180"/>
                </a:cubicBezTo>
                <a:cubicBezTo>
                  <a:pt x="282" y="180"/>
                  <a:pt x="285" y="178"/>
                  <a:pt x="287" y="178"/>
                </a:cubicBezTo>
                <a:cubicBezTo>
                  <a:pt x="288" y="177"/>
                  <a:pt x="292" y="176"/>
                  <a:pt x="294" y="175"/>
                </a:cubicBezTo>
                <a:cubicBezTo>
                  <a:pt x="297" y="175"/>
                  <a:pt x="302" y="176"/>
                  <a:pt x="304" y="175"/>
                </a:cubicBezTo>
                <a:cubicBezTo>
                  <a:pt x="306" y="175"/>
                  <a:pt x="309" y="171"/>
                  <a:pt x="311" y="169"/>
                </a:cubicBezTo>
                <a:cubicBezTo>
                  <a:pt x="313" y="167"/>
                  <a:pt x="316" y="162"/>
                  <a:pt x="317" y="159"/>
                </a:cubicBezTo>
                <a:cubicBezTo>
                  <a:pt x="319" y="156"/>
                  <a:pt x="322" y="150"/>
                  <a:pt x="324" y="147"/>
                </a:cubicBezTo>
                <a:cubicBezTo>
                  <a:pt x="325" y="144"/>
                  <a:pt x="330" y="140"/>
                  <a:pt x="332" y="137"/>
                </a:cubicBezTo>
                <a:cubicBezTo>
                  <a:pt x="333" y="135"/>
                  <a:pt x="333" y="128"/>
                  <a:pt x="335" y="126"/>
                </a:cubicBezTo>
                <a:cubicBezTo>
                  <a:pt x="336" y="125"/>
                  <a:pt x="339" y="124"/>
                  <a:pt x="340" y="124"/>
                </a:cubicBezTo>
                <a:cubicBezTo>
                  <a:pt x="342" y="124"/>
                  <a:pt x="345" y="128"/>
                  <a:pt x="346" y="128"/>
                </a:cubicBezTo>
                <a:cubicBezTo>
                  <a:pt x="348" y="128"/>
                  <a:pt x="350" y="124"/>
                  <a:pt x="351" y="124"/>
                </a:cubicBezTo>
                <a:cubicBezTo>
                  <a:pt x="353" y="123"/>
                  <a:pt x="356" y="121"/>
                  <a:pt x="358" y="122"/>
                </a:cubicBezTo>
                <a:cubicBezTo>
                  <a:pt x="360" y="123"/>
                  <a:pt x="361" y="130"/>
                  <a:pt x="362" y="132"/>
                </a:cubicBezTo>
                <a:cubicBezTo>
                  <a:pt x="363" y="135"/>
                  <a:pt x="363" y="142"/>
                  <a:pt x="365" y="144"/>
                </a:cubicBezTo>
                <a:cubicBezTo>
                  <a:pt x="366" y="145"/>
                  <a:pt x="369" y="145"/>
                  <a:pt x="370" y="145"/>
                </a:cubicBezTo>
                <a:cubicBezTo>
                  <a:pt x="372" y="146"/>
                  <a:pt x="375" y="150"/>
                  <a:pt x="377" y="151"/>
                </a:cubicBezTo>
                <a:cubicBezTo>
                  <a:pt x="382" y="152"/>
                  <a:pt x="391" y="150"/>
                  <a:pt x="395" y="150"/>
                </a:cubicBezTo>
                <a:cubicBezTo>
                  <a:pt x="398" y="150"/>
                  <a:pt x="403" y="151"/>
                  <a:pt x="406" y="152"/>
                </a:cubicBezTo>
                <a:cubicBezTo>
                  <a:pt x="407" y="152"/>
                  <a:pt x="410" y="154"/>
                  <a:pt x="411" y="154"/>
                </a:cubicBezTo>
                <a:cubicBezTo>
                  <a:pt x="413" y="153"/>
                  <a:pt x="417" y="150"/>
                  <a:pt x="419" y="149"/>
                </a:cubicBezTo>
                <a:cubicBezTo>
                  <a:pt x="421" y="148"/>
                  <a:pt x="424" y="146"/>
                  <a:pt x="425" y="146"/>
                </a:cubicBezTo>
                <a:cubicBezTo>
                  <a:pt x="426" y="145"/>
                  <a:pt x="429" y="144"/>
                  <a:pt x="430" y="143"/>
                </a:cubicBezTo>
                <a:cubicBezTo>
                  <a:pt x="431" y="143"/>
                  <a:pt x="434" y="141"/>
                  <a:pt x="434" y="139"/>
                </a:cubicBezTo>
                <a:cubicBezTo>
                  <a:pt x="435" y="137"/>
                  <a:pt x="435" y="134"/>
                  <a:pt x="435" y="132"/>
                </a:cubicBezTo>
                <a:cubicBezTo>
                  <a:pt x="434" y="130"/>
                  <a:pt x="430" y="127"/>
                  <a:pt x="429" y="126"/>
                </a:cubicBezTo>
                <a:cubicBezTo>
                  <a:pt x="429" y="125"/>
                  <a:pt x="429" y="122"/>
                  <a:pt x="428" y="121"/>
                </a:cubicBezTo>
                <a:cubicBezTo>
                  <a:pt x="427" y="120"/>
                  <a:pt x="423" y="119"/>
                  <a:pt x="422" y="118"/>
                </a:cubicBezTo>
                <a:cubicBezTo>
                  <a:pt x="422" y="117"/>
                  <a:pt x="422" y="115"/>
                  <a:pt x="422" y="114"/>
                </a:cubicBezTo>
                <a:cubicBezTo>
                  <a:pt x="422" y="113"/>
                  <a:pt x="421" y="111"/>
                  <a:pt x="421" y="109"/>
                </a:cubicBezTo>
                <a:cubicBezTo>
                  <a:pt x="421" y="109"/>
                  <a:pt x="423" y="107"/>
                  <a:pt x="423" y="107"/>
                </a:cubicBezTo>
                <a:cubicBezTo>
                  <a:pt x="425" y="106"/>
                  <a:pt x="429" y="105"/>
                  <a:pt x="430" y="105"/>
                </a:cubicBezTo>
                <a:cubicBezTo>
                  <a:pt x="433" y="106"/>
                  <a:pt x="438" y="107"/>
                  <a:pt x="440" y="109"/>
                </a:cubicBezTo>
                <a:cubicBezTo>
                  <a:pt x="441" y="109"/>
                  <a:pt x="442" y="111"/>
                  <a:pt x="443" y="111"/>
                </a:cubicBezTo>
                <a:cubicBezTo>
                  <a:pt x="445" y="111"/>
                  <a:pt x="446" y="107"/>
                  <a:pt x="448" y="106"/>
                </a:cubicBezTo>
                <a:cubicBezTo>
                  <a:pt x="449" y="105"/>
                  <a:pt x="453" y="107"/>
                  <a:pt x="454" y="105"/>
                </a:cubicBezTo>
                <a:cubicBezTo>
                  <a:pt x="455" y="103"/>
                  <a:pt x="453" y="99"/>
                  <a:pt x="452" y="97"/>
                </a:cubicBezTo>
                <a:cubicBezTo>
                  <a:pt x="451" y="95"/>
                  <a:pt x="447" y="93"/>
                  <a:pt x="446" y="91"/>
                </a:cubicBezTo>
                <a:cubicBezTo>
                  <a:pt x="445" y="90"/>
                  <a:pt x="443" y="87"/>
                  <a:pt x="443" y="86"/>
                </a:cubicBezTo>
                <a:cubicBezTo>
                  <a:pt x="443" y="85"/>
                  <a:pt x="443" y="81"/>
                  <a:pt x="444" y="79"/>
                </a:cubicBezTo>
                <a:cubicBezTo>
                  <a:pt x="444" y="77"/>
                  <a:pt x="448" y="75"/>
                  <a:pt x="449" y="74"/>
                </a:cubicBezTo>
                <a:cubicBezTo>
                  <a:pt x="451" y="72"/>
                  <a:pt x="453" y="69"/>
                  <a:pt x="453" y="67"/>
                </a:cubicBezTo>
                <a:cubicBezTo>
                  <a:pt x="454" y="66"/>
                  <a:pt x="452" y="64"/>
                  <a:pt x="451" y="62"/>
                </a:cubicBezTo>
                <a:cubicBezTo>
                  <a:pt x="451" y="60"/>
                  <a:pt x="452" y="56"/>
                  <a:pt x="452" y="54"/>
                </a:cubicBezTo>
                <a:cubicBezTo>
                  <a:pt x="451" y="52"/>
                  <a:pt x="448" y="51"/>
                  <a:pt x="447" y="50"/>
                </a:cubicBezTo>
                <a:cubicBezTo>
                  <a:pt x="445" y="48"/>
                  <a:pt x="440" y="47"/>
                  <a:pt x="438" y="45"/>
                </a:cubicBezTo>
                <a:cubicBezTo>
                  <a:pt x="437" y="44"/>
                  <a:pt x="434" y="41"/>
                  <a:pt x="433" y="39"/>
                </a:cubicBezTo>
                <a:cubicBezTo>
                  <a:pt x="433" y="38"/>
                  <a:pt x="432" y="35"/>
                  <a:pt x="432" y="34"/>
                </a:cubicBezTo>
                <a:cubicBezTo>
                  <a:pt x="431" y="31"/>
                  <a:pt x="432" y="26"/>
                  <a:pt x="432" y="24"/>
                </a:cubicBezTo>
                <a:cubicBezTo>
                  <a:pt x="433" y="22"/>
                  <a:pt x="434" y="19"/>
                  <a:pt x="435" y="18"/>
                </a:cubicBezTo>
                <a:cubicBezTo>
                  <a:pt x="437" y="16"/>
                  <a:pt x="441" y="15"/>
                  <a:pt x="442" y="14"/>
                </a:cubicBezTo>
                <a:cubicBezTo>
                  <a:pt x="443" y="12"/>
                  <a:pt x="443" y="9"/>
                  <a:pt x="443" y="7"/>
                </a:cubicBezTo>
                <a:cubicBezTo>
                  <a:pt x="443" y="6"/>
                  <a:pt x="441" y="2"/>
                  <a:pt x="442" y="1"/>
                </a:cubicBezTo>
                <a:cubicBezTo>
                  <a:pt x="443" y="0"/>
                  <a:pt x="445" y="1"/>
                  <a:pt x="446" y="1"/>
                </a:cubicBezTo>
                <a:cubicBezTo>
                  <a:pt x="450" y="1"/>
                  <a:pt x="457" y="3"/>
                  <a:pt x="460" y="4"/>
                </a:cubicBezTo>
                <a:cubicBezTo>
                  <a:pt x="462" y="5"/>
                  <a:pt x="467" y="7"/>
                  <a:pt x="470" y="8"/>
                </a:cubicBezTo>
                <a:cubicBezTo>
                  <a:pt x="472" y="9"/>
                  <a:pt x="475" y="9"/>
                  <a:pt x="477" y="9"/>
                </a:cubicBezTo>
                <a:cubicBezTo>
                  <a:pt x="478" y="10"/>
                  <a:pt x="482" y="11"/>
                  <a:pt x="484" y="12"/>
                </a:cubicBezTo>
                <a:cubicBezTo>
                  <a:pt x="485" y="12"/>
                  <a:pt x="489" y="14"/>
                  <a:pt x="491" y="13"/>
                </a:cubicBezTo>
                <a:cubicBezTo>
                  <a:pt x="493" y="12"/>
                  <a:pt x="493" y="9"/>
                  <a:pt x="495" y="8"/>
                </a:cubicBezTo>
                <a:cubicBezTo>
                  <a:pt x="497" y="6"/>
                  <a:pt x="503" y="6"/>
                  <a:pt x="505" y="6"/>
                </a:cubicBezTo>
                <a:cubicBezTo>
                  <a:pt x="508" y="6"/>
                  <a:pt x="512" y="5"/>
                  <a:pt x="514" y="5"/>
                </a:cubicBezTo>
                <a:cubicBezTo>
                  <a:pt x="516" y="5"/>
                  <a:pt x="520" y="5"/>
                  <a:pt x="522" y="5"/>
                </a:cubicBezTo>
                <a:cubicBezTo>
                  <a:pt x="522" y="7"/>
                  <a:pt x="522" y="9"/>
                  <a:pt x="523" y="10"/>
                </a:cubicBezTo>
                <a:cubicBezTo>
                  <a:pt x="524" y="17"/>
                  <a:pt x="531" y="29"/>
                  <a:pt x="534" y="35"/>
                </a:cubicBezTo>
                <a:cubicBezTo>
                  <a:pt x="537" y="40"/>
                  <a:pt x="542" y="51"/>
                  <a:pt x="546" y="55"/>
                </a:cubicBezTo>
                <a:cubicBezTo>
                  <a:pt x="548" y="58"/>
                  <a:pt x="555" y="63"/>
                  <a:pt x="557" y="66"/>
                </a:cubicBezTo>
                <a:cubicBezTo>
                  <a:pt x="559" y="69"/>
                  <a:pt x="559" y="78"/>
                  <a:pt x="560" y="82"/>
                </a:cubicBezTo>
                <a:cubicBezTo>
                  <a:pt x="561" y="88"/>
                  <a:pt x="565" y="100"/>
                  <a:pt x="567" y="105"/>
                </a:cubicBezTo>
                <a:cubicBezTo>
                  <a:pt x="570" y="112"/>
                  <a:pt x="578" y="124"/>
                  <a:pt x="580" y="130"/>
                </a:cubicBezTo>
                <a:cubicBezTo>
                  <a:pt x="582" y="135"/>
                  <a:pt x="582" y="144"/>
                  <a:pt x="583" y="149"/>
                </a:cubicBezTo>
                <a:cubicBezTo>
                  <a:pt x="584" y="152"/>
                  <a:pt x="586" y="159"/>
                  <a:pt x="586" y="162"/>
                </a:cubicBezTo>
                <a:cubicBezTo>
                  <a:pt x="586" y="164"/>
                  <a:pt x="586" y="168"/>
                  <a:pt x="585" y="169"/>
                </a:cubicBezTo>
                <a:cubicBezTo>
                  <a:pt x="583" y="171"/>
                  <a:pt x="578" y="167"/>
                  <a:pt x="576" y="167"/>
                </a:cubicBezTo>
                <a:cubicBezTo>
                  <a:pt x="574" y="168"/>
                  <a:pt x="570" y="171"/>
                  <a:pt x="568" y="172"/>
                </a:cubicBezTo>
                <a:cubicBezTo>
                  <a:pt x="565" y="173"/>
                  <a:pt x="560" y="176"/>
                  <a:pt x="557" y="177"/>
                </a:cubicBezTo>
                <a:cubicBezTo>
                  <a:pt x="556" y="178"/>
                  <a:pt x="552" y="178"/>
                  <a:pt x="551" y="180"/>
                </a:cubicBezTo>
                <a:cubicBezTo>
                  <a:pt x="551" y="181"/>
                  <a:pt x="553" y="185"/>
                  <a:pt x="554" y="186"/>
                </a:cubicBezTo>
                <a:cubicBezTo>
                  <a:pt x="556" y="188"/>
                  <a:pt x="562" y="186"/>
                  <a:pt x="563" y="188"/>
                </a:cubicBezTo>
                <a:cubicBezTo>
                  <a:pt x="565" y="190"/>
                  <a:pt x="564" y="194"/>
                  <a:pt x="563" y="196"/>
                </a:cubicBezTo>
                <a:cubicBezTo>
                  <a:pt x="562" y="198"/>
                  <a:pt x="558" y="200"/>
                  <a:pt x="557" y="201"/>
                </a:cubicBezTo>
                <a:cubicBezTo>
                  <a:pt x="556" y="203"/>
                  <a:pt x="554" y="207"/>
                  <a:pt x="554" y="209"/>
                </a:cubicBezTo>
                <a:cubicBezTo>
                  <a:pt x="553" y="213"/>
                  <a:pt x="555" y="220"/>
                  <a:pt x="555" y="223"/>
                </a:cubicBezTo>
                <a:cubicBezTo>
                  <a:pt x="555" y="226"/>
                  <a:pt x="556" y="233"/>
                  <a:pt x="556" y="236"/>
                </a:cubicBezTo>
                <a:cubicBezTo>
                  <a:pt x="556" y="239"/>
                  <a:pt x="556" y="246"/>
                  <a:pt x="555" y="248"/>
                </a:cubicBezTo>
                <a:cubicBezTo>
                  <a:pt x="554" y="251"/>
                  <a:pt x="549" y="255"/>
                  <a:pt x="547" y="258"/>
                </a:cubicBezTo>
                <a:cubicBezTo>
                  <a:pt x="546" y="260"/>
                  <a:pt x="544" y="264"/>
                  <a:pt x="544" y="266"/>
                </a:cubicBezTo>
                <a:cubicBezTo>
                  <a:pt x="545" y="268"/>
                  <a:pt x="550" y="270"/>
                  <a:pt x="553" y="271"/>
                </a:cubicBezTo>
                <a:cubicBezTo>
                  <a:pt x="556" y="271"/>
                  <a:pt x="562" y="267"/>
                  <a:pt x="565" y="268"/>
                </a:cubicBezTo>
                <a:cubicBezTo>
                  <a:pt x="566" y="268"/>
                  <a:pt x="569" y="271"/>
                  <a:pt x="570" y="273"/>
                </a:cubicBezTo>
                <a:cubicBezTo>
                  <a:pt x="571" y="274"/>
                  <a:pt x="571" y="278"/>
                  <a:pt x="570" y="280"/>
                </a:cubicBezTo>
                <a:cubicBezTo>
                  <a:pt x="570" y="281"/>
                  <a:pt x="567" y="283"/>
                  <a:pt x="567" y="285"/>
                </a:cubicBezTo>
                <a:cubicBezTo>
                  <a:pt x="567" y="287"/>
                  <a:pt x="571" y="289"/>
                  <a:pt x="571" y="291"/>
                </a:cubicBezTo>
                <a:cubicBezTo>
                  <a:pt x="571" y="293"/>
                  <a:pt x="569" y="296"/>
                  <a:pt x="567" y="297"/>
                </a:cubicBezTo>
                <a:cubicBezTo>
                  <a:pt x="565" y="299"/>
                  <a:pt x="559" y="299"/>
                  <a:pt x="557" y="301"/>
                </a:cubicBezTo>
                <a:cubicBezTo>
                  <a:pt x="555" y="302"/>
                  <a:pt x="552" y="307"/>
                  <a:pt x="551" y="309"/>
                </a:cubicBezTo>
                <a:cubicBezTo>
                  <a:pt x="549" y="313"/>
                  <a:pt x="549" y="320"/>
                  <a:pt x="550" y="324"/>
                </a:cubicBezTo>
                <a:cubicBezTo>
                  <a:pt x="551" y="330"/>
                  <a:pt x="557" y="341"/>
                  <a:pt x="560" y="347"/>
                </a:cubicBezTo>
                <a:cubicBezTo>
                  <a:pt x="562" y="350"/>
                  <a:pt x="565" y="356"/>
                  <a:pt x="568" y="359"/>
                </a:cubicBezTo>
                <a:cubicBezTo>
                  <a:pt x="570" y="360"/>
                  <a:pt x="573" y="362"/>
                  <a:pt x="575" y="362"/>
                </a:cubicBezTo>
                <a:cubicBezTo>
                  <a:pt x="577" y="363"/>
                  <a:pt x="581" y="361"/>
                  <a:pt x="583" y="361"/>
                </a:cubicBezTo>
                <a:cubicBezTo>
                  <a:pt x="587" y="361"/>
                  <a:pt x="594" y="361"/>
                  <a:pt x="597" y="361"/>
                </a:cubicBezTo>
                <a:cubicBezTo>
                  <a:pt x="599" y="362"/>
                  <a:pt x="603" y="363"/>
                  <a:pt x="604" y="365"/>
                </a:cubicBezTo>
                <a:cubicBezTo>
                  <a:pt x="606" y="367"/>
                  <a:pt x="603" y="372"/>
                  <a:pt x="604" y="375"/>
                </a:cubicBezTo>
                <a:cubicBezTo>
                  <a:pt x="605" y="377"/>
                  <a:pt x="608" y="381"/>
                  <a:pt x="609" y="383"/>
                </a:cubicBezTo>
                <a:cubicBezTo>
                  <a:pt x="610" y="385"/>
                  <a:pt x="613" y="388"/>
                  <a:pt x="613" y="390"/>
                </a:cubicBezTo>
                <a:cubicBezTo>
                  <a:pt x="614" y="392"/>
                  <a:pt x="612" y="395"/>
                  <a:pt x="611" y="397"/>
                </a:cubicBezTo>
                <a:cubicBezTo>
                  <a:pt x="609" y="399"/>
                  <a:pt x="605" y="401"/>
                  <a:pt x="603" y="402"/>
                </a:cubicBezTo>
                <a:cubicBezTo>
                  <a:pt x="601" y="403"/>
                  <a:pt x="597" y="405"/>
                  <a:pt x="596" y="407"/>
                </a:cubicBezTo>
                <a:cubicBezTo>
                  <a:pt x="594" y="408"/>
                  <a:pt x="594" y="412"/>
                  <a:pt x="594" y="414"/>
                </a:cubicBezTo>
                <a:cubicBezTo>
                  <a:pt x="594" y="416"/>
                  <a:pt x="596" y="421"/>
                  <a:pt x="598" y="422"/>
                </a:cubicBezTo>
                <a:cubicBezTo>
                  <a:pt x="599" y="424"/>
                  <a:pt x="602" y="426"/>
                  <a:pt x="603" y="428"/>
                </a:cubicBezTo>
                <a:cubicBezTo>
                  <a:pt x="604" y="429"/>
                  <a:pt x="606" y="432"/>
                  <a:pt x="606" y="434"/>
                </a:cubicBezTo>
                <a:cubicBezTo>
                  <a:pt x="607" y="436"/>
                  <a:pt x="604" y="438"/>
                  <a:pt x="604" y="439"/>
                </a:cubicBezTo>
                <a:cubicBezTo>
                  <a:pt x="604" y="441"/>
                  <a:pt x="603" y="445"/>
                  <a:pt x="604" y="447"/>
                </a:cubicBezTo>
                <a:cubicBezTo>
                  <a:pt x="605" y="449"/>
                  <a:pt x="608" y="452"/>
                  <a:pt x="609" y="453"/>
                </a:cubicBezTo>
                <a:cubicBezTo>
                  <a:pt x="610" y="455"/>
                  <a:pt x="614" y="456"/>
                  <a:pt x="615" y="457"/>
                </a:cubicBezTo>
                <a:cubicBezTo>
                  <a:pt x="617" y="458"/>
                  <a:pt x="621" y="458"/>
                  <a:pt x="623" y="459"/>
                </a:cubicBezTo>
                <a:cubicBezTo>
                  <a:pt x="625" y="460"/>
                  <a:pt x="630" y="461"/>
                  <a:pt x="632" y="462"/>
                </a:cubicBezTo>
                <a:cubicBezTo>
                  <a:pt x="633" y="463"/>
                  <a:pt x="636" y="465"/>
                  <a:pt x="636" y="466"/>
                </a:cubicBezTo>
                <a:cubicBezTo>
                  <a:pt x="638" y="468"/>
                  <a:pt x="639" y="472"/>
                  <a:pt x="641" y="473"/>
                </a:cubicBezTo>
                <a:cubicBezTo>
                  <a:pt x="642" y="475"/>
                  <a:pt x="644" y="476"/>
                  <a:pt x="646" y="477"/>
                </a:cubicBezTo>
                <a:cubicBezTo>
                  <a:pt x="647" y="477"/>
                  <a:pt x="650" y="475"/>
                  <a:pt x="652" y="476"/>
                </a:cubicBezTo>
                <a:cubicBezTo>
                  <a:pt x="653" y="476"/>
                  <a:pt x="655" y="478"/>
                  <a:pt x="655" y="479"/>
                </a:cubicBezTo>
                <a:cubicBezTo>
                  <a:pt x="655" y="480"/>
                  <a:pt x="655" y="482"/>
                  <a:pt x="655" y="483"/>
                </a:cubicBezTo>
                <a:cubicBezTo>
                  <a:pt x="655" y="485"/>
                  <a:pt x="654" y="487"/>
                  <a:pt x="654" y="489"/>
                </a:cubicBezTo>
                <a:cubicBezTo>
                  <a:pt x="653" y="490"/>
                  <a:pt x="654" y="493"/>
                  <a:pt x="654" y="494"/>
                </a:cubicBezTo>
                <a:cubicBezTo>
                  <a:pt x="655" y="496"/>
                  <a:pt x="657" y="499"/>
                  <a:pt x="658" y="501"/>
                </a:cubicBezTo>
                <a:cubicBezTo>
                  <a:pt x="660" y="504"/>
                  <a:pt x="663" y="508"/>
                  <a:pt x="663" y="511"/>
                </a:cubicBezTo>
                <a:cubicBezTo>
                  <a:pt x="663" y="514"/>
                  <a:pt x="662" y="518"/>
                  <a:pt x="661" y="521"/>
                </a:cubicBezTo>
                <a:cubicBezTo>
                  <a:pt x="660" y="524"/>
                  <a:pt x="658" y="530"/>
                  <a:pt x="657" y="532"/>
                </a:cubicBezTo>
                <a:cubicBezTo>
                  <a:pt x="655" y="534"/>
                  <a:pt x="652" y="538"/>
                  <a:pt x="651" y="540"/>
                </a:cubicBezTo>
                <a:cubicBezTo>
                  <a:pt x="650" y="542"/>
                  <a:pt x="646" y="545"/>
                  <a:pt x="645" y="547"/>
                </a:cubicBezTo>
                <a:cubicBezTo>
                  <a:pt x="644" y="548"/>
                  <a:pt x="641" y="550"/>
                  <a:pt x="640" y="552"/>
                </a:cubicBezTo>
                <a:cubicBezTo>
                  <a:pt x="639" y="554"/>
                  <a:pt x="639" y="558"/>
                  <a:pt x="638" y="560"/>
                </a:cubicBezTo>
                <a:cubicBezTo>
                  <a:pt x="638" y="563"/>
                  <a:pt x="636" y="569"/>
                  <a:pt x="634" y="572"/>
                </a:cubicBezTo>
                <a:cubicBezTo>
                  <a:pt x="633" y="574"/>
                  <a:pt x="631" y="577"/>
                  <a:pt x="629" y="578"/>
                </a:cubicBezTo>
                <a:cubicBezTo>
                  <a:pt x="626" y="581"/>
                  <a:pt x="619" y="582"/>
                  <a:pt x="616" y="584"/>
                </a:cubicBezTo>
                <a:cubicBezTo>
                  <a:pt x="615" y="585"/>
                  <a:pt x="613" y="587"/>
                  <a:pt x="613" y="588"/>
                </a:cubicBezTo>
                <a:cubicBezTo>
                  <a:pt x="613" y="588"/>
                  <a:pt x="613" y="588"/>
                  <a:pt x="613" y="588"/>
                </a:cubicBezTo>
                <a:cubicBezTo>
                  <a:pt x="610" y="588"/>
                  <a:pt x="605" y="587"/>
                  <a:pt x="603" y="588"/>
                </a:cubicBezTo>
                <a:cubicBezTo>
                  <a:pt x="601" y="588"/>
                  <a:pt x="596" y="591"/>
                  <a:pt x="594" y="593"/>
                </a:cubicBezTo>
                <a:cubicBezTo>
                  <a:pt x="593" y="594"/>
                  <a:pt x="591" y="598"/>
                  <a:pt x="590" y="598"/>
                </a:cubicBezTo>
                <a:cubicBezTo>
                  <a:pt x="588" y="598"/>
                  <a:pt x="586" y="597"/>
                  <a:pt x="584" y="596"/>
                </a:cubicBezTo>
                <a:cubicBezTo>
                  <a:pt x="583" y="595"/>
                  <a:pt x="581" y="591"/>
                  <a:pt x="581" y="589"/>
                </a:cubicBezTo>
                <a:cubicBezTo>
                  <a:pt x="580" y="586"/>
                  <a:pt x="579" y="581"/>
                  <a:pt x="579" y="578"/>
                </a:cubicBezTo>
                <a:cubicBezTo>
                  <a:pt x="578" y="576"/>
                  <a:pt x="577" y="571"/>
                  <a:pt x="576" y="569"/>
                </a:cubicBezTo>
                <a:cubicBezTo>
                  <a:pt x="576" y="568"/>
                  <a:pt x="575" y="565"/>
                  <a:pt x="573" y="565"/>
                </a:cubicBezTo>
                <a:cubicBezTo>
                  <a:pt x="572" y="564"/>
                  <a:pt x="568" y="564"/>
                  <a:pt x="566" y="565"/>
                </a:cubicBezTo>
                <a:cubicBezTo>
                  <a:pt x="563" y="565"/>
                  <a:pt x="557" y="567"/>
                  <a:pt x="554" y="568"/>
                </a:cubicBezTo>
                <a:cubicBezTo>
                  <a:pt x="549" y="570"/>
                  <a:pt x="539" y="573"/>
                  <a:pt x="534" y="574"/>
                </a:cubicBezTo>
                <a:cubicBezTo>
                  <a:pt x="531" y="574"/>
                  <a:pt x="524" y="575"/>
                  <a:pt x="520" y="575"/>
                </a:cubicBezTo>
                <a:cubicBezTo>
                  <a:pt x="516" y="576"/>
                  <a:pt x="508" y="578"/>
                  <a:pt x="504" y="579"/>
                </a:cubicBezTo>
                <a:cubicBezTo>
                  <a:pt x="500" y="579"/>
                  <a:pt x="493" y="577"/>
                  <a:pt x="489" y="577"/>
                </a:cubicBezTo>
                <a:cubicBezTo>
                  <a:pt x="485" y="576"/>
                  <a:pt x="475" y="574"/>
                  <a:pt x="471" y="574"/>
                </a:cubicBezTo>
                <a:cubicBezTo>
                  <a:pt x="469" y="573"/>
                  <a:pt x="465" y="573"/>
                  <a:pt x="463" y="574"/>
                </a:cubicBezTo>
                <a:cubicBezTo>
                  <a:pt x="462" y="574"/>
                  <a:pt x="459" y="576"/>
                  <a:pt x="459" y="577"/>
                </a:cubicBezTo>
                <a:cubicBezTo>
                  <a:pt x="457" y="579"/>
                  <a:pt x="455" y="583"/>
                  <a:pt x="454" y="585"/>
                </a:cubicBezTo>
                <a:cubicBezTo>
                  <a:pt x="453" y="588"/>
                  <a:pt x="452" y="593"/>
                  <a:pt x="452" y="595"/>
                </a:cubicBezTo>
                <a:cubicBezTo>
                  <a:pt x="451" y="596"/>
                  <a:pt x="450" y="598"/>
                  <a:pt x="449" y="600"/>
                </a:cubicBezTo>
                <a:cubicBezTo>
                  <a:pt x="449" y="602"/>
                  <a:pt x="448" y="603"/>
                  <a:pt x="448" y="604"/>
                </a:cubicBezTo>
                <a:cubicBezTo>
                  <a:pt x="447" y="605"/>
                  <a:pt x="445" y="607"/>
                  <a:pt x="444" y="608"/>
                </a:cubicBezTo>
                <a:cubicBezTo>
                  <a:pt x="442" y="610"/>
                  <a:pt x="438" y="614"/>
                  <a:pt x="435" y="613"/>
                </a:cubicBezTo>
                <a:cubicBezTo>
                  <a:pt x="432" y="613"/>
                  <a:pt x="429" y="608"/>
                  <a:pt x="427" y="605"/>
                </a:cubicBezTo>
                <a:cubicBezTo>
                  <a:pt x="426" y="604"/>
                  <a:pt x="424" y="600"/>
                  <a:pt x="423" y="599"/>
                </a:cubicBezTo>
                <a:cubicBezTo>
                  <a:pt x="421" y="596"/>
                  <a:pt x="416" y="591"/>
                  <a:pt x="413" y="589"/>
                </a:cubicBezTo>
                <a:cubicBezTo>
                  <a:pt x="411" y="586"/>
                  <a:pt x="404" y="583"/>
                  <a:pt x="401" y="580"/>
                </a:cubicBezTo>
                <a:cubicBezTo>
                  <a:pt x="399" y="579"/>
                  <a:pt x="394" y="574"/>
                  <a:pt x="392" y="572"/>
                </a:cubicBezTo>
                <a:cubicBezTo>
                  <a:pt x="390" y="571"/>
                  <a:pt x="388" y="569"/>
                  <a:pt x="386" y="568"/>
                </a:cubicBezTo>
                <a:cubicBezTo>
                  <a:pt x="384" y="568"/>
                  <a:pt x="381" y="568"/>
                  <a:pt x="379" y="567"/>
                </a:cubicBezTo>
                <a:cubicBezTo>
                  <a:pt x="377" y="567"/>
                  <a:pt x="374" y="564"/>
                  <a:pt x="373" y="563"/>
                </a:cubicBezTo>
                <a:cubicBezTo>
                  <a:pt x="371" y="562"/>
                  <a:pt x="369" y="561"/>
                  <a:pt x="367" y="560"/>
                </a:cubicBezTo>
                <a:cubicBezTo>
                  <a:pt x="366" y="560"/>
                  <a:pt x="362" y="562"/>
                  <a:pt x="360" y="562"/>
                </a:cubicBezTo>
                <a:cubicBezTo>
                  <a:pt x="359" y="561"/>
                  <a:pt x="358" y="560"/>
                  <a:pt x="357" y="559"/>
                </a:cubicBezTo>
                <a:cubicBezTo>
                  <a:pt x="356" y="558"/>
                  <a:pt x="352" y="557"/>
                  <a:pt x="350" y="557"/>
                </a:cubicBezTo>
                <a:cubicBezTo>
                  <a:pt x="347" y="556"/>
                  <a:pt x="341" y="556"/>
                  <a:pt x="338" y="555"/>
                </a:cubicBezTo>
                <a:cubicBezTo>
                  <a:pt x="335" y="555"/>
                  <a:pt x="329" y="554"/>
                  <a:pt x="326" y="554"/>
                </a:cubicBezTo>
                <a:cubicBezTo>
                  <a:pt x="324" y="553"/>
                  <a:pt x="318" y="554"/>
                  <a:pt x="316" y="553"/>
                </a:cubicBezTo>
                <a:cubicBezTo>
                  <a:pt x="314" y="552"/>
                  <a:pt x="311" y="547"/>
                  <a:pt x="309" y="546"/>
                </a:cubicBezTo>
                <a:cubicBezTo>
                  <a:pt x="307" y="545"/>
                  <a:pt x="301" y="546"/>
                  <a:pt x="298" y="547"/>
                </a:cubicBezTo>
                <a:cubicBezTo>
                  <a:pt x="293" y="548"/>
                  <a:pt x="285" y="553"/>
                  <a:pt x="281" y="555"/>
                </a:cubicBezTo>
                <a:cubicBezTo>
                  <a:pt x="278" y="557"/>
                  <a:pt x="273" y="562"/>
                  <a:pt x="270" y="564"/>
                </a:cubicBezTo>
                <a:cubicBezTo>
                  <a:pt x="269" y="566"/>
                  <a:pt x="266" y="571"/>
                  <a:pt x="265" y="572"/>
                </a:cubicBezTo>
                <a:cubicBezTo>
                  <a:pt x="263" y="574"/>
                  <a:pt x="259" y="575"/>
                  <a:pt x="257" y="577"/>
                </a:cubicBezTo>
                <a:cubicBezTo>
                  <a:pt x="255" y="578"/>
                  <a:pt x="252" y="582"/>
                  <a:pt x="250" y="584"/>
                </a:cubicBezTo>
                <a:cubicBezTo>
                  <a:pt x="248" y="586"/>
                  <a:pt x="245" y="590"/>
                  <a:pt x="244" y="593"/>
                </a:cubicBezTo>
                <a:cubicBezTo>
                  <a:pt x="243" y="595"/>
                  <a:pt x="244" y="599"/>
                  <a:pt x="244" y="600"/>
                </a:cubicBezTo>
                <a:cubicBezTo>
                  <a:pt x="245" y="604"/>
                  <a:pt x="246" y="611"/>
                  <a:pt x="247" y="615"/>
                </a:cubicBezTo>
                <a:cubicBezTo>
                  <a:pt x="247" y="617"/>
                  <a:pt x="247" y="623"/>
                  <a:pt x="248" y="625"/>
                </a:cubicBezTo>
                <a:cubicBezTo>
                  <a:pt x="248" y="629"/>
                  <a:pt x="251" y="635"/>
                  <a:pt x="251" y="638"/>
                </a:cubicBezTo>
                <a:cubicBezTo>
                  <a:pt x="251" y="640"/>
                  <a:pt x="249" y="644"/>
                  <a:pt x="248" y="646"/>
                </a:cubicBezTo>
                <a:cubicBezTo>
                  <a:pt x="247" y="647"/>
                  <a:pt x="242" y="648"/>
                  <a:pt x="241" y="650"/>
                </a:cubicBezTo>
                <a:cubicBezTo>
                  <a:pt x="239" y="652"/>
                  <a:pt x="239" y="659"/>
                  <a:pt x="239" y="662"/>
                </a:cubicBezTo>
                <a:cubicBezTo>
                  <a:pt x="239" y="664"/>
                  <a:pt x="240" y="666"/>
                  <a:pt x="240" y="668"/>
                </a:cubicBezTo>
                <a:cubicBezTo>
                  <a:pt x="239" y="669"/>
                  <a:pt x="238" y="672"/>
                  <a:pt x="236" y="674"/>
                </a:cubicBezTo>
                <a:close/>
              </a:path>
            </a:pathLst>
          </a:custGeom>
          <a:solidFill>
            <a:srgbClr val="BABABA"/>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0" name="Freeform 5"/>
          <p:cNvSpPr>
            <a:spLocks/>
          </p:cNvSpPr>
          <p:nvPr/>
        </p:nvSpPr>
        <p:spPr bwMode="auto">
          <a:xfrm>
            <a:off x="8042819" y="242843"/>
            <a:ext cx="2202668" cy="2846444"/>
          </a:xfrm>
          <a:custGeom>
            <a:avLst/>
            <a:gdLst/>
            <a:ahLst/>
            <a:cxnLst>
              <a:cxn ang="0">
                <a:pos x="722" y="671"/>
              </a:cxn>
              <a:cxn ang="0">
                <a:pos x="766" y="798"/>
              </a:cxn>
              <a:cxn ang="0">
                <a:pos x="721" y="809"/>
              </a:cxn>
              <a:cxn ang="0">
                <a:pos x="679" y="818"/>
              </a:cxn>
              <a:cxn ang="0">
                <a:pos x="695" y="862"/>
              </a:cxn>
              <a:cxn ang="0">
                <a:pos x="698" y="905"/>
              </a:cxn>
              <a:cxn ang="0">
                <a:pos x="666" y="914"/>
              </a:cxn>
              <a:cxn ang="0">
                <a:pos x="669" y="946"/>
              </a:cxn>
              <a:cxn ang="0">
                <a:pos x="609" y="944"/>
              </a:cxn>
              <a:cxn ang="0">
                <a:pos x="576" y="937"/>
              </a:cxn>
              <a:cxn ang="0">
                <a:pos x="525" y="980"/>
              </a:cxn>
              <a:cxn ang="0">
                <a:pos x="379" y="999"/>
              </a:cxn>
              <a:cxn ang="0">
                <a:pos x="354" y="999"/>
              </a:cxn>
              <a:cxn ang="0">
                <a:pos x="331" y="996"/>
              </a:cxn>
              <a:cxn ang="0">
                <a:pos x="322" y="966"/>
              </a:cxn>
              <a:cxn ang="0">
                <a:pos x="295" y="963"/>
              </a:cxn>
              <a:cxn ang="0">
                <a:pos x="279" y="938"/>
              </a:cxn>
              <a:cxn ang="0">
                <a:pos x="259" y="885"/>
              </a:cxn>
              <a:cxn ang="0">
                <a:pos x="246" y="836"/>
              </a:cxn>
              <a:cxn ang="0">
                <a:pos x="263" y="780"/>
              </a:cxn>
              <a:cxn ang="0">
                <a:pos x="271" y="727"/>
              </a:cxn>
              <a:cxn ang="0">
                <a:pos x="237" y="666"/>
              </a:cxn>
              <a:cxn ang="0">
                <a:pos x="253" y="627"/>
              </a:cxn>
              <a:cxn ang="0">
                <a:pos x="227" y="599"/>
              </a:cxn>
              <a:cxn ang="0">
                <a:pos x="234" y="559"/>
              </a:cxn>
              <a:cxn ang="0">
                <a:pos x="244" y="491"/>
              </a:cxn>
              <a:cxn ang="0">
                <a:pos x="216" y="446"/>
              </a:cxn>
              <a:cxn ang="0">
                <a:pos x="195" y="416"/>
              </a:cxn>
              <a:cxn ang="0">
                <a:pos x="165" y="386"/>
              </a:cxn>
              <a:cxn ang="0">
                <a:pos x="113" y="369"/>
              </a:cxn>
              <a:cxn ang="0">
                <a:pos x="77" y="327"/>
              </a:cxn>
              <a:cxn ang="0">
                <a:pos x="45" y="287"/>
              </a:cxn>
              <a:cxn ang="0">
                <a:pos x="20" y="248"/>
              </a:cxn>
              <a:cxn ang="0">
                <a:pos x="36" y="240"/>
              </a:cxn>
              <a:cxn ang="0">
                <a:pos x="59" y="178"/>
              </a:cxn>
              <a:cxn ang="0">
                <a:pos x="120" y="245"/>
              </a:cxn>
              <a:cxn ang="0">
                <a:pos x="141" y="309"/>
              </a:cxn>
              <a:cxn ang="0">
                <a:pos x="194" y="323"/>
              </a:cxn>
              <a:cxn ang="0">
                <a:pos x="249" y="314"/>
              </a:cxn>
              <a:cxn ang="0">
                <a:pos x="285" y="305"/>
              </a:cxn>
              <a:cxn ang="0">
                <a:pos x="342" y="349"/>
              </a:cxn>
              <a:cxn ang="0">
                <a:pos x="364" y="318"/>
              </a:cxn>
              <a:cxn ang="0">
                <a:pos x="408" y="269"/>
              </a:cxn>
              <a:cxn ang="0">
                <a:pos x="412" y="188"/>
              </a:cxn>
              <a:cxn ang="0">
                <a:pos x="419" y="127"/>
              </a:cxn>
              <a:cxn ang="0">
                <a:pos x="441" y="85"/>
              </a:cxn>
              <a:cxn ang="0">
                <a:pos x="489" y="37"/>
              </a:cxn>
              <a:cxn ang="0">
                <a:pos x="527" y="26"/>
              </a:cxn>
              <a:cxn ang="0">
                <a:pos x="573" y="0"/>
              </a:cxn>
              <a:cxn ang="0">
                <a:pos x="609" y="48"/>
              </a:cxn>
              <a:cxn ang="0">
                <a:pos x="688" y="136"/>
              </a:cxn>
              <a:cxn ang="0">
                <a:pos x="668" y="233"/>
              </a:cxn>
              <a:cxn ang="0">
                <a:pos x="660" y="276"/>
              </a:cxn>
              <a:cxn ang="0">
                <a:pos x="662" y="421"/>
              </a:cxn>
              <a:cxn ang="0">
                <a:pos x="757" y="505"/>
              </a:cxn>
            </a:cxnLst>
            <a:rect l="0" t="0" r="r" b="b"/>
            <a:pathLst>
              <a:path w="780" h="1009">
                <a:moveTo>
                  <a:pt x="779" y="525"/>
                </a:moveTo>
                <a:cubicBezTo>
                  <a:pt x="780" y="528"/>
                  <a:pt x="780" y="536"/>
                  <a:pt x="780" y="540"/>
                </a:cubicBezTo>
                <a:cubicBezTo>
                  <a:pt x="780" y="545"/>
                  <a:pt x="779" y="554"/>
                  <a:pt x="778" y="558"/>
                </a:cubicBezTo>
                <a:cubicBezTo>
                  <a:pt x="777" y="565"/>
                  <a:pt x="770" y="576"/>
                  <a:pt x="767" y="581"/>
                </a:cubicBezTo>
                <a:cubicBezTo>
                  <a:pt x="761" y="592"/>
                  <a:pt x="749" y="611"/>
                  <a:pt x="743" y="622"/>
                </a:cubicBezTo>
                <a:cubicBezTo>
                  <a:pt x="741" y="626"/>
                  <a:pt x="736" y="635"/>
                  <a:pt x="734" y="639"/>
                </a:cubicBezTo>
                <a:cubicBezTo>
                  <a:pt x="730" y="647"/>
                  <a:pt x="725" y="663"/>
                  <a:pt x="722" y="671"/>
                </a:cubicBezTo>
                <a:cubicBezTo>
                  <a:pt x="720" y="676"/>
                  <a:pt x="715" y="686"/>
                  <a:pt x="714" y="691"/>
                </a:cubicBezTo>
                <a:cubicBezTo>
                  <a:pt x="714" y="697"/>
                  <a:pt x="714" y="709"/>
                  <a:pt x="716" y="714"/>
                </a:cubicBezTo>
                <a:cubicBezTo>
                  <a:pt x="718" y="719"/>
                  <a:pt x="725" y="728"/>
                  <a:pt x="729" y="733"/>
                </a:cubicBezTo>
                <a:cubicBezTo>
                  <a:pt x="731" y="736"/>
                  <a:pt x="737" y="742"/>
                  <a:pt x="740" y="745"/>
                </a:cubicBezTo>
                <a:cubicBezTo>
                  <a:pt x="742" y="750"/>
                  <a:pt x="746" y="761"/>
                  <a:pt x="748" y="766"/>
                </a:cubicBezTo>
                <a:cubicBezTo>
                  <a:pt x="751" y="771"/>
                  <a:pt x="756" y="779"/>
                  <a:pt x="759" y="784"/>
                </a:cubicBezTo>
                <a:cubicBezTo>
                  <a:pt x="761" y="787"/>
                  <a:pt x="765" y="794"/>
                  <a:pt x="766" y="798"/>
                </a:cubicBezTo>
                <a:cubicBezTo>
                  <a:pt x="767" y="800"/>
                  <a:pt x="767" y="802"/>
                  <a:pt x="766" y="805"/>
                </a:cubicBezTo>
                <a:cubicBezTo>
                  <a:pt x="764" y="805"/>
                  <a:pt x="760" y="805"/>
                  <a:pt x="758" y="805"/>
                </a:cubicBezTo>
                <a:cubicBezTo>
                  <a:pt x="756" y="805"/>
                  <a:pt x="752" y="806"/>
                  <a:pt x="749" y="806"/>
                </a:cubicBezTo>
                <a:cubicBezTo>
                  <a:pt x="747" y="806"/>
                  <a:pt x="741" y="806"/>
                  <a:pt x="739" y="808"/>
                </a:cubicBezTo>
                <a:cubicBezTo>
                  <a:pt x="737" y="809"/>
                  <a:pt x="737" y="812"/>
                  <a:pt x="735" y="813"/>
                </a:cubicBezTo>
                <a:cubicBezTo>
                  <a:pt x="733" y="814"/>
                  <a:pt x="729" y="812"/>
                  <a:pt x="728" y="812"/>
                </a:cubicBezTo>
                <a:cubicBezTo>
                  <a:pt x="726" y="811"/>
                  <a:pt x="722" y="810"/>
                  <a:pt x="721" y="809"/>
                </a:cubicBezTo>
                <a:cubicBezTo>
                  <a:pt x="719" y="809"/>
                  <a:pt x="716" y="809"/>
                  <a:pt x="714" y="808"/>
                </a:cubicBezTo>
                <a:cubicBezTo>
                  <a:pt x="711" y="807"/>
                  <a:pt x="706" y="805"/>
                  <a:pt x="704" y="804"/>
                </a:cubicBezTo>
                <a:cubicBezTo>
                  <a:pt x="701" y="803"/>
                  <a:pt x="694" y="801"/>
                  <a:pt x="690" y="801"/>
                </a:cubicBezTo>
                <a:cubicBezTo>
                  <a:pt x="689" y="801"/>
                  <a:pt x="687" y="800"/>
                  <a:pt x="686" y="801"/>
                </a:cubicBezTo>
                <a:cubicBezTo>
                  <a:pt x="685" y="802"/>
                  <a:pt x="687" y="806"/>
                  <a:pt x="687" y="807"/>
                </a:cubicBezTo>
                <a:cubicBezTo>
                  <a:pt x="687" y="809"/>
                  <a:pt x="687" y="812"/>
                  <a:pt x="686" y="814"/>
                </a:cubicBezTo>
                <a:cubicBezTo>
                  <a:pt x="685" y="815"/>
                  <a:pt x="681" y="816"/>
                  <a:pt x="679" y="818"/>
                </a:cubicBezTo>
                <a:cubicBezTo>
                  <a:pt x="678" y="819"/>
                  <a:pt x="677" y="822"/>
                  <a:pt x="676" y="824"/>
                </a:cubicBezTo>
                <a:cubicBezTo>
                  <a:pt x="676" y="826"/>
                  <a:pt x="675" y="831"/>
                  <a:pt x="676" y="834"/>
                </a:cubicBezTo>
                <a:cubicBezTo>
                  <a:pt x="676" y="835"/>
                  <a:pt x="677" y="838"/>
                  <a:pt x="677" y="839"/>
                </a:cubicBezTo>
                <a:cubicBezTo>
                  <a:pt x="678" y="841"/>
                  <a:pt x="681" y="844"/>
                  <a:pt x="682" y="845"/>
                </a:cubicBezTo>
                <a:cubicBezTo>
                  <a:pt x="684" y="847"/>
                  <a:pt x="689" y="848"/>
                  <a:pt x="691" y="850"/>
                </a:cubicBezTo>
                <a:cubicBezTo>
                  <a:pt x="692" y="851"/>
                  <a:pt x="695" y="852"/>
                  <a:pt x="696" y="854"/>
                </a:cubicBezTo>
                <a:cubicBezTo>
                  <a:pt x="696" y="856"/>
                  <a:pt x="695" y="860"/>
                  <a:pt x="695" y="862"/>
                </a:cubicBezTo>
                <a:cubicBezTo>
                  <a:pt x="696" y="864"/>
                  <a:pt x="698" y="866"/>
                  <a:pt x="697" y="867"/>
                </a:cubicBezTo>
                <a:cubicBezTo>
                  <a:pt x="697" y="869"/>
                  <a:pt x="695" y="872"/>
                  <a:pt x="693" y="874"/>
                </a:cubicBezTo>
                <a:cubicBezTo>
                  <a:pt x="692" y="875"/>
                  <a:pt x="688" y="877"/>
                  <a:pt x="688" y="879"/>
                </a:cubicBezTo>
                <a:cubicBezTo>
                  <a:pt x="687" y="881"/>
                  <a:pt x="687" y="885"/>
                  <a:pt x="687" y="886"/>
                </a:cubicBezTo>
                <a:cubicBezTo>
                  <a:pt x="687" y="887"/>
                  <a:pt x="689" y="890"/>
                  <a:pt x="690" y="891"/>
                </a:cubicBezTo>
                <a:cubicBezTo>
                  <a:pt x="691" y="893"/>
                  <a:pt x="695" y="895"/>
                  <a:pt x="696" y="897"/>
                </a:cubicBezTo>
                <a:cubicBezTo>
                  <a:pt x="697" y="899"/>
                  <a:pt x="699" y="903"/>
                  <a:pt x="698" y="905"/>
                </a:cubicBezTo>
                <a:cubicBezTo>
                  <a:pt x="697" y="907"/>
                  <a:pt x="693" y="905"/>
                  <a:pt x="692" y="906"/>
                </a:cubicBezTo>
                <a:cubicBezTo>
                  <a:pt x="690" y="907"/>
                  <a:pt x="689" y="911"/>
                  <a:pt x="687" y="911"/>
                </a:cubicBezTo>
                <a:cubicBezTo>
                  <a:pt x="686" y="911"/>
                  <a:pt x="685" y="909"/>
                  <a:pt x="684" y="909"/>
                </a:cubicBezTo>
                <a:cubicBezTo>
                  <a:pt x="682" y="907"/>
                  <a:pt x="677" y="906"/>
                  <a:pt x="674" y="905"/>
                </a:cubicBezTo>
                <a:cubicBezTo>
                  <a:pt x="673" y="905"/>
                  <a:pt x="669" y="906"/>
                  <a:pt x="667" y="907"/>
                </a:cubicBezTo>
                <a:cubicBezTo>
                  <a:pt x="667" y="907"/>
                  <a:pt x="665" y="909"/>
                  <a:pt x="665" y="909"/>
                </a:cubicBezTo>
                <a:cubicBezTo>
                  <a:pt x="665" y="911"/>
                  <a:pt x="666" y="913"/>
                  <a:pt x="666" y="914"/>
                </a:cubicBezTo>
                <a:cubicBezTo>
                  <a:pt x="666" y="915"/>
                  <a:pt x="666" y="917"/>
                  <a:pt x="666" y="918"/>
                </a:cubicBezTo>
                <a:cubicBezTo>
                  <a:pt x="667" y="919"/>
                  <a:pt x="671" y="920"/>
                  <a:pt x="672" y="921"/>
                </a:cubicBezTo>
                <a:cubicBezTo>
                  <a:pt x="673" y="922"/>
                  <a:pt x="673" y="925"/>
                  <a:pt x="673" y="926"/>
                </a:cubicBezTo>
                <a:cubicBezTo>
                  <a:pt x="674" y="927"/>
                  <a:pt x="678" y="930"/>
                  <a:pt x="679" y="932"/>
                </a:cubicBezTo>
                <a:cubicBezTo>
                  <a:pt x="679" y="934"/>
                  <a:pt x="679" y="937"/>
                  <a:pt x="678" y="939"/>
                </a:cubicBezTo>
                <a:cubicBezTo>
                  <a:pt x="678" y="941"/>
                  <a:pt x="675" y="943"/>
                  <a:pt x="674" y="943"/>
                </a:cubicBezTo>
                <a:cubicBezTo>
                  <a:pt x="673" y="944"/>
                  <a:pt x="670" y="945"/>
                  <a:pt x="669" y="946"/>
                </a:cubicBezTo>
                <a:cubicBezTo>
                  <a:pt x="668" y="946"/>
                  <a:pt x="665" y="948"/>
                  <a:pt x="663" y="949"/>
                </a:cubicBezTo>
                <a:cubicBezTo>
                  <a:pt x="661" y="950"/>
                  <a:pt x="657" y="953"/>
                  <a:pt x="655" y="954"/>
                </a:cubicBezTo>
                <a:cubicBezTo>
                  <a:pt x="654" y="954"/>
                  <a:pt x="651" y="952"/>
                  <a:pt x="650" y="952"/>
                </a:cubicBezTo>
                <a:cubicBezTo>
                  <a:pt x="647" y="951"/>
                  <a:pt x="642" y="950"/>
                  <a:pt x="639" y="950"/>
                </a:cubicBezTo>
                <a:cubicBezTo>
                  <a:pt x="635" y="950"/>
                  <a:pt x="626" y="952"/>
                  <a:pt x="621" y="951"/>
                </a:cubicBezTo>
                <a:cubicBezTo>
                  <a:pt x="619" y="950"/>
                  <a:pt x="616" y="946"/>
                  <a:pt x="614" y="945"/>
                </a:cubicBezTo>
                <a:cubicBezTo>
                  <a:pt x="613" y="945"/>
                  <a:pt x="610" y="945"/>
                  <a:pt x="609" y="944"/>
                </a:cubicBezTo>
                <a:cubicBezTo>
                  <a:pt x="607" y="942"/>
                  <a:pt x="607" y="935"/>
                  <a:pt x="606" y="932"/>
                </a:cubicBezTo>
                <a:cubicBezTo>
                  <a:pt x="605" y="930"/>
                  <a:pt x="604" y="923"/>
                  <a:pt x="602" y="922"/>
                </a:cubicBezTo>
                <a:cubicBezTo>
                  <a:pt x="600" y="921"/>
                  <a:pt x="597" y="923"/>
                  <a:pt x="595" y="924"/>
                </a:cubicBezTo>
                <a:cubicBezTo>
                  <a:pt x="594" y="924"/>
                  <a:pt x="592" y="928"/>
                  <a:pt x="590" y="928"/>
                </a:cubicBezTo>
                <a:cubicBezTo>
                  <a:pt x="589" y="928"/>
                  <a:pt x="586" y="924"/>
                  <a:pt x="584" y="924"/>
                </a:cubicBezTo>
                <a:cubicBezTo>
                  <a:pt x="583" y="924"/>
                  <a:pt x="580" y="925"/>
                  <a:pt x="579" y="926"/>
                </a:cubicBezTo>
                <a:cubicBezTo>
                  <a:pt x="577" y="928"/>
                  <a:pt x="577" y="935"/>
                  <a:pt x="576" y="937"/>
                </a:cubicBezTo>
                <a:cubicBezTo>
                  <a:pt x="574" y="940"/>
                  <a:pt x="569" y="944"/>
                  <a:pt x="568" y="947"/>
                </a:cubicBezTo>
                <a:cubicBezTo>
                  <a:pt x="566" y="950"/>
                  <a:pt x="563" y="956"/>
                  <a:pt x="561" y="959"/>
                </a:cubicBezTo>
                <a:cubicBezTo>
                  <a:pt x="560" y="962"/>
                  <a:pt x="557" y="967"/>
                  <a:pt x="555" y="969"/>
                </a:cubicBezTo>
                <a:cubicBezTo>
                  <a:pt x="553" y="971"/>
                  <a:pt x="550" y="975"/>
                  <a:pt x="548" y="975"/>
                </a:cubicBezTo>
                <a:cubicBezTo>
                  <a:pt x="546" y="976"/>
                  <a:pt x="541" y="975"/>
                  <a:pt x="538" y="975"/>
                </a:cubicBezTo>
                <a:cubicBezTo>
                  <a:pt x="536" y="976"/>
                  <a:pt x="532" y="977"/>
                  <a:pt x="531" y="978"/>
                </a:cubicBezTo>
                <a:cubicBezTo>
                  <a:pt x="529" y="978"/>
                  <a:pt x="526" y="980"/>
                  <a:pt x="525" y="980"/>
                </a:cubicBezTo>
                <a:cubicBezTo>
                  <a:pt x="497" y="984"/>
                  <a:pt x="440" y="976"/>
                  <a:pt x="412" y="975"/>
                </a:cubicBezTo>
                <a:cubicBezTo>
                  <a:pt x="410" y="975"/>
                  <a:pt x="405" y="975"/>
                  <a:pt x="403" y="975"/>
                </a:cubicBezTo>
                <a:cubicBezTo>
                  <a:pt x="401" y="976"/>
                  <a:pt x="398" y="977"/>
                  <a:pt x="397" y="978"/>
                </a:cubicBezTo>
                <a:cubicBezTo>
                  <a:pt x="396" y="979"/>
                  <a:pt x="394" y="982"/>
                  <a:pt x="393" y="984"/>
                </a:cubicBezTo>
                <a:cubicBezTo>
                  <a:pt x="392" y="985"/>
                  <a:pt x="391" y="987"/>
                  <a:pt x="390" y="988"/>
                </a:cubicBezTo>
                <a:cubicBezTo>
                  <a:pt x="389" y="989"/>
                  <a:pt x="385" y="991"/>
                  <a:pt x="384" y="993"/>
                </a:cubicBezTo>
                <a:cubicBezTo>
                  <a:pt x="382" y="994"/>
                  <a:pt x="380" y="997"/>
                  <a:pt x="379" y="999"/>
                </a:cubicBezTo>
                <a:cubicBezTo>
                  <a:pt x="377" y="1001"/>
                  <a:pt x="376" y="1005"/>
                  <a:pt x="375" y="1007"/>
                </a:cubicBezTo>
                <a:cubicBezTo>
                  <a:pt x="374" y="1008"/>
                  <a:pt x="372" y="1008"/>
                  <a:pt x="371" y="1009"/>
                </a:cubicBezTo>
                <a:cubicBezTo>
                  <a:pt x="371" y="1009"/>
                  <a:pt x="370" y="1008"/>
                  <a:pt x="370" y="1008"/>
                </a:cubicBezTo>
                <a:cubicBezTo>
                  <a:pt x="370" y="1007"/>
                  <a:pt x="368" y="1004"/>
                  <a:pt x="367" y="1003"/>
                </a:cubicBezTo>
                <a:cubicBezTo>
                  <a:pt x="366" y="1003"/>
                  <a:pt x="364" y="1002"/>
                  <a:pt x="363" y="1002"/>
                </a:cubicBezTo>
                <a:cubicBezTo>
                  <a:pt x="361" y="1002"/>
                  <a:pt x="358" y="1002"/>
                  <a:pt x="357" y="1002"/>
                </a:cubicBezTo>
                <a:cubicBezTo>
                  <a:pt x="356" y="1002"/>
                  <a:pt x="354" y="1000"/>
                  <a:pt x="354" y="999"/>
                </a:cubicBezTo>
                <a:cubicBezTo>
                  <a:pt x="352" y="998"/>
                  <a:pt x="350" y="996"/>
                  <a:pt x="349" y="995"/>
                </a:cubicBezTo>
                <a:cubicBezTo>
                  <a:pt x="347" y="995"/>
                  <a:pt x="345" y="994"/>
                  <a:pt x="344" y="994"/>
                </a:cubicBezTo>
                <a:cubicBezTo>
                  <a:pt x="343" y="994"/>
                  <a:pt x="342" y="996"/>
                  <a:pt x="341" y="996"/>
                </a:cubicBezTo>
                <a:cubicBezTo>
                  <a:pt x="341" y="997"/>
                  <a:pt x="340" y="999"/>
                  <a:pt x="340" y="1000"/>
                </a:cubicBezTo>
                <a:cubicBezTo>
                  <a:pt x="339" y="1000"/>
                  <a:pt x="338" y="1001"/>
                  <a:pt x="337" y="1001"/>
                </a:cubicBezTo>
                <a:cubicBezTo>
                  <a:pt x="336" y="1001"/>
                  <a:pt x="334" y="1001"/>
                  <a:pt x="333" y="1000"/>
                </a:cubicBezTo>
                <a:cubicBezTo>
                  <a:pt x="333" y="999"/>
                  <a:pt x="331" y="997"/>
                  <a:pt x="331" y="996"/>
                </a:cubicBezTo>
                <a:cubicBezTo>
                  <a:pt x="331" y="995"/>
                  <a:pt x="333" y="993"/>
                  <a:pt x="333" y="992"/>
                </a:cubicBezTo>
                <a:cubicBezTo>
                  <a:pt x="333" y="991"/>
                  <a:pt x="332" y="988"/>
                  <a:pt x="331" y="987"/>
                </a:cubicBezTo>
                <a:cubicBezTo>
                  <a:pt x="330" y="986"/>
                  <a:pt x="327" y="985"/>
                  <a:pt x="326" y="984"/>
                </a:cubicBezTo>
                <a:cubicBezTo>
                  <a:pt x="325" y="983"/>
                  <a:pt x="323" y="981"/>
                  <a:pt x="322" y="980"/>
                </a:cubicBezTo>
                <a:cubicBezTo>
                  <a:pt x="322" y="979"/>
                  <a:pt x="321" y="978"/>
                  <a:pt x="321" y="977"/>
                </a:cubicBezTo>
                <a:cubicBezTo>
                  <a:pt x="321" y="975"/>
                  <a:pt x="323" y="972"/>
                  <a:pt x="323" y="970"/>
                </a:cubicBezTo>
                <a:cubicBezTo>
                  <a:pt x="323" y="969"/>
                  <a:pt x="323" y="967"/>
                  <a:pt x="322" y="966"/>
                </a:cubicBezTo>
                <a:cubicBezTo>
                  <a:pt x="321" y="965"/>
                  <a:pt x="318" y="964"/>
                  <a:pt x="316" y="965"/>
                </a:cubicBezTo>
                <a:cubicBezTo>
                  <a:pt x="316" y="965"/>
                  <a:pt x="314" y="966"/>
                  <a:pt x="314" y="966"/>
                </a:cubicBezTo>
                <a:cubicBezTo>
                  <a:pt x="313" y="967"/>
                  <a:pt x="311" y="970"/>
                  <a:pt x="310" y="970"/>
                </a:cubicBezTo>
                <a:cubicBezTo>
                  <a:pt x="308" y="971"/>
                  <a:pt x="304" y="971"/>
                  <a:pt x="303" y="970"/>
                </a:cubicBezTo>
                <a:cubicBezTo>
                  <a:pt x="302" y="969"/>
                  <a:pt x="302" y="966"/>
                  <a:pt x="302" y="965"/>
                </a:cubicBezTo>
                <a:cubicBezTo>
                  <a:pt x="301" y="964"/>
                  <a:pt x="299" y="963"/>
                  <a:pt x="298" y="963"/>
                </a:cubicBezTo>
                <a:cubicBezTo>
                  <a:pt x="297" y="963"/>
                  <a:pt x="295" y="963"/>
                  <a:pt x="295" y="963"/>
                </a:cubicBezTo>
                <a:cubicBezTo>
                  <a:pt x="294" y="964"/>
                  <a:pt x="294" y="966"/>
                  <a:pt x="294" y="967"/>
                </a:cubicBezTo>
                <a:cubicBezTo>
                  <a:pt x="293" y="968"/>
                  <a:pt x="292" y="968"/>
                  <a:pt x="291" y="968"/>
                </a:cubicBezTo>
                <a:cubicBezTo>
                  <a:pt x="290" y="968"/>
                  <a:pt x="288" y="967"/>
                  <a:pt x="288" y="966"/>
                </a:cubicBezTo>
                <a:cubicBezTo>
                  <a:pt x="287" y="964"/>
                  <a:pt x="288" y="960"/>
                  <a:pt x="287" y="958"/>
                </a:cubicBezTo>
                <a:cubicBezTo>
                  <a:pt x="287" y="956"/>
                  <a:pt x="285" y="953"/>
                  <a:pt x="284" y="951"/>
                </a:cubicBezTo>
                <a:cubicBezTo>
                  <a:pt x="284" y="949"/>
                  <a:pt x="284" y="945"/>
                  <a:pt x="284" y="944"/>
                </a:cubicBezTo>
                <a:cubicBezTo>
                  <a:pt x="283" y="942"/>
                  <a:pt x="280" y="939"/>
                  <a:pt x="279" y="938"/>
                </a:cubicBezTo>
                <a:cubicBezTo>
                  <a:pt x="278" y="934"/>
                  <a:pt x="279" y="925"/>
                  <a:pt x="277" y="922"/>
                </a:cubicBezTo>
                <a:cubicBezTo>
                  <a:pt x="277" y="920"/>
                  <a:pt x="275" y="919"/>
                  <a:pt x="274" y="917"/>
                </a:cubicBezTo>
                <a:cubicBezTo>
                  <a:pt x="274" y="915"/>
                  <a:pt x="273" y="911"/>
                  <a:pt x="273" y="909"/>
                </a:cubicBezTo>
                <a:cubicBezTo>
                  <a:pt x="272" y="907"/>
                  <a:pt x="271" y="905"/>
                  <a:pt x="270" y="904"/>
                </a:cubicBezTo>
                <a:cubicBezTo>
                  <a:pt x="270" y="902"/>
                  <a:pt x="270" y="898"/>
                  <a:pt x="269" y="896"/>
                </a:cubicBezTo>
                <a:cubicBezTo>
                  <a:pt x="268" y="895"/>
                  <a:pt x="267" y="892"/>
                  <a:pt x="266" y="891"/>
                </a:cubicBezTo>
                <a:cubicBezTo>
                  <a:pt x="264" y="889"/>
                  <a:pt x="261" y="887"/>
                  <a:pt x="259" y="885"/>
                </a:cubicBezTo>
                <a:cubicBezTo>
                  <a:pt x="258" y="884"/>
                  <a:pt x="255" y="883"/>
                  <a:pt x="254" y="882"/>
                </a:cubicBezTo>
                <a:cubicBezTo>
                  <a:pt x="253" y="881"/>
                  <a:pt x="250" y="879"/>
                  <a:pt x="249" y="877"/>
                </a:cubicBezTo>
                <a:cubicBezTo>
                  <a:pt x="248" y="875"/>
                  <a:pt x="246" y="870"/>
                  <a:pt x="246" y="867"/>
                </a:cubicBezTo>
                <a:cubicBezTo>
                  <a:pt x="245" y="865"/>
                  <a:pt x="245" y="860"/>
                  <a:pt x="245" y="858"/>
                </a:cubicBezTo>
                <a:cubicBezTo>
                  <a:pt x="244" y="856"/>
                  <a:pt x="243" y="853"/>
                  <a:pt x="242" y="852"/>
                </a:cubicBezTo>
                <a:cubicBezTo>
                  <a:pt x="242" y="850"/>
                  <a:pt x="242" y="847"/>
                  <a:pt x="243" y="845"/>
                </a:cubicBezTo>
                <a:cubicBezTo>
                  <a:pt x="243" y="843"/>
                  <a:pt x="246" y="838"/>
                  <a:pt x="246" y="836"/>
                </a:cubicBezTo>
                <a:cubicBezTo>
                  <a:pt x="245" y="834"/>
                  <a:pt x="242" y="832"/>
                  <a:pt x="242" y="830"/>
                </a:cubicBezTo>
                <a:cubicBezTo>
                  <a:pt x="241" y="827"/>
                  <a:pt x="241" y="822"/>
                  <a:pt x="242" y="819"/>
                </a:cubicBezTo>
                <a:cubicBezTo>
                  <a:pt x="243" y="817"/>
                  <a:pt x="248" y="815"/>
                  <a:pt x="249" y="813"/>
                </a:cubicBezTo>
                <a:cubicBezTo>
                  <a:pt x="251" y="811"/>
                  <a:pt x="252" y="805"/>
                  <a:pt x="254" y="804"/>
                </a:cubicBezTo>
                <a:cubicBezTo>
                  <a:pt x="256" y="802"/>
                  <a:pt x="260" y="802"/>
                  <a:pt x="261" y="800"/>
                </a:cubicBezTo>
                <a:cubicBezTo>
                  <a:pt x="263" y="798"/>
                  <a:pt x="265" y="794"/>
                  <a:pt x="265" y="791"/>
                </a:cubicBezTo>
                <a:cubicBezTo>
                  <a:pt x="265" y="788"/>
                  <a:pt x="263" y="783"/>
                  <a:pt x="263" y="780"/>
                </a:cubicBezTo>
                <a:cubicBezTo>
                  <a:pt x="263" y="777"/>
                  <a:pt x="265" y="772"/>
                  <a:pt x="265" y="769"/>
                </a:cubicBezTo>
                <a:cubicBezTo>
                  <a:pt x="265" y="767"/>
                  <a:pt x="263" y="763"/>
                  <a:pt x="263" y="760"/>
                </a:cubicBezTo>
                <a:cubicBezTo>
                  <a:pt x="263" y="759"/>
                  <a:pt x="263" y="755"/>
                  <a:pt x="264" y="754"/>
                </a:cubicBezTo>
                <a:cubicBezTo>
                  <a:pt x="264" y="752"/>
                  <a:pt x="267" y="749"/>
                  <a:pt x="269" y="748"/>
                </a:cubicBezTo>
                <a:cubicBezTo>
                  <a:pt x="270" y="747"/>
                  <a:pt x="272" y="745"/>
                  <a:pt x="273" y="744"/>
                </a:cubicBezTo>
                <a:cubicBezTo>
                  <a:pt x="274" y="742"/>
                  <a:pt x="274" y="738"/>
                  <a:pt x="274" y="736"/>
                </a:cubicBezTo>
                <a:cubicBezTo>
                  <a:pt x="273" y="734"/>
                  <a:pt x="272" y="729"/>
                  <a:pt x="271" y="727"/>
                </a:cubicBezTo>
                <a:cubicBezTo>
                  <a:pt x="269" y="723"/>
                  <a:pt x="263" y="717"/>
                  <a:pt x="261" y="714"/>
                </a:cubicBezTo>
                <a:cubicBezTo>
                  <a:pt x="260" y="712"/>
                  <a:pt x="259" y="707"/>
                  <a:pt x="258" y="705"/>
                </a:cubicBezTo>
                <a:cubicBezTo>
                  <a:pt x="257" y="704"/>
                  <a:pt x="254" y="702"/>
                  <a:pt x="253" y="701"/>
                </a:cubicBezTo>
                <a:cubicBezTo>
                  <a:pt x="251" y="699"/>
                  <a:pt x="249" y="694"/>
                  <a:pt x="248" y="692"/>
                </a:cubicBezTo>
                <a:cubicBezTo>
                  <a:pt x="247" y="689"/>
                  <a:pt x="247" y="683"/>
                  <a:pt x="246" y="680"/>
                </a:cubicBezTo>
                <a:cubicBezTo>
                  <a:pt x="245" y="678"/>
                  <a:pt x="241" y="674"/>
                  <a:pt x="240" y="672"/>
                </a:cubicBezTo>
                <a:cubicBezTo>
                  <a:pt x="239" y="671"/>
                  <a:pt x="237" y="668"/>
                  <a:pt x="237" y="666"/>
                </a:cubicBezTo>
                <a:cubicBezTo>
                  <a:pt x="237" y="664"/>
                  <a:pt x="238" y="661"/>
                  <a:pt x="238" y="660"/>
                </a:cubicBezTo>
                <a:cubicBezTo>
                  <a:pt x="239" y="658"/>
                  <a:pt x="240" y="655"/>
                  <a:pt x="240" y="653"/>
                </a:cubicBezTo>
                <a:cubicBezTo>
                  <a:pt x="240" y="651"/>
                  <a:pt x="238" y="648"/>
                  <a:pt x="238" y="647"/>
                </a:cubicBezTo>
                <a:cubicBezTo>
                  <a:pt x="238" y="645"/>
                  <a:pt x="239" y="642"/>
                  <a:pt x="240" y="641"/>
                </a:cubicBezTo>
                <a:cubicBezTo>
                  <a:pt x="240" y="640"/>
                  <a:pt x="243" y="639"/>
                  <a:pt x="244" y="638"/>
                </a:cubicBezTo>
                <a:cubicBezTo>
                  <a:pt x="246" y="637"/>
                  <a:pt x="248" y="636"/>
                  <a:pt x="249" y="635"/>
                </a:cubicBezTo>
                <a:cubicBezTo>
                  <a:pt x="251" y="634"/>
                  <a:pt x="253" y="629"/>
                  <a:pt x="253" y="627"/>
                </a:cubicBezTo>
                <a:cubicBezTo>
                  <a:pt x="253" y="625"/>
                  <a:pt x="250" y="621"/>
                  <a:pt x="250" y="619"/>
                </a:cubicBezTo>
                <a:cubicBezTo>
                  <a:pt x="250" y="617"/>
                  <a:pt x="252" y="613"/>
                  <a:pt x="252" y="611"/>
                </a:cubicBezTo>
                <a:cubicBezTo>
                  <a:pt x="252" y="610"/>
                  <a:pt x="252" y="608"/>
                  <a:pt x="252" y="607"/>
                </a:cubicBezTo>
                <a:cubicBezTo>
                  <a:pt x="251" y="605"/>
                  <a:pt x="247" y="605"/>
                  <a:pt x="245" y="604"/>
                </a:cubicBezTo>
                <a:cubicBezTo>
                  <a:pt x="243" y="603"/>
                  <a:pt x="238" y="600"/>
                  <a:pt x="235" y="600"/>
                </a:cubicBezTo>
                <a:cubicBezTo>
                  <a:pt x="234" y="600"/>
                  <a:pt x="233" y="601"/>
                  <a:pt x="232" y="601"/>
                </a:cubicBezTo>
                <a:cubicBezTo>
                  <a:pt x="230" y="601"/>
                  <a:pt x="227" y="600"/>
                  <a:pt x="227" y="599"/>
                </a:cubicBezTo>
                <a:cubicBezTo>
                  <a:pt x="226" y="598"/>
                  <a:pt x="225" y="594"/>
                  <a:pt x="225" y="593"/>
                </a:cubicBezTo>
                <a:cubicBezTo>
                  <a:pt x="225" y="591"/>
                  <a:pt x="227" y="588"/>
                  <a:pt x="228" y="586"/>
                </a:cubicBezTo>
                <a:cubicBezTo>
                  <a:pt x="228" y="584"/>
                  <a:pt x="229" y="581"/>
                  <a:pt x="229" y="579"/>
                </a:cubicBezTo>
                <a:cubicBezTo>
                  <a:pt x="229" y="578"/>
                  <a:pt x="228" y="576"/>
                  <a:pt x="229" y="575"/>
                </a:cubicBezTo>
                <a:cubicBezTo>
                  <a:pt x="229" y="574"/>
                  <a:pt x="232" y="573"/>
                  <a:pt x="233" y="572"/>
                </a:cubicBezTo>
                <a:cubicBezTo>
                  <a:pt x="233" y="571"/>
                  <a:pt x="234" y="569"/>
                  <a:pt x="234" y="567"/>
                </a:cubicBezTo>
                <a:cubicBezTo>
                  <a:pt x="235" y="565"/>
                  <a:pt x="235" y="561"/>
                  <a:pt x="234" y="559"/>
                </a:cubicBezTo>
                <a:cubicBezTo>
                  <a:pt x="234" y="558"/>
                  <a:pt x="232" y="555"/>
                  <a:pt x="232" y="553"/>
                </a:cubicBezTo>
                <a:cubicBezTo>
                  <a:pt x="231" y="550"/>
                  <a:pt x="231" y="545"/>
                  <a:pt x="230" y="542"/>
                </a:cubicBezTo>
                <a:cubicBezTo>
                  <a:pt x="230" y="538"/>
                  <a:pt x="230" y="530"/>
                  <a:pt x="230" y="527"/>
                </a:cubicBezTo>
                <a:cubicBezTo>
                  <a:pt x="230" y="524"/>
                  <a:pt x="230" y="518"/>
                  <a:pt x="230" y="515"/>
                </a:cubicBezTo>
                <a:cubicBezTo>
                  <a:pt x="231" y="512"/>
                  <a:pt x="232" y="506"/>
                  <a:pt x="234" y="504"/>
                </a:cubicBezTo>
                <a:cubicBezTo>
                  <a:pt x="235" y="502"/>
                  <a:pt x="240" y="500"/>
                  <a:pt x="241" y="498"/>
                </a:cubicBezTo>
                <a:cubicBezTo>
                  <a:pt x="242" y="496"/>
                  <a:pt x="244" y="493"/>
                  <a:pt x="244" y="491"/>
                </a:cubicBezTo>
                <a:cubicBezTo>
                  <a:pt x="244" y="489"/>
                  <a:pt x="240" y="485"/>
                  <a:pt x="238" y="484"/>
                </a:cubicBezTo>
                <a:cubicBezTo>
                  <a:pt x="237" y="483"/>
                  <a:pt x="235" y="482"/>
                  <a:pt x="234" y="481"/>
                </a:cubicBezTo>
                <a:cubicBezTo>
                  <a:pt x="233" y="480"/>
                  <a:pt x="233" y="476"/>
                  <a:pt x="232" y="475"/>
                </a:cubicBezTo>
                <a:cubicBezTo>
                  <a:pt x="230" y="474"/>
                  <a:pt x="227" y="472"/>
                  <a:pt x="225" y="470"/>
                </a:cubicBezTo>
                <a:cubicBezTo>
                  <a:pt x="224" y="468"/>
                  <a:pt x="220" y="464"/>
                  <a:pt x="220" y="462"/>
                </a:cubicBezTo>
                <a:cubicBezTo>
                  <a:pt x="219" y="460"/>
                  <a:pt x="220" y="455"/>
                  <a:pt x="220" y="453"/>
                </a:cubicBezTo>
                <a:cubicBezTo>
                  <a:pt x="219" y="451"/>
                  <a:pt x="217" y="447"/>
                  <a:pt x="216" y="446"/>
                </a:cubicBezTo>
                <a:cubicBezTo>
                  <a:pt x="214" y="446"/>
                  <a:pt x="212" y="446"/>
                  <a:pt x="211" y="446"/>
                </a:cubicBezTo>
                <a:cubicBezTo>
                  <a:pt x="210" y="447"/>
                  <a:pt x="210" y="450"/>
                  <a:pt x="209" y="450"/>
                </a:cubicBezTo>
                <a:cubicBezTo>
                  <a:pt x="208" y="451"/>
                  <a:pt x="205" y="450"/>
                  <a:pt x="204" y="449"/>
                </a:cubicBezTo>
                <a:cubicBezTo>
                  <a:pt x="203" y="448"/>
                  <a:pt x="202" y="443"/>
                  <a:pt x="202" y="441"/>
                </a:cubicBezTo>
                <a:cubicBezTo>
                  <a:pt x="202" y="439"/>
                  <a:pt x="205" y="435"/>
                  <a:pt x="205" y="433"/>
                </a:cubicBezTo>
                <a:cubicBezTo>
                  <a:pt x="205" y="430"/>
                  <a:pt x="201" y="425"/>
                  <a:pt x="200" y="423"/>
                </a:cubicBezTo>
                <a:cubicBezTo>
                  <a:pt x="199" y="421"/>
                  <a:pt x="196" y="418"/>
                  <a:pt x="195" y="416"/>
                </a:cubicBezTo>
                <a:cubicBezTo>
                  <a:pt x="194" y="415"/>
                  <a:pt x="194" y="411"/>
                  <a:pt x="193" y="410"/>
                </a:cubicBezTo>
                <a:cubicBezTo>
                  <a:pt x="191" y="408"/>
                  <a:pt x="187" y="407"/>
                  <a:pt x="185" y="406"/>
                </a:cubicBezTo>
                <a:cubicBezTo>
                  <a:pt x="184" y="405"/>
                  <a:pt x="183" y="403"/>
                  <a:pt x="182" y="402"/>
                </a:cubicBezTo>
                <a:cubicBezTo>
                  <a:pt x="181" y="401"/>
                  <a:pt x="180" y="396"/>
                  <a:pt x="179" y="395"/>
                </a:cubicBezTo>
                <a:cubicBezTo>
                  <a:pt x="178" y="393"/>
                  <a:pt x="175" y="391"/>
                  <a:pt x="174" y="390"/>
                </a:cubicBezTo>
                <a:cubicBezTo>
                  <a:pt x="173" y="390"/>
                  <a:pt x="170" y="391"/>
                  <a:pt x="169" y="390"/>
                </a:cubicBezTo>
                <a:cubicBezTo>
                  <a:pt x="168" y="390"/>
                  <a:pt x="166" y="387"/>
                  <a:pt x="165" y="386"/>
                </a:cubicBezTo>
                <a:cubicBezTo>
                  <a:pt x="164" y="385"/>
                  <a:pt x="162" y="384"/>
                  <a:pt x="160" y="383"/>
                </a:cubicBezTo>
                <a:cubicBezTo>
                  <a:pt x="158" y="382"/>
                  <a:pt x="153" y="377"/>
                  <a:pt x="151" y="376"/>
                </a:cubicBezTo>
                <a:cubicBezTo>
                  <a:pt x="148" y="375"/>
                  <a:pt x="143" y="376"/>
                  <a:pt x="140" y="375"/>
                </a:cubicBezTo>
                <a:cubicBezTo>
                  <a:pt x="139" y="374"/>
                  <a:pt x="138" y="371"/>
                  <a:pt x="136" y="370"/>
                </a:cubicBezTo>
                <a:cubicBezTo>
                  <a:pt x="134" y="370"/>
                  <a:pt x="131" y="373"/>
                  <a:pt x="129" y="373"/>
                </a:cubicBezTo>
                <a:cubicBezTo>
                  <a:pt x="127" y="373"/>
                  <a:pt x="123" y="371"/>
                  <a:pt x="121" y="370"/>
                </a:cubicBezTo>
                <a:cubicBezTo>
                  <a:pt x="119" y="370"/>
                  <a:pt x="115" y="370"/>
                  <a:pt x="113" y="369"/>
                </a:cubicBezTo>
                <a:cubicBezTo>
                  <a:pt x="112" y="368"/>
                  <a:pt x="112" y="365"/>
                  <a:pt x="112" y="364"/>
                </a:cubicBezTo>
                <a:cubicBezTo>
                  <a:pt x="111" y="360"/>
                  <a:pt x="108" y="354"/>
                  <a:pt x="106" y="351"/>
                </a:cubicBezTo>
                <a:cubicBezTo>
                  <a:pt x="105" y="350"/>
                  <a:pt x="102" y="348"/>
                  <a:pt x="101" y="347"/>
                </a:cubicBezTo>
                <a:cubicBezTo>
                  <a:pt x="98" y="346"/>
                  <a:pt x="92" y="347"/>
                  <a:pt x="90" y="346"/>
                </a:cubicBezTo>
                <a:cubicBezTo>
                  <a:pt x="88" y="344"/>
                  <a:pt x="88" y="340"/>
                  <a:pt x="87" y="338"/>
                </a:cubicBezTo>
                <a:cubicBezTo>
                  <a:pt x="86" y="337"/>
                  <a:pt x="84" y="333"/>
                  <a:pt x="83" y="332"/>
                </a:cubicBezTo>
                <a:cubicBezTo>
                  <a:pt x="81" y="330"/>
                  <a:pt x="78" y="328"/>
                  <a:pt x="77" y="327"/>
                </a:cubicBezTo>
                <a:cubicBezTo>
                  <a:pt x="75" y="326"/>
                  <a:pt x="71" y="325"/>
                  <a:pt x="69" y="324"/>
                </a:cubicBezTo>
                <a:cubicBezTo>
                  <a:pt x="68" y="323"/>
                  <a:pt x="66" y="320"/>
                  <a:pt x="66" y="319"/>
                </a:cubicBezTo>
                <a:cubicBezTo>
                  <a:pt x="65" y="317"/>
                  <a:pt x="66" y="312"/>
                  <a:pt x="65" y="310"/>
                </a:cubicBezTo>
                <a:cubicBezTo>
                  <a:pt x="64" y="309"/>
                  <a:pt x="62" y="307"/>
                  <a:pt x="61" y="306"/>
                </a:cubicBezTo>
                <a:cubicBezTo>
                  <a:pt x="59" y="305"/>
                  <a:pt x="55" y="305"/>
                  <a:pt x="54" y="304"/>
                </a:cubicBezTo>
                <a:cubicBezTo>
                  <a:pt x="52" y="302"/>
                  <a:pt x="51" y="298"/>
                  <a:pt x="50" y="296"/>
                </a:cubicBezTo>
                <a:cubicBezTo>
                  <a:pt x="49" y="293"/>
                  <a:pt x="47" y="289"/>
                  <a:pt x="45" y="287"/>
                </a:cubicBezTo>
                <a:cubicBezTo>
                  <a:pt x="44" y="285"/>
                  <a:pt x="40" y="281"/>
                  <a:pt x="37" y="279"/>
                </a:cubicBezTo>
                <a:cubicBezTo>
                  <a:pt x="36" y="278"/>
                  <a:pt x="34" y="276"/>
                  <a:pt x="33" y="275"/>
                </a:cubicBezTo>
                <a:cubicBezTo>
                  <a:pt x="31" y="275"/>
                  <a:pt x="26" y="276"/>
                  <a:pt x="24" y="275"/>
                </a:cubicBezTo>
                <a:cubicBezTo>
                  <a:pt x="23" y="274"/>
                  <a:pt x="22" y="270"/>
                  <a:pt x="22" y="269"/>
                </a:cubicBezTo>
                <a:cubicBezTo>
                  <a:pt x="22" y="267"/>
                  <a:pt x="24" y="265"/>
                  <a:pt x="24" y="264"/>
                </a:cubicBezTo>
                <a:cubicBezTo>
                  <a:pt x="24" y="262"/>
                  <a:pt x="24" y="259"/>
                  <a:pt x="24" y="257"/>
                </a:cubicBezTo>
                <a:cubicBezTo>
                  <a:pt x="23" y="255"/>
                  <a:pt x="22" y="250"/>
                  <a:pt x="20" y="248"/>
                </a:cubicBezTo>
                <a:cubicBezTo>
                  <a:pt x="19" y="246"/>
                  <a:pt x="14" y="242"/>
                  <a:pt x="11" y="241"/>
                </a:cubicBezTo>
                <a:cubicBezTo>
                  <a:pt x="9" y="239"/>
                  <a:pt x="1" y="239"/>
                  <a:pt x="1" y="236"/>
                </a:cubicBezTo>
                <a:cubicBezTo>
                  <a:pt x="0" y="235"/>
                  <a:pt x="3" y="232"/>
                  <a:pt x="4" y="231"/>
                </a:cubicBezTo>
                <a:cubicBezTo>
                  <a:pt x="6" y="230"/>
                  <a:pt x="10" y="228"/>
                  <a:pt x="12" y="228"/>
                </a:cubicBezTo>
                <a:cubicBezTo>
                  <a:pt x="15" y="227"/>
                  <a:pt x="20" y="227"/>
                  <a:pt x="22" y="228"/>
                </a:cubicBezTo>
                <a:cubicBezTo>
                  <a:pt x="24" y="229"/>
                  <a:pt x="26" y="235"/>
                  <a:pt x="28" y="236"/>
                </a:cubicBezTo>
                <a:cubicBezTo>
                  <a:pt x="30" y="238"/>
                  <a:pt x="33" y="241"/>
                  <a:pt x="36" y="240"/>
                </a:cubicBezTo>
                <a:cubicBezTo>
                  <a:pt x="38" y="240"/>
                  <a:pt x="40" y="234"/>
                  <a:pt x="42" y="231"/>
                </a:cubicBezTo>
                <a:cubicBezTo>
                  <a:pt x="42" y="230"/>
                  <a:pt x="44" y="226"/>
                  <a:pt x="44" y="225"/>
                </a:cubicBezTo>
                <a:cubicBezTo>
                  <a:pt x="43" y="223"/>
                  <a:pt x="39" y="220"/>
                  <a:pt x="39" y="218"/>
                </a:cubicBezTo>
                <a:cubicBezTo>
                  <a:pt x="37" y="216"/>
                  <a:pt x="37" y="210"/>
                  <a:pt x="37" y="207"/>
                </a:cubicBezTo>
                <a:cubicBezTo>
                  <a:pt x="37" y="204"/>
                  <a:pt x="38" y="199"/>
                  <a:pt x="39" y="196"/>
                </a:cubicBezTo>
                <a:cubicBezTo>
                  <a:pt x="41" y="194"/>
                  <a:pt x="46" y="191"/>
                  <a:pt x="48" y="190"/>
                </a:cubicBezTo>
                <a:cubicBezTo>
                  <a:pt x="51" y="187"/>
                  <a:pt x="56" y="180"/>
                  <a:pt x="59" y="178"/>
                </a:cubicBezTo>
                <a:cubicBezTo>
                  <a:pt x="61" y="178"/>
                  <a:pt x="64" y="179"/>
                  <a:pt x="66" y="179"/>
                </a:cubicBezTo>
                <a:cubicBezTo>
                  <a:pt x="68" y="179"/>
                  <a:pt x="73" y="181"/>
                  <a:pt x="75" y="182"/>
                </a:cubicBezTo>
                <a:cubicBezTo>
                  <a:pt x="78" y="183"/>
                  <a:pt x="84" y="185"/>
                  <a:pt x="86" y="186"/>
                </a:cubicBezTo>
                <a:cubicBezTo>
                  <a:pt x="88" y="187"/>
                  <a:pt x="92" y="190"/>
                  <a:pt x="93" y="191"/>
                </a:cubicBezTo>
                <a:cubicBezTo>
                  <a:pt x="95" y="194"/>
                  <a:pt x="97" y="202"/>
                  <a:pt x="98" y="205"/>
                </a:cubicBezTo>
                <a:cubicBezTo>
                  <a:pt x="100" y="208"/>
                  <a:pt x="104" y="215"/>
                  <a:pt x="105" y="218"/>
                </a:cubicBezTo>
                <a:cubicBezTo>
                  <a:pt x="109" y="225"/>
                  <a:pt x="117" y="238"/>
                  <a:pt x="120" y="245"/>
                </a:cubicBezTo>
                <a:cubicBezTo>
                  <a:pt x="122" y="249"/>
                  <a:pt x="126" y="256"/>
                  <a:pt x="128" y="260"/>
                </a:cubicBezTo>
                <a:cubicBezTo>
                  <a:pt x="128" y="262"/>
                  <a:pt x="129" y="266"/>
                  <a:pt x="130" y="268"/>
                </a:cubicBezTo>
                <a:cubicBezTo>
                  <a:pt x="131" y="271"/>
                  <a:pt x="134" y="275"/>
                  <a:pt x="136" y="277"/>
                </a:cubicBezTo>
                <a:cubicBezTo>
                  <a:pt x="137" y="279"/>
                  <a:pt x="139" y="283"/>
                  <a:pt x="139" y="285"/>
                </a:cubicBezTo>
                <a:cubicBezTo>
                  <a:pt x="140" y="287"/>
                  <a:pt x="140" y="292"/>
                  <a:pt x="140" y="294"/>
                </a:cubicBezTo>
                <a:cubicBezTo>
                  <a:pt x="141" y="297"/>
                  <a:pt x="141" y="301"/>
                  <a:pt x="141" y="304"/>
                </a:cubicBezTo>
                <a:cubicBezTo>
                  <a:pt x="141" y="305"/>
                  <a:pt x="141" y="308"/>
                  <a:pt x="141" y="309"/>
                </a:cubicBezTo>
                <a:cubicBezTo>
                  <a:pt x="142" y="310"/>
                  <a:pt x="143" y="313"/>
                  <a:pt x="145" y="313"/>
                </a:cubicBezTo>
                <a:cubicBezTo>
                  <a:pt x="146" y="314"/>
                  <a:pt x="148" y="312"/>
                  <a:pt x="150" y="312"/>
                </a:cubicBezTo>
                <a:cubicBezTo>
                  <a:pt x="151" y="312"/>
                  <a:pt x="154" y="311"/>
                  <a:pt x="155" y="312"/>
                </a:cubicBezTo>
                <a:cubicBezTo>
                  <a:pt x="159" y="312"/>
                  <a:pt x="163" y="318"/>
                  <a:pt x="166" y="319"/>
                </a:cubicBezTo>
                <a:cubicBezTo>
                  <a:pt x="169" y="320"/>
                  <a:pt x="174" y="321"/>
                  <a:pt x="177" y="322"/>
                </a:cubicBezTo>
                <a:cubicBezTo>
                  <a:pt x="179" y="322"/>
                  <a:pt x="185" y="322"/>
                  <a:pt x="187" y="322"/>
                </a:cubicBezTo>
                <a:cubicBezTo>
                  <a:pt x="189" y="322"/>
                  <a:pt x="193" y="322"/>
                  <a:pt x="194" y="323"/>
                </a:cubicBezTo>
                <a:cubicBezTo>
                  <a:pt x="196" y="324"/>
                  <a:pt x="200" y="325"/>
                  <a:pt x="201" y="327"/>
                </a:cubicBezTo>
                <a:cubicBezTo>
                  <a:pt x="203" y="329"/>
                  <a:pt x="204" y="334"/>
                  <a:pt x="206" y="335"/>
                </a:cubicBezTo>
                <a:cubicBezTo>
                  <a:pt x="207" y="336"/>
                  <a:pt x="209" y="336"/>
                  <a:pt x="211" y="336"/>
                </a:cubicBezTo>
                <a:cubicBezTo>
                  <a:pt x="213" y="335"/>
                  <a:pt x="217" y="331"/>
                  <a:pt x="220" y="330"/>
                </a:cubicBezTo>
                <a:cubicBezTo>
                  <a:pt x="222" y="328"/>
                  <a:pt x="227" y="323"/>
                  <a:pt x="230" y="322"/>
                </a:cubicBezTo>
                <a:cubicBezTo>
                  <a:pt x="233" y="320"/>
                  <a:pt x="239" y="321"/>
                  <a:pt x="242" y="319"/>
                </a:cubicBezTo>
                <a:cubicBezTo>
                  <a:pt x="244" y="319"/>
                  <a:pt x="247" y="316"/>
                  <a:pt x="249" y="314"/>
                </a:cubicBezTo>
                <a:cubicBezTo>
                  <a:pt x="250" y="313"/>
                  <a:pt x="252" y="309"/>
                  <a:pt x="253" y="307"/>
                </a:cubicBezTo>
                <a:cubicBezTo>
                  <a:pt x="255" y="305"/>
                  <a:pt x="256" y="299"/>
                  <a:pt x="258" y="296"/>
                </a:cubicBezTo>
                <a:cubicBezTo>
                  <a:pt x="258" y="295"/>
                  <a:pt x="260" y="293"/>
                  <a:pt x="261" y="292"/>
                </a:cubicBezTo>
                <a:cubicBezTo>
                  <a:pt x="262" y="292"/>
                  <a:pt x="264" y="292"/>
                  <a:pt x="265" y="292"/>
                </a:cubicBezTo>
                <a:cubicBezTo>
                  <a:pt x="267" y="293"/>
                  <a:pt x="272" y="293"/>
                  <a:pt x="275" y="294"/>
                </a:cubicBezTo>
                <a:cubicBezTo>
                  <a:pt x="276" y="295"/>
                  <a:pt x="278" y="296"/>
                  <a:pt x="279" y="297"/>
                </a:cubicBezTo>
                <a:cubicBezTo>
                  <a:pt x="281" y="299"/>
                  <a:pt x="283" y="303"/>
                  <a:pt x="285" y="305"/>
                </a:cubicBezTo>
                <a:cubicBezTo>
                  <a:pt x="287" y="308"/>
                  <a:pt x="294" y="313"/>
                  <a:pt x="297" y="316"/>
                </a:cubicBezTo>
                <a:cubicBezTo>
                  <a:pt x="300" y="317"/>
                  <a:pt x="305" y="321"/>
                  <a:pt x="308" y="322"/>
                </a:cubicBezTo>
                <a:cubicBezTo>
                  <a:pt x="311" y="323"/>
                  <a:pt x="317" y="323"/>
                  <a:pt x="320" y="324"/>
                </a:cubicBezTo>
                <a:cubicBezTo>
                  <a:pt x="324" y="325"/>
                  <a:pt x="332" y="327"/>
                  <a:pt x="335" y="330"/>
                </a:cubicBezTo>
                <a:cubicBezTo>
                  <a:pt x="337" y="331"/>
                  <a:pt x="339" y="335"/>
                  <a:pt x="340" y="337"/>
                </a:cubicBezTo>
                <a:cubicBezTo>
                  <a:pt x="340" y="338"/>
                  <a:pt x="340" y="341"/>
                  <a:pt x="341" y="343"/>
                </a:cubicBezTo>
                <a:cubicBezTo>
                  <a:pt x="341" y="345"/>
                  <a:pt x="342" y="348"/>
                  <a:pt x="342" y="349"/>
                </a:cubicBezTo>
                <a:cubicBezTo>
                  <a:pt x="343" y="351"/>
                  <a:pt x="346" y="354"/>
                  <a:pt x="348" y="353"/>
                </a:cubicBezTo>
                <a:cubicBezTo>
                  <a:pt x="350" y="353"/>
                  <a:pt x="350" y="348"/>
                  <a:pt x="351" y="346"/>
                </a:cubicBezTo>
                <a:cubicBezTo>
                  <a:pt x="351" y="345"/>
                  <a:pt x="353" y="343"/>
                  <a:pt x="354" y="342"/>
                </a:cubicBezTo>
                <a:cubicBezTo>
                  <a:pt x="355" y="341"/>
                  <a:pt x="357" y="340"/>
                  <a:pt x="357" y="340"/>
                </a:cubicBezTo>
                <a:cubicBezTo>
                  <a:pt x="359" y="339"/>
                  <a:pt x="362" y="337"/>
                  <a:pt x="362" y="335"/>
                </a:cubicBezTo>
                <a:cubicBezTo>
                  <a:pt x="363" y="333"/>
                  <a:pt x="361" y="330"/>
                  <a:pt x="361" y="328"/>
                </a:cubicBezTo>
                <a:cubicBezTo>
                  <a:pt x="361" y="326"/>
                  <a:pt x="364" y="321"/>
                  <a:pt x="364" y="318"/>
                </a:cubicBezTo>
                <a:cubicBezTo>
                  <a:pt x="365" y="315"/>
                  <a:pt x="365" y="307"/>
                  <a:pt x="366" y="303"/>
                </a:cubicBezTo>
                <a:cubicBezTo>
                  <a:pt x="367" y="300"/>
                  <a:pt x="371" y="295"/>
                  <a:pt x="374" y="292"/>
                </a:cubicBezTo>
                <a:cubicBezTo>
                  <a:pt x="375" y="289"/>
                  <a:pt x="379" y="285"/>
                  <a:pt x="381" y="283"/>
                </a:cubicBezTo>
                <a:cubicBezTo>
                  <a:pt x="383" y="282"/>
                  <a:pt x="386" y="279"/>
                  <a:pt x="388" y="279"/>
                </a:cubicBezTo>
                <a:cubicBezTo>
                  <a:pt x="391" y="278"/>
                  <a:pt x="396" y="281"/>
                  <a:pt x="398" y="281"/>
                </a:cubicBezTo>
                <a:cubicBezTo>
                  <a:pt x="400" y="281"/>
                  <a:pt x="403" y="279"/>
                  <a:pt x="404" y="278"/>
                </a:cubicBezTo>
                <a:cubicBezTo>
                  <a:pt x="406" y="276"/>
                  <a:pt x="408" y="271"/>
                  <a:pt x="408" y="269"/>
                </a:cubicBezTo>
                <a:cubicBezTo>
                  <a:pt x="409" y="266"/>
                  <a:pt x="408" y="262"/>
                  <a:pt x="409" y="260"/>
                </a:cubicBezTo>
                <a:cubicBezTo>
                  <a:pt x="410" y="258"/>
                  <a:pt x="413" y="256"/>
                  <a:pt x="414" y="255"/>
                </a:cubicBezTo>
                <a:cubicBezTo>
                  <a:pt x="415" y="254"/>
                  <a:pt x="418" y="251"/>
                  <a:pt x="418" y="249"/>
                </a:cubicBezTo>
                <a:cubicBezTo>
                  <a:pt x="418" y="246"/>
                  <a:pt x="416" y="240"/>
                  <a:pt x="415" y="237"/>
                </a:cubicBezTo>
                <a:cubicBezTo>
                  <a:pt x="414" y="234"/>
                  <a:pt x="411" y="229"/>
                  <a:pt x="411" y="226"/>
                </a:cubicBezTo>
                <a:cubicBezTo>
                  <a:pt x="410" y="221"/>
                  <a:pt x="410" y="213"/>
                  <a:pt x="410" y="208"/>
                </a:cubicBezTo>
                <a:cubicBezTo>
                  <a:pt x="410" y="203"/>
                  <a:pt x="413" y="193"/>
                  <a:pt x="412" y="188"/>
                </a:cubicBezTo>
                <a:cubicBezTo>
                  <a:pt x="412" y="186"/>
                  <a:pt x="409" y="182"/>
                  <a:pt x="409" y="180"/>
                </a:cubicBezTo>
                <a:cubicBezTo>
                  <a:pt x="409" y="179"/>
                  <a:pt x="410" y="175"/>
                  <a:pt x="411" y="174"/>
                </a:cubicBezTo>
                <a:cubicBezTo>
                  <a:pt x="412" y="171"/>
                  <a:pt x="417" y="168"/>
                  <a:pt x="418" y="165"/>
                </a:cubicBezTo>
                <a:cubicBezTo>
                  <a:pt x="419" y="162"/>
                  <a:pt x="418" y="154"/>
                  <a:pt x="418" y="151"/>
                </a:cubicBezTo>
                <a:cubicBezTo>
                  <a:pt x="418" y="149"/>
                  <a:pt x="420" y="145"/>
                  <a:pt x="420" y="143"/>
                </a:cubicBezTo>
                <a:cubicBezTo>
                  <a:pt x="420" y="140"/>
                  <a:pt x="419" y="136"/>
                  <a:pt x="419" y="133"/>
                </a:cubicBezTo>
                <a:cubicBezTo>
                  <a:pt x="418" y="132"/>
                  <a:pt x="418" y="128"/>
                  <a:pt x="419" y="127"/>
                </a:cubicBezTo>
                <a:cubicBezTo>
                  <a:pt x="420" y="126"/>
                  <a:pt x="423" y="125"/>
                  <a:pt x="424" y="124"/>
                </a:cubicBezTo>
                <a:cubicBezTo>
                  <a:pt x="425" y="123"/>
                  <a:pt x="426" y="119"/>
                  <a:pt x="426" y="118"/>
                </a:cubicBezTo>
                <a:cubicBezTo>
                  <a:pt x="427" y="115"/>
                  <a:pt x="428" y="109"/>
                  <a:pt x="427" y="106"/>
                </a:cubicBezTo>
                <a:cubicBezTo>
                  <a:pt x="426" y="105"/>
                  <a:pt x="424" y="103"/>
                  <a:pt x="424" y="102"/>
                </a:cubicBezTo>
                <a:cubicBezTo>
                  <a:pt x="424" y="100"/>
                  <a:pt x="425" y="96"/>
                  <a:pt x="427" y="94"/>
                </a:cubicBezTo>
                <a:cubicBezTo>
                  <a:pt x="428" y="93"/>
                  <a:pt x="432" y="91"/>
                  <a:pt x="434" y="90"/>
                </a:cubicBezTo>
                <a:cubicBezTo>
                  <a:pt x="436" y="89"/>
                  <a:pt x="439" y="86"/>
                  <a:pt x="441" y="85"/>
                </a:cubicBezTo>
                <a:cubicBezTo>
                  <a:pt x="442" y="82"/>
                  <a:pt x="444" y="77"/>
                  <a:pt x="446" y="75"/>
                </a:cubicBezTo>
                <a:cubicBezTo>
                  <a:pt x="448" y="72"/>
                  <a:pt x="453" y="66"/>
                  <a:pt x="455" y="62"/>
                </a:cubicBezTo>
                <a:cubicBezTo>
                  <a:pt x="457" y="60"/>
                  <a:pt x="458" y="54"/>
                  <a:pt x="459" y="52"/>
                </a:cubicBezTo>
                <a:cubicBezTo>
                  <a:pt x="460" y="49"/>
                  <a:pt x="460" y="43"/>
                  <a:pt x="462" y="41"/>
                </a:cubicBezTo>
                <a:cubicBezTo>
                  <a:pt x="464" y="40"/>
                  <a:pt x="470" y="39"/>
                  <a:pt x="472" y="39"/>
                </a:cubicBezTo>
                <a:cubicBezTo>
                  <a:pt x="475" y="38"/>
                  <a:pt x="480" y="41"/>
                  <a:pt x="482" y="40"/>
                </a:cubicBezTo>
                <a:cubicBezTo>
                  <a:pt x="484" y="40"/>
                  <a:pt x="487" y="36"/>
                  <a:pt x="489" y="37"/>
                </a:cubicBezTo>
                <a:cubicBezTo>
                  <a:pt x="491" y="37"/>
                  <a:pt x="492" y="40"/>
                  <a:pt x="493" y="40"/>
                </a:cubicBezTo>
                <a:cubicBezTo>
                  <a:pt x="495" y="41"/>
                  <a:pt x="498" y="40"/>
                  <a:pt x="500" y="41"/>
                </a:cubicBezTo>
                <a:cubicBezTo>
                  <a:pt x="501" y="41"/>
                  <a:pt x="503" y="43"/>
                  <a:pt x="504" y="43"/>
                </a:cubicBezTo>
                <a:cubicBezTo>
                  <a:pt x="506" y="44"/>
                  <a:pt x="509" y="47"/>
                  <a:pt x="511" y="46"/>
                </a:cubicBezTo>
                <a:cubicBezTo>
                  <a:pt x="513" y="46"/>
                  <a:pt x="515" y="42"/>
                  <a:pt x="516" y="40"/>
                </a:cubicBezTo>
                <a:cubicBezTo>
                  <a:pt x="519" y="38"/>
                  <a:pt x="526" y="38"/>
                  <a:pt x="528" y="35"/>
                </a:cubicBezTo>
                <a:cubicBezTo>
                  <a:pt x="529" y="33"/>
                  <a:pt x="526" y="28"/>
                  <a:pt x="527" y="26"/>
                </a:cubicBezTo>
                <a:cubicBezTo>
                  <a:pt x="528" y="25"/>
                  <a:pt x="530" y="24"/>
                  <a:pt x="531" y="24"/>
                </a:cubicBezTo>
                <a:cubicBezTo>
                  <a:pt x="533" y="22"/>
                  <a:pt x="539" y="20"/>
                  <a:pt x="542" y="18"/>
                </a:cubicBezTo>
                <a:cubicBezTo>
                  <a:pt x="543" y="16"/>
                  <a:pt x="545" y="12"/>
                  <a:pt x="546" y="10"/>
                </a:cubicBezTo>
                <a:cubicBezTo>
                  <a:pt x="548" y="9"/>
                  <a:pt x="550" y="6"/>
                  <a:pt x="552" y="6"/>
                </a:cubicBezTo>
                <a:cubicBezTo>
                  <a:pt x="554" y="5"/>
                  <a:pt x="557" y="7"/>
                  <a:pt x="558" y="7"/>
                </a:cubicBezTo>
                <a:cubicBezTo>
                  <a:pt x="560" y="7"/>
                  <a:pt x="563" y="4"/>
                  <a:pt x="565" y="3"/>
                </a:cubicBezTo>
                <a:cubicBezTo>
                  <a:pt x="567" y="2"/>
                  <a:pt x="571" y="0"/>
                  <a:pt x="573" y="0"/>
                </a:cubicBezTo>
                <a:cubicBezTo>
                  <a:pt x="574" y="0"/>
                  <a:pt x="576" y="2"/>
                  <a:pt x="577" y="3"/>
                </a:cubicBezTo>
                <a:cubicBezTo>
                  <a:pt x="578" y="4"/>
                  <a:pt x="579" y="6"/>
                  <a:pt x="579" y="7"/>
                </a:cubicBezTo>
                <a:cubicBezTo>
                  <a:pt x="579" y="9"/>
                  <a:pt x="578" y="13"/>
                  <a:pt x="579" y="15"/>
                </a:cubicBezTo>
                <a:cubicBezTo>
                  <a:pt x="579" y="17"/>
                  <a:pt x="580" y="21"/>
                  <a:pt x="581" y="23"/>
                </a:cubicBezTo>
                <a:cubicBezTo>
                  <a:pt x="583" y="26"/>
                  <a:pt x="587" y="31"/>
                  <a:pt x="589" y="34"/>
                </a:cubicBezTo>
                <a:cubicBezTo>
                  <a:pt x="592" y="36"/>
                  <a:pt x="598" y="40"/>
                  <a:pt x="601" y="42"/>
                </a:cubicBezTo>
                <a:cubicBezTo>
                  <a:pt x="603" y="44"/>
                  <a:pt x="608" y="46"/>
                  <a:pt x="609" y="48"/>
                </a:cubicBezTo>
                <a:cubicBezTo>
                  <a:pt x="612" y="51"/>
                  <a:pt x="613" y="59"/>
                  <a:pt x="616" y="61"/>
                </a:cubicBezTo>
                <a:cubicBezTo>
                  <a:pt x="620" y="66"/>
                  <a:pt x="633" y="68"/>
                  <a:pt x="639" y="71"/>
                </a:cubicBezTo>
                <a:cubicBezTo>
                  <a:pt x="646" y="73"/>
                  <a:pt x="661" y="77"/>
                  <a:pt x="668" y="81"/>
                </a:cubicBezTo>
                <a:cubicBezTo>
                  <a:pt x="670" y="82"/>
                  <a:pt x="674" y="86"/>
                  <a:pt x="675" y="88"/>
                </a:cubicBezTo>
                <a:cubicBezTo>
                  <a:pt x="678" y="93"/>
                  <a:pt x="681" y="106"/>
                  <a:pt x="683" y="112"/>
                </a:cubicBezTo>
                <a:cubicBezTo>
                  <a:pt x="685" y="116"/>
                  <a:pt x="690" y="123"/>
                  <a:pt x="690" y="127"/>
                </a:cubicBezTo>
                <a:cubicBezTo>
                  <a:pt x="690" y="130"/>
                  <a:pt x="689" y="134"/>
                  <a:pt x="688" y="136"/>
                </a:cubicBezTo>
                <a:cubicBezTo>
                  <a:pt x="686" y="141"/>
                  <a:pt x="681" y="153"/>
                  <a:pt x="677" y="158"/>
                </a:cubicBezTo>
                <a:cubicBezTo>
                  <a:pt x="674" y="163"/>
                  <a:pt x="667" y="170"/>
                  <a:pt x="664" y="175"/>
                </a:cubicBezTo>
                <a:cubicBezTo>
                  <a:pt x="661" y="179"/>
                  <a:pt x="656" y="187"/>
                  <a:pt x="655" y="192"/>
                </a:cubicBezTo>
                <a:cubicBezTo>
                  <a:pt x="654" y="196"/>
                  <a:pt x="654" y="206"/>
                  <a:pt x="656" y="211"/>
                </a:cubicBezTo>
                <a:cubicBezTo>
                  <a:pt x="657" y="214"/>
                  <a:pt x="660" y="220"/>
                  <a:pt x="662" y="222"/>
                </a:cubicBezTo>
                <a:cubicBezTo>
                  <a:pt x="663" y="224"/>
                  <a:pt x="668" y="224"/>
                  <a:pt x="669" y="226"/>
                </a:cubicBezTo>
                <a:cubicBezTo>
                  <a:pt x="669" y="227"/>
                  <a:pt x="669" y="231"/>
                  <a:pt x="668" y="233"/>
                </a:cubicBezTo>
                <a:cubicBezTo>
                  <a:pt x="667" y="235"/>
                  <a:pt x="660" y="238"/>
                  <a:pt x="658" y="240"/>
                </a:cubicBezTo>
                <a:cubicBezTo>
                  <a:pt x="655" y="241"/>
                  <a:pt x="652" y="245"/>
                  <a:pt x="650" y="247"/>
                </a:cubicBezTo>
                <a:cubicBezTo>
                  <a:pt x="646" y="250"/>
                  <a:pt x="637" y="254"/>
                  <a:pt x="635" y="258"/>
                </a:cubicBezTo>
                <a:cubicBezTo>
                  <a:pt x="633" y="260"/>
                  <a:pt x="631" y="265"/>
                  <a:pt x="632" y="267"/>
                </a:cubicBezTo>
                <a:cubicBezTo>
                  <a:pt x="633" y="269"/>
                  <a:pt x="638" y="270"/>
                  <a:pt x="640" y="271"/>
                </a:cubicBezTo>
                <a:cubicBezTo>
                  <a:pt x="643" y="271"/>
                  <a:pt x="650" y="269"/>
                  <a:pt x="653" y="270"/>
                </a:cubicBezTo>
                <a:cubicBezTo>
                  <a:pt x="655" y="271"/>
                  <a:pt x="659" y="273"/>
                  <a:pt x="660" y="276"/>
                </a:cubicBezTo>
                <a:cubicBezTo>
                  <a:pt x="663" y="281"/>
                  <a:pt x="660" y="294"/>
                  <a:pt x="658" y="300"/>
                </a:cubicBezTo>
                <a:cubicBezTo>
                  <a:pt x="657" y="306"/>
                  <a:pt x="650" y="316"/>
                  <a:pt x="648" y="322"/>
                </a:cubicBezTo>
                <a:cubicBezTo>
                  <a:pt x="646" y="326"/>
                  <a:pt x="642" y="336"/>
                  <a:pt x="641" y="341"/>
                </a:cubicBezTo>
                <a:cubicBezTo>
                  <a:pt x="640" y="344"/>
                  <a:pt x="640" y="350"/>
                  <a:pt x="641" y="353"/>
                </a:cubicBezTo>
                <a:cubicBezTo>
                  <a:pt x="642" y="359"/>
                  <a:pt x="645" y="372"/>
                  <a:pt x="647" y="378"/>
                </a:cubicBezTo>
                <a:cubicBezTo>
                  <a:pt x="649" y="386"/>
                  <a:pt x="654" y="399"/>
                  <a:pt x="657" y="406"/>
                </a:cubicBezTo>
                <a:cubicBezTo>
                  <a:pt x="658" y="410"/>
                  <a:pt x="660" y="418"/>
                  <a:pt x="662" y="421"/>
                </a:cubicBezTo>
                <a:cubicBezTo>
                  <a:pt x="664" y="423"/>
                  <a:pt x="667" y="425"/>
                  <a:pt x="669" y="425"/>
                </a:cubicBezTo>
                <a:cubicBezTo>
                  <a:pt x="674" y="428"/>
                  <a:pt x="686" y="431"/>
                  <a:pt x="691" y="433"/>
                </a:cubicBezTo>
                <a:cubicBezTo>
                  <a:pt x="697" y="435"/>
                  <a:pt x="709" y="439"/>
                  <a:pt x="714" y="442"/>
                </a:cubicBezTo>
                <a:cubicBezTo>
                  <a:pt x="717" y="444"/>
                  <a:pt x="721" y="449"/>
                  <a:pt x="723" y="451"/>
                </a:cubicBezTo>
                <a:cubicBezTo>
                  <a:pt x="727" y="456"/>
                  <a:pt x="733" y="468"/>
                  <a:pt x="736" y="474"/>
                </a:cubicBezTo>
                <a:cubicBezTo>
                  <a:pt x="739" y="479"/>
                  <a:pt x="744" y="489"/>
                  <a:pt x="748" y="494"/>
                </a:cubicBezTo>
                <a:cubicBezTo>
                  <a:pt x="750" y="497"/>
                  <a:pt x="754" y="502"/>
                  <a:pt x="757" y="505"/>
                </a:cubicBezTo>
                <a:cubicBezTo>
                  <a:pt x="758" y="506"/>
                  <a:pt x="761" y="509"/>
                  <a:pt x="763" y="510"/>
                </a:cubicBezTo>
                <a:cubicBezTo>
                  <a:pt x="766" y="512"/>
                  <a:pt x="773" y="515"/>
                  <a:pt x="775" y="517"/>
                </a:cubicBezTo>
                <a:cubicBezTo>
                  <a:pt x="776" y="519"/>
                  <a:pt x="778" y="523"/>
                  <a:pt x="779" y="525"/>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2" name="Group 11"/>
          <p:cNvGrpSpPr/>
          <p:nvPr/>
        </p:nvGrpSpPr>
        <p:grpSpPr>
          <a:xfrm>
            <a:off x="8476938" y="5963052"/>
            <a:ext cx="1105033" cy="690645"/>
            <a:chOff x="8472006" y="5952998"/>
            <a:chExt cx="1105033" cy="690645"/>
          </a:xfrm>
        </p:grpSpPr>
        <p:sp>
          <p:nvSpPr>
            <p:cNvPr id="363" name="Freeform 21"/>
            <p:cNvSpPr>
              <a:spLocks/>
            </p:cNvSpPr>
            <p:nvPr/>
          </p:nvSpPr>
          <p:spPr bwMode="auto">
            <a:xfrm>
              <a:off x="8472006" y="5952998"/>
              <a:ext cx="1105033" cy="690645"/>
            </a:xfrm>
            <a:custGeom>
              <a:avLst/>
              <a:gdLst/>
              <a:ahLst/>
              <a:cxnLst>
                <a:cxn ang="0">
                  <a:pos x="146" y="76"/>
                </a:cxn>
                <a:cxn ang="0">
                  <a:pos x="169" y="83"/>
                </a:cxn>
                <a:cxn ang="0">
                  <a:pos x="194" y="64"/>
                </a:cxn>
                <a:cxn ang="0">
                  <a:pos x="227" y="55"/>
                </a:cxn>
                <a:cxn ang="0">
                  <a:pos x="245" y="45"/>
                </a:cxn>
                <a:cxn ang="0">
                  <a:pos x="242" y="25"/>
                </a:cxn>
                <a:cxn ang="0">
                  <a:pos x="274" y="29"/>
                </a:cxn>
                <a:cxn ang="0">
                  <a:pos x="284" y="13"/>
                </a:cxn>
                <a:cxn ang="0">
                  <a:pos x="323" y="8"/>
                </a:cxn>
                <a:cxn ang="0">
                  <a:pos x="342" y="14"/>
                </a:cxn>
                <a:cxn ang="0">
                  <a:pos x="363" y="39"/>
                </a:cxn>
                <a:cxn ang="0">
                  <a:pos x="392" y="67"/>
                </a:cxn>
                <a:cxn ang="0">
                  <a:pos x="383" y="97"/>
                </a:cxn>
                <a:cxn ang="0">
                  <a:pos x="369" y="116"/>
                </a:cxn>
                <a:cxn ang="0">
                  <a:pos x="360" y="109"/>
                </a:cxn>
                <a:cxn ang="0">
                  <a:pos x="352" y="112"/>
                </a:cxn>
                <a:cxn ang="0">
                  <a:pos x="329" y="97"/>
                </a:cxn>
                <a:cxn ang="0">
                  <a:pos x="336" y="115"/>
                </a:cxn>
                <a:cxn ang="0">
                  <a:pos x="344" y="135"/>
                </a:cxn>
                <a:cxn ang="0">
                  <a:pos x="329" y="124"/>
                </a:cxn>
                <a:cxn ang="0">
                  <a:pos x="323" y="123"/>
                </a:cxn>
                <a:cxn ang="0">
                  <a:pos x="328" y="144"/>
                </a:cxn>
                <a:cxn ang="0">
                  <a:pos x="317" y="139"/>
                </a:cxn>
                <a:cxn ang="0">
                  <a:pos x="307" y="140"/>
                </a:cxn>
                <a:cxn ang="0">
                  <a:pos x="311" y="150"/>
                </a:cxn>
                <a:cxn ang="0">
                  <a:pos x="300" y="129"/>
                </a:cxn>
                <a:cxn ang="0">
                  <a:pos x="292" y="130"/>
                </a:cxn>
                <a:cxn ang="0">
                  <a:pos x="282" y="144"/>
                </a:cxn>
                <a:cxn ang="0">
                  <a:pos x="268" y="149"/>
                </a:cxn>
                <a:cxn ang="0">
                  <a:pos x="250" y="151"/>
                </a:cxn>
                <a:cxn ang="0">
                  <a:pos x="247" y="163"/>
                </a:cxn>
                <a:cxn ang="0">
                  <a:pos x="235" y="169"/>
                </a:cxn>
                <a:cxn ang="0">
                  <a:pos x="224" y="171"/>
                </a:cxn>
                <a:cxn ang="0">
                  <a:pos x="211" y="162"/>
                </a:cxn>
                <a:cxn ang="0">
                  <a:pos x="194" y="177"/>
                </a:cxn>
                <a:cxn ang="0">
                  <a:pos x="181" y="177"/>
                </a:cxn>
                <a:cxn ang="0">
                  <a:pos x="174" y="202"/>
                </a:cxn>
                <a:cxn ang="0">
                  <a:pos x="170" y="192"/>
                </a:cxn>
                <a:cxn ang="0">
                  <a:pos x="156" y="200"/>
                </a:cxn>
                <a:cxn ang="0">
                  <a:pos x="152" y="193"/>
                </a:cxn>
                <a:cxn ang="0">
                  <a:pos x="131" y="196"/>
                </a:cxn>
                <a:cxn ang="0">
                  <a:pos x="115" y="202"/>
                </a:cxn>
                <a:cxn ang="0">
                  <a:pos x="95" y="213"/>
                </a:cxn>
                <a:cxn ang="0">
                  <a:pos x="69" y="208"/>
                </a:cxn>
                <a:cxn ang="0">
                  <a:pos x="71" y="195"/>
                </a:cxn>
                <a:cxn ang="0">
                  <a:pos x="58" y="203"/>
                </a:cxn>
                <a:cxn ang="0">
                  <a:pos x="39" y="227"/>
                </a:cxn>
                <a:cxn ang="0">
                  <a:pos x="26" y="241"/>
                </a:cxn>
                <a:cxn ang="0">
                  <a:pos x="0" y="241"/>
                </a:cxn>
                <a:cxn ang="0">
                  <a:pos x="26" y="226"/>
                </a:cxn>
                <a:cxn ang="0">
                  <a:pos x="45" y="212"/>
                </a:cxn>
                <a:cxn ang="0">
                  <a:pos x="41" y="205"/>
                </a:cxn>
                <a:cxn ang="0">
                  <a:pos x="27" y="217"/>
                </a:cxn>
                <a:cxn ang="0">
                  <a:pos x="36" y="197"/>
                </a:cxn>
                <a:cxn ang="0">
                  <a:pos x="16" y="193"/>
                </a:cxn>
                <a:cxn ang="0">
                  <a:pos x="13" y="180"/>
                </a:cxn>
                <a:cxn ang="0">
                  <a:pos x="44" y="163"/>
                </a:cxn>
                <a:cxn ang="0">
                  <a:pos x="79" y="153"/>
                </a:cxn>
                <a:cxn ang="0">
                  <a:pos x="94" y="123"/>
                </a:cxn>
                <a:cxn ang="0">
                  <a:pos x="100" y="96"/>
                </a:cxn>
                <a:cxn ang="0">
                  <a:pos x="105" y="71"/>
                </a:cxn>
              </a:cxnLst>
              <a:rect l="0" t="0" r="r" b="b"/>
              <a:pathLst>
                <a:path w="392" h="245">
                  <a:moveTo>
                    <a:pt x="115" y="66"/>
                  </a:moveTo>
                  <a:cubicBezTo>
                    <a:pt x="117" y="66"/>
                    <a:pt x="123" y="65"/>
                    <a:pt x="125" y="66"/>
                  </a:cubicBezTo>
                  <a:cubicBezTo>
                    <a:pt x="126" y="66"/>
                    <a:pt x="127" y="68"/>
                    <a:pt x="128" y="68"/>
                  </a:cubicBezTo>
                  <a:cubicBezTo>
                    <a:pt x="131" y="69"/>
                    <a:pt x="136" y="68"/>
                    <a:pt x="139" y="68"/>
                  </a:cubicBezTo>
                  <a:cubicBezTo>
                    <a:pt x="140" y="68"/>
                    <a:pt x="143" y="68"/>
                    <a:pt x="144" y="69"/>
                  </a:cubicBezTo>
                  <a:cubicBezTo>
                    <a:pt x="145" y="70"/>
                    <a:pt x="145" y="74"/>
                    <a:pt x="146" y="76"/>
                  </a:cubicBezTo>
                  <a:cubicBezTo>
                    <a:pt x="147" y="77"/>
                    <a:pt x="149" y="79"/>
                    <a:pt x="150" y="79"/>
                  </a:cubicBezTo>
                  <a:cubicBezTo>
                    <a:pt x="151" y="79"/>
                    <a:pt x="153" y="76"/>
                    <a:pt x="154" y="75"/>
                  </a:cubicBezTo>
                  <a:cubicBezTo>
                    <a:pt x="156" y="74"/>
                    <a:pt x="158" y="73"/>
                    <a:pt x="160" y="73"/>
                  </a:cubicBezTo>
                  <a:cubicBezTo>
                    <a:pt x="161" y="73"/>
                    <a:pt x="165" y="74"/>
                    <a:pt x="165" y="75"/>
                  </a:cubicBezTo>
                  <a:cubicBezTo>
                    <a:pt x="166" y="76"/>
                    <a:pt x="165" y="78"/>
                    <a:pt x="165" y="79"/>
                  </a:cubicBezTo>
                  <a:cubicBezTo>
                    <a:pt x="166" y="81"/>
                    <a:pt x="168" y="82"/>
                    <a:pt x="169" y="83"/>
                  </a:cubicBezTo>
                  <a:cubicBezTo>
                    <a:pt x="171" y="83"/>
                    <a:pt x="175" y="82"/>
                    <a:pt x="177" y="81"/>
                  </a:cubicBezTo>
                  <a:cubicBezTo>
                    <a:pt x="178" y="80"/>
                    <a:pt x="180" y="78"/>
                    <a:pt x="180" y="77"/>
                  </a:cubicBezTo>
                  <a:cubicBezTo>
                    <a:pt x="181" y="76"/>
                    <a:pt x="181" y="73"/>
                    <a:pt x="181" y="71"/>
                  </a:cubicBezTo>
                  <a:cubicBezTo>
                    <a:pt x="181" y="69"/>
                    <a:pt x="180" y="65"/>
                    <a:pt x="181" y="64"/>
                  </a:cubicBezTo>
                  <a:cubicBezTo>
                    <a:pt x="182" y="62"/>
                    <a:pt x="186" y="60"/>
                    <a:pt x="188" y="60"/>
                  </a:cubicBezTo>
                  <a:cubicBezTo>
                    <a:pt x="190" y="60"/>
                    <a:pt x="192" y="63"/>
                    <a:pt x="194" y="64"/>
                  </a:cubicBezTo>
                  <a:cubicBezTo>
                    <a:pt x="196" y="64"/>
                    <a:pt x="199" y="62"/>
                    <a:pt x="201" y="62"/>
                  </a:cubicBezTo>
                  <a:cubicBezTo>
                    <a:pt x="202" y="62"/>
                    <a:pt x="204" y="61"/>
                    <a:pt x="205" y="61"/>
                  </a:cubicBezTo>
                  <a:cubicBezTo>
                    <a:pt x="206" y="61"/>
                    <a:pt x="208" y="63"/>
                    <a:pt x="209" y="63"/>
                  </a:cubicBezTo>
                  <a:cubicBezTo>
                    <a:pt x="211" y="63"/>
                    <a:pt x="214" y="63"/>
                    <a:pt x="215" y="62"/>
                  </a:cubicBezTo>
                  <a:cubicBezTo>
                    <a:pt x="216" y="62"/>
                    <a:pt x="217" y="59"/>
                    <a:pt x="217" y="58"/>
                  </a:cubicBezTo>
                  <a:cubicBezTo>
                    <a:pt x="219" y="57"/>
                    <a:pt x="224" y="55"/>
                    <a:pt x="227" y="55"/>
                  </a:cubicBezTo>
                  <a:cubicBezTo>
                    <a:pt x="229" y="55"/>
                    <a:pt x="231" y="57"/>
                    <a:pt x="233" y="58"/>
                  </a:cubicBezTo>
                  <a:cubicBezTo>
                    <a:pt x="234" y="59"/>
                    <a:pt x="236" y="61"/>
                    <a:pt x="238" y="60"/>
                  </a:cubicBezTo>
                  <a:cubicBezTo>
                    <a:pt x="238" y="60"/>
                    <a:pt x="238" y="57"/>
                    <a:pt x="238" y="56"/>
                  </a:cubicBezTo>
                  <a:cubicBezTo>
                    <a:pt x="238" y="55"/>
                    <a:pt x="236" y="53"/>
                    <a:pt x="236" y="52"/>
                  </a:cubicBezTo>
                  <a:cubicBezTo>
                    <a:pt x="237" y="52"/>
                    <a:pt x="239" y="51"/>
                    <a:pt x="239" y="51"/>
                  </a:cubicBezTo>
                  <a:cubicBezTo>
                    <a:pt x="241" y="50"/>
                    <a:pt x="246" y="47"/>
                    <a:pt x="245" y="45"/>
                  </a:cubicBezTo>
                  <a:cubicBezTo>
                    <a:pt x="245" y="44"/>
                    <a:pt x="241" y="44"/>
                    <a:pt x="240" y="45"/>
                  </a:cubicBezTo>
                  <a:cubicBezTo>
                    <a:pt x="239" y="45"/>
                    <a:pt x="238" y="46"/>
                    <a:pt x="237" y="45"/>
                  </a:cubicBezTo>
                  <a:cubicBezTo>
                    <a:pt x="236" y="44"/>
                    <a:pt x="235" y="41"/>
                    <a:pt x="236" y="39"/>
                  </a:cubicBezTo>
                  <a:cubicBezTo>
                    <a:pt x="236" y="38"/>
                    <a:pt x="238" y="36"/>
                    <a:pt x="239" y="35"/>
                  </a:cubicBezTo>
                  <a:cubicBezTo>
                    <a:pt x="239" y="33"/>
                    <a:pt x="238" y="30"/>
                    <a:pt x="238" y="29"/>
                  </a:cubicBezTo>
                  <a:cubicBezTo>
                    <a:pt x="239" y="28"/>
                    <a:pt x="241" y="25"/>
                    <a:pt x="242" y="25"/>
                  </a:cubicBezTo>
                  <a:cubicBezTo>
                    <a:pt x="244" y="24"/>
                    <a:pt x="248" y="23"/>
                    <a:pt x="250" y="25"/>
                  </a:cubicBezTo>
                  <a:cubicBezTo>
                    <a:pt x="251" y="26"/>
                    <a:pt x="250" y="29"/>
                    <a:pt x="251" y="30"/>
                  </a:cubicBezTo>
                  <a:cubicBezTo>
                    <a:pt x="252" y="32"/>
                    <a:pt x="257" y="32"/>
                    <a:pt x="258" y="33"/>
                  </a:cubicBezTo>
                  <a:cubicBezTo>
                    <a:pt x="260" y="34"/>
                    <a:pt x="262" y="37"/>
                    <a:pt x="263" y="37"/>
                  </a:cubicBezTo>
                  <a:cubicBezTo>
                    <a:pt x="264" y="38"/>
                    <a:pt x="268" y="39"/>
                    <a:pt x="269" y="38"/>
                  </a:cubicBezTo>
                  <a:cubicBezTo>
                    <a:pt x="271" y="37"/>
                    <a:pt x="273" y="32"/>
                    <a:pt x="274" y="29"/>
                  </a:cubicBezTo>
                  <a:cubicBezTo>
                    <a:pt x="274" y="28"/>
                    <a:pt x="274" y="25"/>
                    <a:pt x="274" y="24"/>
                  </a:cubicBezTo>
                  <a:cubicBezTo>
                    <a:pt x="273" y="23"/>
                    <a:pt x="270" y="22"/>
                    <a:pt x="270" y="21"/>
                  </a:cubicBezTo>
                  <a:cubicBezTo>
                    <a:pt x="269" y="20"/>
                    <a:pt x="270" y="17"/>
                    <a:pt x="270" y="16"/>
                  </a:cubicBezTo>
                  <a:cubicBezTo>
                    <a:pt x="271" y="15"/>
                    <a:pt x="275" y="15"/>
                    <a:pt x="276" y="14"/>
                  </a:cubicBezTo>
                  <a:cubicBezTo>
                    <a:pt x="277" y="13"/>
                    <a:pt x="277" y="11"/>
                    <a:pt x="278" y="10"/>
                  </a:cubicBezTo>
                  <a:cubicBezTo>
                    <a:pt x="280" y="10"/>
                    <a:pt x="283" y="12"/>
                    <a:pt x="284" y="13"/>
                  </a:cubicBezTo>
                  <a:cubicBezTo>
                    <a:pt x="286" y="13"/>
                    <a:pt x="289" y="12"/>
                    <a:pt x="291" y="11"/>
                  </a:cubicBezTo>
                  <a:cubicBezTo>
                    <a:pt x="293" y="10"/>
                    <a:pt x="297" y="6"/>
                    <a:pt x="299" y="5"/>
                  </a:cubicBezTo>
                  <a:cubicBezTo>
                    <a:pt x="301" y="4"/>
                    <a:pt x="305" y="2"/>
                    <a:pt x="307" y="3"/>
                  </a:cubicBezTo>
                  <a:cubicBezTo>
                    <a:pt x="308" y="3"/>
                    <a:pt x="309" y="7"/>
                    <a:pt x="311" y="7"/>
                  </a:cubicBezTo>
                  <a:cubicBezTo>
                    <a:pt x="313" y="8"/>
                    <a:pt x="316" y="6"/>
                    <a:pt x="318" y="6"/>
                  </a:cubicBezTo>
                  <a:cubicBezTo>
                    <a:pt x="319" y="7"/>
                    <a:pt x="322" y="9"/>
                    <a:pt x="323" y="8"/>
                  </a:cubicBezTo>
                  <a:cubicBezTo>
                    <a:pt x="324" y="8"/>
                    <a:pt x="325" y="5"/>
                    <a:pt x="326" y="4"/>
                  </a:cubicBezTo>
                  <a:cubicBezTo>
                    <a:pt x="327" y="3"/>
                    <a:pt x="331" y="0"/>
                    <a:pt x="332" y="1"/>
                  </a:cubicBezTo>
                  <a:cubicBezTo>
                    <a:pt x="334" y="1"/>
                    <a:pt x="335" y="5"/>
                    <a:pt x="337" y="6"/>
                  </a:cubicBezTo>
                  <a:cubicBezTo>
                    <a:pt x="338" y="7"/>
                    <a:pt x="341" y="7"/>
                    <a:pt x="344" y="7"/>
                  </a:cubicBezTo>
                  <a:cubicBezTo>
                    <a:pt x="343" y="8"/>
                    <a:pt x="343" y="9"/>
                    <a:pt x="343" y="9"/>
                  </a:cubicBezTo>
                  <a:cubicBezTo>
                    <a:pt x="343" y="11"/>
                    <a:pt x="342" y="13"/>
                    <a:pt x="342" y="14"/>
                  </a:cubicBezTo>
                  <a:cubicBezTo>
                    <a:pt x="342" y="15"/>
                    <a:pt x="342" y="18"/>
                    <a:pt x="343" y="19"/>
                  </a:cubicBezTo>
                  <a:cubicBezTo>
                    <a:pt x="344" y="21"/>
                    <a:pt x="350" y="22"/>
                    <a:pt x="352" y="24"/>
                  </a:cubicBezTo>
                  <a:cubicBezTo>
                    <a:pt x="352" y="25"/>
                    <a:pt x="354" y="27"/>
                    <a:pt x="354" y="28"/>
                  </a:cubicBezTo>
                  <a:cubicBezTo>
                    <a:pt x="355" y="29"/>
                    <a:pt x="355" y="32"/>
                    <a:pt x="356" y="33"/>
                  </a:cubicBezTo>
                  <a:cubicBezTo>
                    <a:pt x="356" y="34"/>
                    <a:pt x="357" y="36"/>
                    <a:pt x="358" y="37"/>
                  </a:cubicBezTo>
                  <a:cubicBezTo>
                    <a:pt x="359" y="38"/>
                    <a:pt x="362" y="38"/>
                    <a:pt x="363" y="39"/>
                  </a:cubicBezTo>
                  <a:cubicBezTo>
                    <a:pt x="365" y="40"/>
                    <a:pt x="366" y="42"/>
                    <a:pt x="367" y="44"/>
                  </a:cubicBezTo>
                  <a:cubicBezTo>
                    <a:pt x="368" y="46"/>
                    <a:pt x="369" y="50"/>
                    <a:pt x="370" y="52"/>
                  </a:cubicBezTo>
                  <a:cubicBezTo>
                    <a:pt x="371" y="53"/>
                    <a:pt x="374" y="56"/>
                    <a:pt x="375" y="57"/>
                  </a:cubicBezTo>
                  <a:cubicBezTo>
                    <a:pt x="377" y="59"/>
                    <a:pt x="381" y="60"/>
                    <a:pt x="383" y="62"/>
                  </a:cubicBezTo>
                  <a:cubicBezTo>
                    <a:pt x="384" y="63"/>
                    <a:pt x="386" y="66"/>
                    <a:pt x="388" y="67"/>
                  </a:cubicBezTo>
                  <a:cubicBezTo>
                    <a:pt x="388" y="67"/>
                    <a:pt x="391" y="67"/>
                    <a:pt x="392" y="67"/>
                  </a:cubicBezTo>
                  <a:cubicBezTo>
                    <a:pt x="391" y="68"/>
                    <a:pt x="390" y="71"/>
                    <a:pt x="390" y="73"/>
                  </a:cubicBezTo>
                  <a:cubicBezTo>
                    <a:pt x="389" y="74"/>
                    <a:pt x="389" y="77"/>
                    <a:pt x="388" y="78"/>
                  </a:cubicBezTo>
                  <a:cubicBezTo>
                    <a:pt x="388" y="80"/>
                    <a:pt x="386" y="82"/>
                    <a:pt x="385" y="83"/>
                  </a:cubicBezTo>
                  <a:cubicBezTo>
                    <a:pt x="385" y="84"/>
                    <a:pt x="384" y="86"/>
                    <a:pt x="383" y="87"/>
                  </a:cubicBezTo>
                  <a:cubicBezTo>
                    <a:pt x="383" y="89"/>
                    <a:pt x="382" y="92"/>
                    <a:pt x="382" y="93"/>
                  </a:cubicBezTo>
                  <a:cubicBezTo>
                    <a:pt x="381" y="94"/>
                    <a:pt x="382" y="96"/>
                    <a:pt x="383" y="97"/>
                  </a:cubicBezTo>
                  <a:cubicBezTo>
                    <a:pt x="383" y="98"/>
                    <a:pt x="384" y="101"/>
                    <a:pt x="384" y="102"/>
                  </a:cubicBezTo>
                  <a:cubicBezTo>
                    <a:pt x="384" y="103"/>
                    <a:pt x="384" y="105"/>
                    <a:pt x="383" y="106"/>
                  </a:cubicBezTo>
                  <a:cubicBezTo>
                    <a:pt x="383" y="107"/>
                    <a:pt x="380" y="108"/>
                    <a:pt x="379" y="109"/>
                  </a:cubicBezTo>
                  <a:cubicBezTo>
                    <a:pt x="378" y="110"/>
                    <a:pt x="376" y="112"/>
                    <a:pt x="375" y="112"/>
                  </a:cubicBezTo>
                  <a:cubicBezTo>
                    <a:pt x="374" y="113"/>
                    <a:pt x="373" y="115"/>
                    <a:pt x="372" y="116"/>
                  </a:cubicBezTo>
                  <a:cubicBezTo>
                    <a:pt x="371" y="116"/>
                    <a:pt x="369" y="116"/>
                    <a:pt x="369" y="116"/>
                  </a:cubicBezTo>
                  <a:cubicBezTo>
                    <a:pt x="367" y="115"/>
                    <a:pt x="367" y="112"/>
                    <a:pt x="366" y="111"/>
                  </a:cubicBezTo>
                  <a:cubicBezTo>
                    <a:pt x="366" y="110"/>
                    <a:pt x="365" y="107"/>
                    <a:pt x="364" y="105"/>
                  </a:cubicBezTo>
                  <a:cubicBezTo>
                    <a:pt x="364" y="104"/>
                    <a:pt x="362" y="102"/>
                    <a:pt x="361" y="102"/>
                  </a:cubicBezTo>
                  <a:cubicBezTo>
                    <a:pt x="360" y="102"/>
                    <a:pt x="359" y="104"/>
                    <a:pt x="359" y="104"/>
                  </a:cubicBezTo>
                  <a:cubicBezTo>
                    <a:pt x="359" y="105"/>
                    <a:pt x="358" y="107"/>
                    <a:pt x="358" y="108"/>
                  </a:cubicBezTo>
                  <a:cubicBezTo>
                    <a:pt x="358" y="109"/>
                    <a:pt x="359" y="109"/>
                    <a:pt x="360" y="109"/>
                  </a:cubicBezTo>
                  <a:cubicBezTo>
                    <a:pt x="360" y="110"/>
                    <a:pt x="361" y="111"/>
                    <a:pt x="362" y="111"/>
                  </a:cubicBezTo>
                  <a:cubicBezTo>
                    <a:pt x="362" y="112"/>
                    <a:pt x="363" y="113"/>
                    <a:pt x="363" y="113"/>
                  </a:cubicBezTo>
                  <a:cubicBezTo>
                    <a:pt x="363" y="114"/>
                    <a:pt x="362" y="115"/>
                    <a:pt x="361" y="115"/>
                  </a:cubicBezTo>
                  <a:cubicBezTo>
                    <a:pt x="360" y="115"/>
                    <a:pt x="358" y="115"/>
                    <a:pt x="357" y="114"/>
                  </a:cubicBezTo>
                  <a:cubicBezTo>
                    <a:pt x="356" y="114"/>
                    <a:pt x="356" y="112"/>
                    <a:pt x="355" y="112"/>
                  </a:cubicBezTo>
                  <a:cubicBezTo>
                    <a:pt x="355" y="112"/>
                    <a:pt x="353" y="112"/>
                    <a:pt x="352" y="112"/>
                  </a:cubicBezTo>
                  <a:cubicBezTo>
                    <a:pt x="352" y="112"/>
                    <a:pt x="351" y="114"/>
                    <a:pt x="350" y="114"/>
                  </a:cubicBezTo>
                  <a:cubicBezTo>
                    <a:pt x="349" y="114"/>
                    <a:pt x="348" y="113"/>
                    <a:pt x="347" y="113"/>
                  </a:cubicBezTo>
                  <a:cubicBezTo>
                    <a:pt x="346" y="112"/>
                    <a:pt x="344" y="110"/>
                    <a:pt x="342" y="108"/>
                  </a:cubicBezTo>
                  <a:cubicBezTo>
                    <a:pt x="341" y="107"/>
                    <a:pt x="340" y="104"/>
                    <a:pt x="338" y="102"/>
                  </a:cubicBezTo>
                  <a:cubicBezTo>
                    <a:pt x="337" y="101"/>
                    <a:pt x="333" y="100"/>
                    <a:pt x="332" y="99"/>
                  </a:cubicBezTo>
                  <a:cubicBezTo>
                    <a:pt x="331" y="99"/>
                    <a:pt x="329" y="97"/>
                    <a:pt x="329" y="97"/>
                  </a:cubicBezTo>
                  <a:cubicBezTo>
                    <a:pt x="328" y="98"/>
                    <a:pt x="329" y="100"/>
                    <a:pt x="329" y="101"/>
                  </a:cubicBezTo>
                  <a:cubicBezTo>
                    <a:pt x="330" y="102"/>
                    <a:pt x="330" y="105"/>
                    <a:pt x="331" y="106"/>
                  </a:cubicBezTo>
                  <a:cubicBezTo>
                    <a:pt x="332" y="107"/>
                    <a:pt x="335" y="109"/>
                    <a:pt x="336" y="110"/>
                  </a:cubicBezTo>
                  <a:cubicBezTo>
                    <a:pt x="337" y="110"/>
                    <a:pt x="340" y="110"/>
                    <a:pt x="340" y="112"/>
                  </a:cubicBezTo>
                  <a:cubicBezTo>
                    <a:pt x="340" y="112"/>
                    <a:pt x="339" y="112"/>
                    <a:pt x="339" y="113"/>
                  </a:cubicBezTo>
                  <a:cubicBezTo>
                    <a:pt x="338" y="113"/>
                    <a:pt x="337" y="115"/>
                    <a:pt x="336" y="115"/>
                  </a:cubicBezTo>
                  <a:cubicBezTo>
                    <a:pt x="336" y="116"/>
                    <a:pt x="337" y="117"/>
                    <a:pt x="337" y="118"/>
                  </a:cubicBezTo>
                  <a:cubicBezTo>
                    <a:pt x="338" y="119"/>
                    <a:pt x="340" y="120"/>
                    <a:pt x="341" y="121"/>
                  </a:cubicBezTo>
                  <a:cubicBezTo>
                    <a:pt x="342" y="122"/>
                    <a:pt x="343" y="124"/>
                    <a:pt x="344" y="125"/>
                  </a:cubicBezTo>
                  <a:cubicBezTo>
                    <a:pt x="344" y="126"/>
                    <a:pt x="345" y="126"/>
                    <a:pt x="345" y="127"/>
                  </a:cubicBezTo>
                  <a:cubicBezTo>
                    <a:pt x="346" y="128"/>
                    <a:pt x="346" y="130"/>
                    <a:pt x="346" y="131"/>
                  </a:cubicBezTo>
                  <a:cubicBezTo>
                    <a:pt x="346" y="132"/>
                    <a:pt x="345" y="134"/>
                    <a:pt x="344" y="135"/>
                  </a:cubicBezTo>
                  <a:cubicBezTo>
                    <a:pt x="343" y="135"/>
                    <a:pt x="341" y="136"/>
                    <a:pt x="340" y="136"/>
                  </a:cubicBezTo>
                  <a:cubicBezTo>
                    <a:pt x="339" y="135"/>
                    <a:pt x="338" y="134"/>
                    <a:pt x="338" y="133"/>
                  </a:cubicBezTo>
                  <a:cubicBezTo>
                    <a:pt x="337" y="132"/>
                    <a:pt x="338" y="130"/>
                    <a:pt x="338" y="129"/>
                  </a:cubicBezTo>
                  <a:cubicBezTo>
                    <a:pt x="338" y="128"/>
                    <a:pt x="336" y="127"/>
                    <a:pt x="336" y="126"/>
                  </a:cubicBezTo>
                  <a:cubicBezTo>
                    <a:pt x="335" y="125"/>
                    <a:pt x="334" y="124"/>
                    <a:pt x="333" y="123"/>
                  </a:cubicBezTo>
                  <a:cubicBezTo>
                    <a:pt x="332" y="123"/>
                    <a:pt x="330" y="124"/>
                    <a:pt x="329" y="124"/>
                  </a:cubicBezTo>
                  <a:cubicBezTo>
                    <a:pt x="329" y="123"/>
                    <a:pt x="328" y="122"/>
                    <a:pt x="327" y="121"/>
                  </a:cubicBezTo>
                  <a:cubicBezTo>
                    <a:pt x="327" y="120"/>
                    <a:pt x="325" y="118"/>
                    <a:pt x="324" y="117"/>
                  </a:cubicBezTo>
                  <a:cubicBezTo>
                    <a:pt x="324" y="116"/>
                    <a:pt x="323" y="115"/>
                    <a:pt x="322" y="115"/>
                  </a:cubicBezTo>
                  <a:cubicBezTo>
                    <a:pt x="321" y="115"/>
                    <a:pt x="320" y="115"/>
                    <a:pt x="320" y="115"/>
                  </a:cubicBezTo>
                  <a:cubicBezTo>
                    <a:pt x="319" y="116"/>
                    <a:pt x="320" y="118"/>
                    <a:pt x="321" y="119"/>
                  </a:cubicBezTo>
                  <a:cubicBezTo>
                    <a:pt x="321" y="120"/>
                    <a:pt x="323" y="122"/>
                    <a:pt x="323" y="123"/>
                  </a:cubicBezTo>
                  <a:cubicBezTo>
                    <a:pt x="324" y="124"/>
                    <a:pt x="325" y="125"/>
                    <a:pt x="325" y="125"/>
                  </a:cubicBezTo>
                  <a:cubicBezTo>
                    <a:pt x="325" y="126"/>
                    <a:pt x="325" y="128"/>
                    <a:pt x="325" y="129"/>
                  </a:cubicBezTo>
                  <a:cubicBezTo>
                    <a:pt x="325" y="130"/>
                    <a:pt x="325" y="132"/>
                    <a:pt x="324" y="133"/>
                  </a:cubicBezTo>
                  <a:cubicBezTo>
                    <a:pt x="324" y="134"/>
                    <a:pt x="323" y="136"/>
                    <a:pt x="324" y="137"/>
                  </a:cubicBezTo>
                  <a:cubicBezTo>
                    <a:pt x="324" y="138"/>
                    <a:pt x="325" y="140"/>
                    <a:pt x="326" y="141"/>
                  </a:cubicBezTo>
                  <a:cubicBezTo>
                    <a:pt x="326" y="142"/>
                    <a:pt x="328" y="143"/>
                    <a:pt x="328" y="144"/>
                  </a:cubicBezTo>
                  <a:cubicBezTo>
                    <a:pt x="328" y="145"/>
                    <a:pt x="328" y="147"/>
                    <a:pt x="327" y="148"/>
                  </a:cubicBezTo>
                  <a:cubicBezTo>
                    <a:pt x="327" y="148"/>
                    <a:pt x="325" y="148"/>
                    <a:pt x="325" y="148"/>
                  </a:cubicBezTo>
                  <a:cubicBezTo>
                    <a:pt x="324" y="148"/>
                    <a:pt x="322" y="147"/>
                    <a:pt x="322" y="147"/>
                  </a:cubicBezTo>
                  <a:cubicBezTo>
                    <a:pt x="321" y="146"/>
                    <a:pt x="321" y="144"/>
                    <a:pt x="321" y="143"/>
                  </a:cubicBezTo>
                  <a:cubicBezTo>
                    <a:pt x="320" y="142"/>
                    <a:pt x="319" y="141"/>
                    <a:pt x="319" y="140"/>
                  </a:cubicBezTo>
                  <a:cubicBezTo>
                    <a:pt x="318" y="140"/>
                    <a:pt x="317" y="139"/>
                    <a:pt x="317" y="139"/>
                  </a:cubicBezTo>
                  <a:cubicBezTo>
                    <a:pt x="316" y="139"/>
                    <a:pt x="315" y="139"/>
                    <a:pt x="315" y="139"/>
                  </a:cubicBezTo>
                  <a:cubicBezTo>
                    <a:pt x="314" y="138"/>
                    <a:pt x="314" y="136"/>
                    <a:pt x="314" y="136"/>
                  </a:cubicBezTo>
                  <a:cubicBezTo>
                    <a:pt x="313" y="135"/>
                    <a:pt x="312" y="133"/>
                    <a:pt x="310" y="132"/>
                  </a:cubicBezTo>
                  <a:cubicBezTo>
                    <a:pt x="310" y="132"/>
                    <a:pt x="308" y="133"/>
                    <a:pt x="307" y="134"/>
                  </a:cubicBezTo>
                  <a:cubicBezTo>
                    <a:pt x="307" y="134"/>
                    <a:pt x="305" y="136"/>
                    <a:pt x="305" y="137"/>
                  </a:cubicBezTo>
                  <a:cubicBezTo>
                    <a:pt x="305" y="138"/>
                    <a:pt x="306" y="139"/>
                    <a:pt x="307" y="140"/>
                  </a:cubicBezTo>
                  <a:cubicBezTo>
                    <a:pt x="308" y="140"/>
                    <a:pt x="309" y="140"/>
                    <a:pt x="310" y="141"/>
                  </a:cubicBezTo>
                  <a:cubicBezTo>
                    <a:pt x="311" y="141"/>
                    <a:pt x="312" y="142"/>
                    <a:pt x="312" y="143"/>
                  </a:cubicBezTo>
                  <a:cubicBezTo>
                    <a:pt x="313" y="143"/>
                    <a:pt x="314" y="143"/>
                    <a:pt x="315" y="143"/>
                  </a:cubicBezTo>
                  <a:cubicBezTo>
                    <a:pt x="315" y="144"/>
                    <a:pt x="315" y="145"/>
                    <a:pt x="314" y="145"/>
                  </a:cubicBezTo>
                  <a:cubicBezTo>
                    <a:pt x="314" y="146"/>
                    <a:pt x="313" y="147"/>
                    <a:pt x="313" y="148"/>
                  </a:cubicBezTo>
                  <a:cubicBezTo>
                    <a:pt x="312" y="148"/>
                    <a:pt x="311" y="150"/>
                    <a:pt x="311" y="150"/>
                  </a:cubicBezTo>
                  <a:cubicBezTo>
                    <a:pt x="310" y="150"/>
                    <a:pt x="307" y="149"/>
                    <a:pt x="306" y="149"/>
                  </a:cubicBezTo>
                  <a:cubicBezTo>
                    <a:pt x="305" y="148"/>
                    <a:pt x="303" y="147"/>
                    <a:pt x="303" y="146"/>
                  </a:cubicBezTo>
                  <a:cubicBezTo>
                    <a:pt x="302" y="145"/>
                    <a:pt x="300" y="143"/>
                    <a:pt x="299" y="141"/>
                  </a:cubicBezTo>
                  <a:cubicBezTo>
                    <a:pt x="298" y="140"/>
                    <a:pt x="297" y="138"/>
                    <a:pt x="296" y="137"/>
                  </a:cubicBezTo>
                  <a:cubicBezTo>
                    <a:pt x="296" y="136"/>
                    <a:pt x="297" y="133"/>
                    <a:pt x="297" y="132"/>
                  </a:cubicBezTo>
                  <a:cubicBezTo>
                    <a:pt x="298" y="131"/>
                    <a:pt x="300" y="130"/>
                    <a:pt x="300" y="129"/>
                  </a:cubicBezTo>
                  <a:cubicBezTo>
                    <a:pt x="301" y="128"/>
                    <a:pt x="302" y="126"/>
                    <a:pt x="302" y="126"/>
                  </a:cubicBezTo>
                  <a:cubicBezTo>
                    <a:pt x="302" y="125"/>
                    <a:pt x="301" y="124"/>
                    <a:pt x="300" y="124"/>
                  </a:cubicBezTo>
                  <a:cubicBezTo>
                    <a:pt x="300" y="124"/>
                    <a:pt x="298" y="123"/>
                    <a:pt x="298" y="124"/>
                  </a:cubicBezTo>
                  <a:cubicBezTo>
                    <a:pt x="297" y="124"/>
                    <a:pt x="296" y="125"/>
                    <a:pt x="296" y="125"/>
                  </a:cubicBezTo>
                  <a:cubicBezTo>
                    <a:pt x="295" y="126"/>
                    <a:pt x="295" y="128"/>
                    <a:pt x="294" y="128"/>
                  </a:cubicBezTo>
                  <a:cubicBezTo>
                    <a:pt x="294" y="129"/>
                    <a:pt x="293" y="130"/>
                    <a:pt x="292" y="130"/>
                  </a:cubicBezTo>
                  <a:cubicBezTo>
                    <a:pt x="291" y="131"/>
                    <a:pt x="289" y="130"/>
                    <a:pt x="289" y="130"/>
                  </a:cubicBezTo>
                  <a:cubicBezTo>
                    <a:pt x="288" y="130"/>
                    <a:pt x="287" y="131"/>
                    <a:pt x="286" y="132"/>
                  </a:cubicBezTo>
                  <a:cubicBezTo>
                    <a:pt x="286" y="133"/>
                    <a:pt x="286" y="135"/>
                    <a:pt x="286" y="136"/>
                  </a:cubicBezTo>
                  <a:cubicBezTo>
                    <a:pt x="286" y="137"/>
                    <a:pt x="286" y="138"/>
                    <a:pt x="285" y="139"/>
                  </a:cubicBezTo>
                  <a:cubicBezTo>
                    <a:pt x="285" y="140"/>
                    <a:pt x="284" y="141"/>
                    <a:pt x="284" y="142"/>
                  </a:cubicBezTo>
                  <a:cubicBezTo>
                    <a:pt x="284" y="142"/>
                    <a:pt x="283" y="144"/>
                    <a:pt x="282" y="144"/>
                  </a:cubicBezTo>
                  <a:cubicBezTo>
                    <a:pt x="282" y="145"/>
                    <a:pt x="282" y="147"/>
                    <a:pt x="282" y="148"/>
                  </a:cubicBezTo>
                  <a:cubicBezTo>
                    <a:pt x="281" y="148"/>
                    <a:pt x="280" y="149"/>
                    <a:pt x="280" y="149"/>
                  </a:cubicBezTo>
                  <a:cubicBezTo>
                    <a:pt x="279" y="149"/>
                    <a:pt x="278" y="148"/>
                    <a:pt x="277" y="148"/>
                  </a:cubicBezTo>
                  <a:cubicBezTo>
                    <a:pt x="277" y="148"/>
                    <a:pt x="275" y="148"/>
                    <a:pt x="275" y="148"/>
                  </a:cubicBezTo>
                  <a:cubicBezTo>
                    <a:pt x="274" y="149"/>
                    <a:pt x="272" y="150"/>
                    <a:pt x="271" y="150"/>
                  </a:cubicBezTo>
                  <a:cubicBezTo>
                    <a:pt x="270" y="150"/>
                    <a:pt x="269" y="150"/>
                    <a:pt x="268" y="149"/>
                  </a:cubicBezTo>
                  <a:cubicBezTo>
                    <a:pt x="267" y="149"/>
                    <a:pt x="267" y="147"/>
                    <a:pt x="266" y="146"/>
                  </a:cubicBezTo>
                  <a:cubicBezTo>
                    <a:pt x="266" y="146"/>
                    <a:pt x="264" y="146"/>
                    <a:pt x="263" y="146"/>
                  </a:cubicBezTo>
                  <a:cubicBezTo>
                    <a:pt x="262" y="147"/>
                    <a:pt x="262" y="149"/>
                    <a:pt x="261" y="149"/>
                  </a:cubicBezTo>
                  <a:cubicBezTo>
                    <a:pt x="260" y="150"/>
                    <a:pt x="257" y="150"/>
                    <a:pt x="256" y="150"/>
                  </a:cubicBezTo>
                  <a:cubicBezTo>
                    <a:pt x="255" y="150"/>
                    <a:pt x="253" y="149"/>
                    <a:pt x="252" y="149"/>
                  </a:cubicBezTo>
                  <a:cubicBezTo>
                    <a:pt x="251" y="149"/>
                    <a:pt x="250" y="150"/>
                    <a:pt x="250" y="151"/>
                  </a:cubicBezTo>
                  <a:cubicBezTo>
                    <a:pt x="249" y="151"/>
                    <a:pt x="247" y="151"/>
                    <a:pt x="247" y="152"/>
                  </a:cubicBezTo>
                  <a:cubicBezTo>
                    <a:pt x="246" y="152"/>
                    <a:pt x="245" y="154"/>
                    <a:pt x="245" y="155"/>
                  </a:cubicBezTo>
                  <a:cubicBezTo>
                    <a:pt x="246" y="156"/>
                    <a:pt x="247" y="156"/>
                    <a:pt x="247" y="157"/>
                  </a:cubicBezTo>
                  <a:cubicBezTo>
                    <a:pt x="248" y="157"/>
                    <a:pt x="249" y="157"/>
                    <a:pt x="250" y="157"/>
                  </a:cubicBezTo>
                  <a:cubicBezTo>
                    <a:pt x="250" y="158"/>
                    <a:pt x="249" y="160"/>
                    <a:pt x="249" y="161"/>
                  </a:cubicBezTo>
                  <a:cubicBezTo>
                    <a:pt x="249" y="161"/>
                    <a:pt x="248" y="163"/>
                    <a:pt x="247" y="163"/>
                  </a:cubicBezTo>
                  <a:cubicBezTo>
                    <a:pt x="246" y="164"/>
                    <a:pt x="244" y="165"/>
                    <a:pt x="243" y="165"/>
                  </a:cubicBezTo>
                  <a:cubicBezTo>
                    <a:pt x="242" y="165"/>
                    <a:pt x="241" y="164"/>
                    <a:pt x="241" y="164"/>
                  </a:cubicBezTo>
                  <a:cubicBezTo>
                    <a:pt x="240" y="163"/>
                    <a:pt x="240" y="161"/>
                    <a:pt x="239" y="160"/>
                  </a:cubicBezTo>
                  <a:cubicBezTo>
                    <a:pt x="238" y="160"/>
                    <a:pt x="236" y="161"/>
                    <a:pt x="235" y="162"/>
                  </a:cubicBezTo>
                  <a:cubicBezTo>
                    <a:pt x="234" y="163"/>
                    <a:pt x="233" y="164"/>
                    <a:pt x="233" y="165"/>
                  </a:cubicBezTo>
                  <a:cubicBezTo>
                    <a:pt x="233" y="166"/>
                    <a:pt x="235" y="168"/>
                    <a:pt x="235" y="169"/>
                  </a:cubicBezTo>
                  <a:cubicBezTo>
                    <a:pt x="235" y="170"/>
                    <a:pt x="235" y="171"/>
                    <a:pt x="235" y="172"/>
                  </a:cubicBezTo>
                  <a:cubicBezTo>
                    <a:pt x="234" y="172"/>
                    <a:pt x="233" y="173"/>
                    <a:pt x="232" y="173"/>
                  </a:cubicBezTo>
                  <a:cubicBezTo>
                    <a:pt x="231" y="173"/>
                    <a:pt x="229" y="173"/>
                    <a:pt x="228" y="172"/>
                  </a:cubicBezTo>
                  <a:cubicBezTo>
                    <a:pt x="227" y="171"/>
                    <a:pt x="228" y="168"/>
                    <a:pt x="227" y="168"/>
                  </a:cubicBezTo>
                  <a:cubicBezTo>
                    <a:pt x="227" y="167"/>
                    <a:pt x="225" y="167"/>
                    <a:pt x="224" y="167"/>
                  </a:cubicBezTo>
                  <a:cubicBezTo>
                    <a:pt x="223" y="168"/>
                    <a:pt x="224" y="170"/>
                    <a:pt x="224" y="171"/>
                  </a:cubicBezTo>
                  <a:cubicBezTo>
                    <a:pt x="223" y="172"/>
                    <a:pt x="221" y="174"/>
                    <a:pt x="220" y="175"/>
                  </a:cubicBezTo>
                  <a:cubicBezTo>
                    <a:pt x="219" y="175"/>
                    <a:pt x="216" y="175"/>
                    <a:pt x="214" y="175"/>
                  </a:cubicBezTo>
                  <a:cubicBezTo>
                    <a:pt x="213" y="174"/>
                    <a:pt x="211" y="173"/>
                    <a:pt x="211" y="172"/>
                  </a:cubicBezTo>
                  <a:cubicBezTo>
                    <a:pt x="211" y="171"/>
                    <a:pt x="211" y="170"/>
                    <a:pt x="211" y="169"/>
                  </a:cubicBezTo>
                  <a:cubicBezTo>
                    <a:pt x="212" y="168"/>
                    <a:pt x="212" y="165"/>
                    <a:pt x="212" y="164"/>
                  </a:cubicBezTo>
                  <a:cubicBezTo>
                    <a:pt x="212" y="164"/>
                    <a:pt x="211" y="162"/>
                    <a:pt x="211" y="162"/>
                  </a:cubicBezTo>
                  <a:cubicBezTo>
                    <a:pt x="210" y="162"/>
                    <a:pt x="208" y="163"/>
                    <a:pt x="208" y="163"/>
                  </a:cubicBezTo>
                  <a:cubicBezTo>
                    <a:pt x="207" y="164"/>
                    <a:pt x="207" y="167"/>
                    <a:pt x="206" y="168"/>
                  </a:cubicBezTo>
                  <a:cubicBezTo>
                    <a:pt x="206" y="169"/>
                    <a:pt x="205" y="171"/>
                    <a:pt x="205" y="171"/>
                  </a:cubicBezTo>
                  <a:cubicBezTo>
                    <a:pt x="204" y="172"/>
                    <a:pt x="202" y="173"/>
                    <a:pt x="201" y="174"/>
                  </a:cubicBezTo>
                  <a:cubicBezTo>
                    <a:pt x="200" y="174"/>
                    <a:pt x="197" y="174"/>
                    <a:pt x="195" y="175"/>
                  </a:cubicBezTo>
                  <a:cubicBezTo>
                    <a:pt x="195" y="175"/>
                    <a:pt x="195" y="177"/>
                    <a:pt x="194" y="177"/>
                  </a:cubicBezTo>
                  <a:cubicBezTo>
                    <a:pt x="193" y="178"/>
                    <a:pt x="191" y="179"/>
                    <a:pt x="190" y="178"/>
                  </a:cubicBezTo>
                  <a:cubicBezTo>
                    <a:pt x="189" y="178"/>
                    <a:pt x="188" y="177"/>
                    <a:pt x="188" y="176"/>
                  </a:cubicBezTo>
                  <a:cubicBezTo>
                    <a:pt x="187" y="175"/>
                    <a:pt x="186" y="174"/>
                    <a:pt x="186" y="173"/>
                  </a:cubicBezTo>
                  <a:cubicBezTo>
                    <a:pt x="185" y="172"/>
                    <a:pt x="184" y="170"/>
                    <a:pt x="183" y="170"/>
                  </a:cubicBezTo>
                  <a:cubicBezTo>
                    <a:pt x="183" y="170"/>
                    <a:pt x="181" y="171"/>
                    <a:pt x="181" y="172"/>
                  </a:cubicBezTo>
                  <a:cubicBezTo>
                    <a:pt x="180" y="173"/>
                    <a:pt x="181" y="175"/>
                    <a:pt x="181" y="177"/>
                  </a:cubicBezTo>
                  <a:cubicBezTo>
                    <a:pt x="181" y="178"/>
                    <a:pt x="183" y="181"/>
                    <a:pt x="183" y="183"/>
                  </a:cubicBezTo>
                  <a:cubicBezTo>
                    <a:pt x="184" y="183"/>
                    <a:pt x="185" y="185"/>
                    <a:pt x="185" y="186"/>
                  </a:cubicBezTo>
                  <a:cubicBezTo>
                    <a:pt x="185" y="188"/>
                    <a:pt x="183" y="190"/>
                    <a:pt x="182" y="192"/>
                  </a:cubicBezTo>
                  <a:cubicBezTo>
                    <a:pt x="181" y="193"/>
                    <a:pt x="179" y="195"/>
                    <a:pt x="178" y="196"/>
                  </a:cubicBezTo>
                  <a:cubicBezTo>
                    <a:pt x="177" y="197"/>
                    <a:pt x="175" y="199"/>
                    <a:pt x="175" y="200"/>
                  </a:cubicBezTo>
                  <a:cubicBezTo>
                    <a:pt x="174" y="200"/>
                    <a:pt x="174" y="202"/>
                    <a:pt x="174" y="202"/>
                  </a:cubicBezTo>
                  <a:cubicBezTo>
                    <a:pt x="173" y="203"/>
                    <a:pt x="172" y="204"/>
                    <a:pt x="171" y="205"/>
                  </a:cubicBezTo>
                  <a:cubicBezTo>
                    <a:pt x="170" y="205"/>
                    <a:pt x="169" y="206"/>
                    <a:pt x="168" y="206"/>
                  </a:cubicBezTo>
                  <a:cubicBezTo>
                    <a:pt x="167" y="205"/>
                    <a:pt x="166" y="203"/>
                    <a:pt x="166" y="202"/>
                  </a:cubicBezTo>
                  <a:cubicBezTo>
                    <a:pt x="166" y="201"/>
                    <a:pt x="166" y="200"/>
                    <a:pt x="167" y="199"/>
                  </a:cubicBezTo>
                  <a:cubicBezTo>
                    <a:pt x="167" y="198"/>
                    <a:pt x="169" y="196"/>
                    <a:pt x="170" y="195"/>
                  </a:cubicBezTo>
                  <a:cubicBezTo>
                    <a:pt x="170" y="195"/>
                    <a:pt x="170" y="193"/>
                    <a:pt x="170" y="192"/>
                  </a:cubicBezTo>
                  <a:cubicBezTo>
                    <a:pt x="169" y="192"/>
                    <a:pt x="168" y="192"/>
                    <a:pt x="167" y="192"/>
                  </a:cubicBezTo>
                  <a:cubicBezTo>
                    <a:pt x="167" y="192"/>
                    <a:pt x="166" y="193"/>
                    <a:pt x="165" y="193"/>
                  </a:cubicBezTo>
                  <a:cubicBezTo>
                    <a:pt x="164" y="194"/>
                    <a:pt x="163" y="195"/>
                    <a:pt x="163" y="196"/>
                  </a:cubicBezTo>
                  <a:cubicBezTo>
                    <a:pt x="163" y="197"/>
                    <a:pt x="163" y="199"/>
                    <a:pt x="162" y="200"/>
                  </a:cubicBezTo>
                  <a:cubicBezTo>
                    <a:pt x="162" y="200"/>
                    <a:pt x="160" y="201"/>
                    <a:pt x="159" y="201"/>
                  </a:cubicBezTo>
                  <a:cubicBezTo>
                    <a:pt x="159" y="201"/>
                    <a:pt x="157" y="201"/>
                    <a:pt x="156" y="200"/>
                  </a:cubicBezTo>
                  <a:cubicBezTo>
                    <a:pt x="156" y="200"/>
                    <a:pt x="156" y="198"/>
                    <a:pt x="156" y="198"/>
                  </a:cubicBezTo>
                  <a:cubicBezTo>
                    <a:pt x="157" y="197"/>
                    <a:pt x="158" y="195"/>
                    <a:pt x="159" y="194"/>
                  </a:cubicBezTo>
                  <a:cubicBezTo>
                    <a:pt x="159" y="193"/>
                    <a:pt x="159" y="191"/>
                    <a:pt x="158" y="190"/>
                  </a:cubicBezTo>
                  <a:cubicBezTo>
                    <a:pt x="158" y="189"/>
                    <a:pt x="157" y="188"/>
                    <a:pt x="156" y="188"/>
                  </a:cubicBezTo>
                  <a:cubicBezTo>
                    <a:pt x="156" y="188"/>
                    <a:pt x="154" y="188"/>
                    <a:pt x="154" y="189"/>
                  </a:cubicBezTo>
                  <a:cubicBezTo>
                    <a:pt x="153" y="189"/>
                    <a:pt x="152" y="192"/>
                    <a:pt x="152" y="193"/>
                  </a:cubicBezTo>
                  <a:cubicBezTo>
                    <a:pt x="151" y="193"/>
                    <a:pt x="149" y="194"/>
                    <a:pt x="148" y="195"/>
                  </a:cubicBezTo>
                  <a:cubicBezTo>
                    <a:pt x="148" y="195"/>
                    <a:pt x="147" y="196"/>
                    <a:pt x="146" y="196"/>
                  </a:cubicBezTo>
                  <a:cubicBezTo>
                    <a:pt x="145" y="196"/>
                    <a:pt x="144" y="195"/>
                    <a:pt x="143" y="195"/>
                  </a:cubicBezTo>
                  <a:cubicBezTo>
                    <a:pt x="142" y="195"/>
                    <a:pt x="140" y="195"/>
                    <a:pt x="139" y="195"/>
                  </a:cubicBezTo>
                  <a:cubicBezTo>
                    <a:pt x="138" y="195"/>
                    <a:pt x="136" y="197"/>
                    <a:pt x="135" y="198"/>
                  </a:cubicBezTo>
                  <a:cubicBezTo>
                    <a:pt x="134" y="198"/>
                    <a:pt x="132" y="196"/>
                    <a:pt x="131" y="196"/>
                  </a:cubicBezTo>
                  <a:cubicBezTo>
                    <a:pt x="130" y="196"/>
                    <a:pt x="129" y="198"/>
                    <a:pt x="128" y="198"/>
                  </a:cubicBezTo>
                  <a:cubicBezTo>
                    <a:pt x="127" y="199"/>
                    <a:pt x="126" y="200"/>
                    <a:pt x="124" y="200"/>
                  </a:cubicBezTo>
                  <a:cubicBezTo>
                    <a:pt x="124" y="201"/>
                    <a:pt x="122" y="200"/>
                    <a:pt x="122" y="200"/>
                  </a:cubicBezTo>
                  <a:cubicBezTo>
                    <a:pt x="121" y="200"/>
                    <a:pt x="120" y="198"/>
                    <a:pt x="119" y="198"/>
                  </a:cubicBezTo>
                  <a:cubicBezTo>
                    <a:pt x="118" y="198"/>
                    <a:pt x="117" y="199"/>
                    <a:pt x="117" y="200"/>
                  </a:cubicBezTo>
                  <a:cubicBezTo>
                    <a:pt x="116" y="200"/>
                    <a:pt x="116" y="202"/>
                    <a:pt x="115" y="202"/>
                  </a:cubicBezTo>
                  <a:cubicBezTo>
                    <a:pt x="115" y="203"/>
                    <a:pt x="113" y="204"/>
                    <a:pt x="113" y="204"/>
                  </a:cubicBezTo>
                  <a:cubicBezTo>
                    <a:pt x="111" y="204"/>
                    <a:pt x="109" y="204"/>
                    <a:pt x="107" y="204"/>
                  </a:cubicBezTo>
                  <a:cubicBezTo>
                    <a:pt x="107" y="205"/>
                    <a:pt x="105" y="206"/>
                    <a:pt x="104" y="206"/>
                  </a:cubicBezTo>
                  <a:cubicBezTo>
                    <a:pt x="104" y="207"/>
                    <a:pt x="102" y="208"/>
                    <a:pt x="102" y="209"/>
                  </a:cubicBezTo>
                  <a:cubicBezTo>
                    <a:pt x="101" y="210"/>
                    <a:pt x="99" y="211"/>
                    <a:pt x="99" y="212"/>
                  </a:cubicBezTo>
                  <a:cubicBezTo>
                    <a:pt x="98" y="212"/>
                    <a:pt x="96" y="213"/>
                    <a:pt x="95" y="213"/>
                  </a:cubicBezTo>
                  <a:cubicBezTo>
                    <a:pt x="93" y="213"/>
                    <a:pt x="90" y="212"/>
                    <a:pt x="89" y="212"/>
                  </a:cubicBezTo>
                  <a:cubicBezTo>
                    <a:pt x="87" y="211"/>
                    <a:pt x="84" y="209"/>
                    <a:pt x="82" y="209"/>
                  </a:cubicBezTo>
                  <a:cubicBezTo>
                    <a:pt x="81" y="209"/>
                    <a:pt x="79" y="211"/>
                    <a:pt x="78" y="211"/>
                  </a:cubicBezTo>
                  <a:cubicBezTo>
                    <a:pt x="77" y="211"/>
                    <a:pt x="76" y="210"/>
                    <a:pt x="75" y="210"/>
                  </a:cubicBezTo>
                  <a:cubicBezTo>
                    <a:pt x="75" y="209"/>
                    <a:pt x="74" y="208"/>
                    <a:pt x="73" y="208"/>
                  </a:cubicBezTo>
                  <a:cubicBezTo>
                    <a:pt x="72" y="208"/>
                    <a:pt x="70" y="208"/>
                    <a:pt x="69" y="208"/>
                  </a:cubicBezTo>
                  <a:cubicBezTo>
                    <a:pt x="68" y="208"/>
                    <a:pt x="65" y="209"/>
                    <a:pt x="64" y="209"/>
                  </a:cubicBezTo>
                  <a:cubicBezTo>
                    <a:pt x="63" y="210"/>
                    <a:pt x="62" y="211"/>
                    <a:pt x="61" y="211"/>
                  </a:cubicBezTo>
                  <a:cubicBezTo>
                    <a:pt x="61" y="211"/>
                    <a:pt x="60" y="209"/>
                    <a:pt x="60" y="209"/>
                  </a:cubicBezTo>
                  <a:cubicBezTo>
                    <a:pt x="60" y="208"/>
                    <a:pt x="61" y="207"/>
                    <a:pt x="61" y="206"/>
                  </a:cubicBezTo>
                  <a:cubicBezTo>
                    <a:pt x="62" y="204"/>
                    <a:pt x="65" y="202"/>
                    <a:pt x="66" y="201"/>
                  </a:cubicBezTo>
                  <a:cubicBezTo>
                    <a:pt x="67" y="200"/>
                    <a:pt x="70" y="197"/>
                    <a:pt x="71" y="195"/>
                  </a:cubicBezTo>
                  <a:cubicBezTo>
                    <a:pt x="71" y="194"/>
                    <a:pt x="71" y="192"/>
                    <a:pt x="71" y="191"/>
                  </a:cubicBezTo>
                  <a:cubicBezTo>
                    <a:pt x="70" y="190"/>
                    <a:pt x="70" y="188"/>
                    <a:pt x="70" y="188"/>
                  </a:cubicBezTo>
                  <a:cubicBezTo>
                    <a:pt x="68" y="187"/>
                    <a:pt x="66" y="190"/>
                    <a:pt x="65" y="191"/>
                  </a:cubicBezTo>
                  <a:cubicBezTo>
                    <a:pt x="64" y="192"/>
                    <a:pt x="63" y="194"/>
                    <a:pt x="62" y="196"/>
                  </a:cubicBezTo>
                  <a:cubicBezTo>
                    <a:pt x="62" y="196"/>
                    <a:pt x="61" y="198"/>
                    <a:pt x="61" y="199"/>
                  </a:cubicBezTo>
                  <a:cubicBezTo>
                    <a:pt x="60" y="200"/>
                    <a:pt x="59" y="202"/>
                    <a:pt x="58" y="203"/>
                  </a:cubicBezTo>
                  <a:cubicBezTo>
                    <a:pt x="57" y="203"/>
                    <a:pt x="56" y="205"/>
                    <a:pt x="55" y="206"/>
                  </a:cubicBezTo>
                  <a:cubicBezTo>
                    <a:pt x="55" y="207"/>
                    <a:pt x="54" y="209"/>
                    <a:pt x="53" y="210"/>
                  </a:cubicBezTo>
                  <a:cubicBezTo>
                    <a:pt x="53" y="211"/>
                    <a:pt x="51" y="213"/>
                    <a:pt x="51" y="214"/>
                  </a:cubicBezTo>
                  <a:cubicBezTo>
                    <a:pt x="50" y="216"/>
                    <a:pt x="48" y="219"/>
                    <a:pt x="47" y="221"/>
                  </a:cubicBezTo>
                  <a:cubicBezTo>
                    <a:pt x="46" y="222"/>
                    <a:pt x="45" y="225"/>
                    <a:pt x="44" y="225"/>
                  </a:cubicBezTo>
                  <a:cubicBezTo>
                    <a:pt x="42" y="226"/>
                    <a:pt x="40" y="226"/>
                    <a:pt x="39" y="227"/>
                  </a:cubicBezTo>
                  <a:cubicBezTo>
                    <a:pt x="38" y="227"/>
                    <a:pt x="36" y="228"/>
                    <a:pt x="35" y="229"/>
                  </a:cubicBezTo>
                  <a:cubicBezTo>
                    <a:pt x="35" y="230"/>
                    <a:pt x="36" y="232"/>
                    <a:pt x="36" y="233"/>
                  </a:cubicBezTo>
                  <a:cubicBezTo>
                    <a:pt x="36" y="233"/>
                    <a:pt x="37" y="234"/>
                    <a:pt x="38" y="235"/>
                  </a:cubicBezTo>
                  <a:cubicBezTo>
                    <a:pt x="38" y="236"/>
                    <a:pt x="37" y="237"/>
                    <a:pt x="36" y="238"/>
                  </a:cubicBezTo>
                  <a:cubicBezTo>
                    <a:pt x="36" y="238"/>
                    <a:pt x="34" y="240"/>
                    <a:pt x="33" y="240"/>
                  </a:cubicBezTo>
                  <a:cubicBezTo>
                    <a:pt x="31" y="241"/>
                    <a:pt x="28" y="241"/>
                    <a:pt x="26" y="241"/>
                  </a:cubicBezTo>
                  <a:cubicBezTo>
                    <a:pt x="24" y="241"/>
                    <a:pt x="21" y="240"/>
                    <a:pt x="19" y="241"/>
                  </a:cubicBezTo>
                  <a:cubicBezTo>
                    <a:pt x="18" y="241"/>
                    <a:pt x="16" y="242"/>
                    <a:pt x="15" y="242"/>
                  </a:cubicBezTo>
                  <a:cubicBezTo>
                    <a:pt x="13" y="242"/>
                    <a:pt x="11" y="241"/>
                    <a:pt x="10" y="241"/>
                  </a:cubicBezTo>
                  <a:cubicBezTo>
                    <a:pt x="8" y="241"/>
                    <a:pt x="5" y="241"/>
                    <a:pt x="4" y="242"/>
                  </a:cubicBezTo>
                  <a:cubicBezTo>
                    <a:pt x="3" y="242"/>
                    <a:pt x="2" y="245"/>
                    <a:pt x="1" y="245"/>
                  </a:cubicBezTo>
                  <a:cubicBezTo>
                    <a:pt x="0" y="244"/>
                    <a:pt x="0" y="242"/>
                    <a:pt x="0" y="241"/>
                  </a:cubicBezTo>
                  <a:cubicBezTo>
                    <a:pt x="0" y="239"/>
                    <a:pt x="1" y="236"/>
                    <a:pt x="3" y="235"/>
                  </a:cubicBezTo>
                  <a:cubicBezTo>
                    <a:pt x="5" y="234"/>
                    <a:pt x="9" y="236"/>
                    <a:pt x="10" y="235"/>
                  </a:cubicBezTo>
                  <a:cubicBezTo>
                    <a:pt x="12" y="235"/>
                    <a:pt x="14" y="233"/>
                    <a:pt x="15" y="232"/>
                  </a:cubicBezTo>
                  <a:cubicBezTo>
                    <a:pt x="16" y="232"/>
                    <a:pt x="17" y="230"/>
                    <a:pt x="18" y="230"/>
                  </a:cubicBezTo>
                  <a:cubicBezTo>
                    <a:pt x="19" y="229"/>
                    <a:pt x="22" y="229"/>
                    <a:pt x="23" y="228"/>
                  </a:cubicBezTo>
                  <a:cubicBezTo>
                    <a:pt x="24" y="228"/>
                    <a:pt x="26" y="227"/>
                    <a:pt x="26" y="226"/>
                  </a:cubicBezTo>
                  <a:cubicBezTo>
                    <a:pt x="27" y="226"/>
                    <a:pt x="27" y="224"/>
                    <a:pt x="27" y="223"/>
                  </a:cubicBezTo>
                  <a:cubicBezTo>
                    <a:pt x="27" y="222"/>
                    <a:pt x="28" y="220"/>
                    <a:pt x="29" y="220"/>
                  </a:cubicBezTo>
                  <a:cubicBezTo>
                    <a:pt x="30" y="220"/>
                    <a:pt x="33" y="221"/>
                    <a:pt x="34" y="221"/>
                  </a:cubicBezTo>
                  <a:cubicBezTo>
                    <a:pt x="35" y="221"/>
                    <a:pt x="36" y="221"/>
                    <a:pt x="37" y="221"/>
                  </a:cubicBezTo>
                  <a:cubicBezTo>
                    <a:pt x="39" y="220"/>
                    <a:pt x="41" y="217"/>
                    <a:pt x="42" y="216"/>
                  </a:cubicBezTo>
                  <a:cubicBezTo>
                    <a:pt x="43" y="215"/>
                    <a:pt x="44" y="213"/>
                    <a:pt x="45" y="212"/>
                  </a:cubicBezTo>
                  <a:cubicBezTo>
                    <a:pt x="45" y="211"/>
                    <a:pt x="46" y="208"/>
                    <a:pt x="47" y="207"/>
                  </a:cubicBezTo>
                  <a:cubicBezTo>
                    <a:pt x="47" y="206"/>
                    <a:pt x="47" y="204"/>
                    <a:pt x="47" y="203"/>
                  </a:cubicBezTo>
                  <a:cubicBezTo>
                    <a:pt x="47" y="202"/>
                    <a:pt x="48" y="200"/>
                    <a:pt x="47" y="199"/>
                  </a:cubicBezTo>
                  <a:cubicBezTo>
                    <a:pt x="46" y="198"/>
                    <a:pt x="45" y="199"/>
                    <a:pt x="44" y="199"/>
                  </a:cubicBezTo>
                  <a:cubicBezTo>
                    <a:pt x="43" y="199"/>
                    <a:pt x="42" y="201"/>
                    <a:pt x="42" y="202"/>
                  </a:cubicBezTo>
                  <a:cubicBezTo>
                    <a:pt x="41" y="202"/>
                    <a:pt x="41" y="204"/>
                    <a:pt x="41" y="205"/>
                  </a:cubicBezTo>
                  <a:cubicBezTo>
                    <a:pt x="40" y="206"/>
                    <a:pt x="40" y="209"/>
                    <a:pt x="39" y="210"/>
                  </a:cubicBezTo>
                  <a:cubicBezTo>
                    <a:pt x="39" y="211"/>
                    <a:pt x="38" y="213"/>
                    <a:pt x="37" y="214"/>
                  </a:cubicBezTo>
                  <a:cubicBezTo>
                    <a:pt x="37" y="214"/>
                    <a:pt x="36" y="215"/>
                    <a:pt x="35" y="215"/>
                  </a:cubicBezTo>
                  <a:cubicBezTo>
                    <a:pt x="34" y="215"/>
                    <a:pt x="33" y="213"/>
                    <a:pt x="32" y="214"/>
                  </a:cubicBezTo>
                  <a:cubicBezTo>
                    <a:pt x="31" y="214"/>
                    <a:pt x="31" y="215"/>
                    <a:pt x="31" y="215"/>
                  </a:cubicBezTo>
                  <a:cubicBezTo>
                    <a:pt x="30" y="216"/>
                    <a:pt x="28" y="216"/>
                    <a:pt x="27" y="217"/>
                  </a:cubicBezTo>
                  <a:cubicBezTo>
                    <a:pt x="26" y="217"/>
                    <a:pt x="24" y="216"/>
                    <a:pt x="24" y="215"/>
                  </a:cubicBezTo>
                  <a:cubicBezTo>
                    <a:pt x="23" y="214"/>
                    <a:pt x="25" y="211"/>
                    <a:pt x="25" y="210"/>
                  </a:cubicBezTo>
                  <a:cubicBezTo>
                    <a:pt x="26" y="208"/>
                    <a:pt x="27" y="206"/>
                    <a:pt x="28" y="206"/>
                  </a:cubicBezTo>
                  <a:cubicBezTo>
                    <a:pt x="29" y="205"/>
                    <a:pt x="31" y="204"/>
                    <a:pt x="32" y="204"/>
                  </a:cubicBezTo>
                  <a:cubicBezTo>
                    <a:pt x="32" y="203"/>
                    <a:pt x="34" y="202"/>
                    <a:pt x="35" y="201"/>
                  </a:cubicBezTo>
                  <a:cubicBezTo>
                    <a:pt x="35" y="200"/>
                    <a:pt x="36" y="198"/>
                    <a:pt x="36" y="197"/>
                  </a:cubicBezTo>
                  <a:cubicBezTo>
                    <a:pt x="36" y="196"/>
                    <a:pt x="36" y="194"/>
                    <a:pt x="36" y="193"/>
                  </a:cubicBezTo>
                  <a:cubicBezTo>
                    <a:pt x="35" y="193"/>
                    <a:pt x="33" y="192"/>
                    <a:pt x="32" y="191"/>
                  </a:cubicBezTo>
                  <a:cubicBezTo>
                    <a:pt x="31" y="191"/>
                    <a:pt x="28" y="190"/>
                    <a:pt x="27" y="190"/>
                  </a:cubicBezTo>
                  <a:cubicBezTo>
                    <a:pt x="26" y="191"/>
                    <a:pt x="25" y="191"/>
                    <a:pt x="24" y="192"/>
                  </a:cubicBezTo>
                  <a:cubicBezTo>
                    <a:pt x="23" y="193"/>
                    <a:pt x="22" y="195"/>
                    <a:pt x="20" y="196"/>
                  </a:cubicBezTo>
                  <a:cubicBezTo>
                    <a:pt x="19" y="196"/>
                    <a:pt x="17" y="194"/>
                    <a:pt x="16" y="193"/>
                  </a:cubicBezTo>
                  <a:cubicBezTo>
                    <a:pt x="15" y="193"/>
                    <a:pt x="14" y="191"/>
                    <a:pt x="13" y="191"/>
                  </a:cubicBezTo>
                  <a:cubicBezTo>
                    <a:pt x="12" y="190"/>
                    <a:pt x="9" y="190"/>
                    <a:pt x="8" y="189"/>
                  </a:cubicBezTo>
                  <a:cubicBezTo>
                    <a:pt x="8" y="189"/>
                    <a:pt x="8" y="188"/>
                    <a:pt x="8" y="187"/>
                  </a:cubicBezTo>
                  <a:cubicBezTo>
                    <a:pt x="8" y="186"/>
                    <a:pt x="9" y="185"/>
                    <a:pt x="10" y="184"/>
                  </a:cubicBezTo>
                  <a:cubicBezTo>
                    <a:pt x="10" y="183"/>
                    <a:pt x="10" y="183"/>
                    <a:pt x="9" y="182"/>
                  </a:cubicBezTo>
                  <a:cubicBezTo>
                    <a:pt x="10" y="181"/>
                    <a:pt x="12" y="180"/>
                    <a:pt x="13" y="180"/>
                  </a:cubicBezTo>
                  <a:cubicBezTo>
                    <a:pt x="14" y="180"/>
                    <a:pt x="16" y="182"/>
                    <a:pt x="17" y="182"/>
                  </a:cubicBezTo>
                  <a:cubicBezTo>
                    <a:pt x="18" y="182"/>
                    <a:pt x="22" y="182"/>
                    <a:pt x="23" y="182"/>
                  </a:cubicBezTo>
                  <a:cubicBezTo>
                    <a:pt x="25" y="181"/>
                    <a:pt x="27" y="178"/>
                    <a:pt x="28" y="177"/>
                  </a:cubicBezTo>
                  <a:cubicBezTo>
                    <a:pt x="30" y="176"/>
                    <a:pt x="34" y="177"/>
                    <a:pt x="36" y="176"/>
                  </a:cubicBezTo>
                  <a:cubicBezTo>
                    <a:pt x="37" y="174"/>
                    <a:pt x="39" y="171"/>
                    <a:pt x="40" y="169"/>
                  </a:cubicBezTo>
                  <a:cubicBezTo>
                    <a:pt x="41" y="168"/>
                    <a:pt x="42" y="163"/>
                    <a:pt x="44" y="163"/>
                  </a:cubicBezTo>
                  <a:cubicBezTo>
                    <a:pt x="45" y="162"/>
                    <a:pt x="47" y="166"/>
                    <a:pt x="49" y="167"/>
                  </a:cubicBezTo>
                  <a:cubicBezTo>
                    <a:pt x="51" y="167"/>
                    <a:pt x="54" y="167"/>
                    <a:pt x="56" y="167"/>
                  </a:cubicBezTo>
                  <a:cubicBezTo>
                    <a:pt x="58" y="167"/>
                    <a:pt x="61" y="165"/>
                    <a:pt x="62" y="164"/>
                  </a:cubicBezTo>
                  <a:cubicBezTo>
                    <a:pt x="64" y="163"/>
                    <a:pt x="68" y="161"/>
                    <a:pt x="70" y="160"/>
                  </a:cubicBezTo>
                  <a:cubicBezTo>
                    <a:pt x="72" y="159"/>
                    <a:pt x="76" y="160"/>
                    <a:pt x="77" y="159"/>
                  </a:cubicBezTo>
                  <a:cubicBezTo>
                    <a:pt x="78" y="158"/>
                    <a:pt x="79" y="155"/>
                    <a:pt x="79" y="153"/>
                  </a:cubicBezTo>
                  <a:cubicBezTo>
                    <a:pt x="78" y="152"/>
                    <a:pt x="76" y="149"/>
                    <a:pt x="76" y="148"/>
                  </a:cubicBezTo>
                  <a:cubicBezTo>
                    <a:pt x="76" y="147"/>
                    <a:pt x="77" y="144"/>
                    <a:pt x="78" y="143"/>
                  </a:cubicBezTo>
                  <a:cubicBezTo>
                    <a:pt x="79" y="142"/>
                    <a:pt x="83" y="140"/>
                    <a:pt x="84" y="139"/>
                  </a:cubicBezTo>
                  <a:cubicBezTo>
                    <a:pt x="86" y="137"/>
                    <a:pt x="89" y="135"/>
                    <a:pt x="90" y="133"/>
                  </a:cubicBezTo>
                  <a:cubicBezTo>
                    <a:pt x="90" y="132"/>
                    <a:pt x="89" y="129"/>
                    <a:pt x="90" y="127"/>
                  </a:cubicBezTo>
                  <a:cubicBezTo>
                    <a:pt x="90" y="126"/>
                    <a:pt x="93" y="124"/>
                    <a:pt x="94" y="123"/>
                  </a:cubicBezTo>
                  <a:cubicBezTo>
                    <a:pt x="94" y="122"/>
                    <a:pt x="96" y="119"/>
                    <a:pt x="96" y="118"/>
                  </a:cubicBezTo>
                  <a:cubicBezTo>
                    <a:pt x="96" y="116"/>
                    <a:pt x="97" y="112"/>
                    <a:pt x="96" y="111"/>
                  </a:cubicBezTo>
                  <a:cubicBezTo>
                    <a:pt x="95" y="109"/>
                    <a:pt x="92" y="108"/>
                    <a:pt x="91" y="107"/>
                  </a:cubicBezTo>
                  <a:cubicBezTo>
                    <a:pt x="91" y="105"/>
                    <a:pt x="92" y="103"/>
                    <a:pt x="92" y="101"/>
                  </a:cubicBezTo>
                  <a:cubicBezTo>
                    <a:pt x="92" y="101"/>
                    <a:pt x="92" y="101"/>
                    <a:pt x="92" y="101"/>
                  </a:cubicBezTo>
                  <a:cubicBezTo>
                    <a:pt x="94" y="99"/>
                    <a:pt x="98" y="98"/>
                    <a:pt x="100" y="96"/>
                  </a:cubicBezTo>
                  <a:cubicBezTo>
                    <a:pt x="101" y="95"/>
                    <a:pt x="104" y="92"/>
                    <a:pt x="104" y="90"/>
                  </a:cubicBezTo>
                  <a:cubicBezTo>
                    <a:pt x="104" y="88"/>
                    <a:pt x="101" y="86"/>
                    <a:pt x="102" y="84"/>
                  </a:cubicBezTo>
                  <a:cubicBezTo>
                    <a:pt x="102" y="83"/>
                    <a:pt x="104" y="83"/>
                    <a:pt x="105" y="82"/>
                  </a:cubicBezTo>
                  <a:cubicBezTo>
                    <a:pt x="106" y="81"/>
                    <a:pt x="107" y="79"/>
                    <a:pt x="107" y="78"/>
                  </a:cubicBezTo>
                  <a:cubicBezTo>
                    <a:pt x="107" y="77"/>
                    <a:pt x="108" y="75"/>
                    <a:pt x="108" y="74"/>
                  </a:cubicBezTo>
                  <a:cubicBezTo>
                    <a:pt x="108" y="73"/>
                    <a:pt x="106" y="72"/>
                    <a:pt x="105" y="71"/>
                  </a:cubicBezTo>
                  <a:cubicBezTo>
                    <a:pt x="105" y="70"/>
                    <a:pt x="106" y="68"/>
                    <a:pt x="106" y="67"/>
                  </a:cubicBezTo>
                  <a:cubicBezTo>
                    <a:pt x="107" y="66"/>
                    <a:pt x="108" y="64"/>
                    <a:pt x="109" y="64"/>
                  </a:cubicBezTo>
                  <a:cubicBezTo>
                    <a:pt x="111" y="63"/>
                    <a:pt x="113" y="66"/>
                    <a:pt x="115" y="66"/>
                  </a:cubicBezTo>
                  <a:close/>
                </a:path>
              </a:pathLst>
            </a:custGeom>
            <a:solidFill>
              <a:srgbClr val="8D8D8D"/>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1" name="Freeform 16"/>
            <p:cNvSpPr>
              <a:spLocks/>
            </p:cNvSpPr>
            <p:nvPr/>
          </p:nvSpPr>
          <p:spPr bwMode="auto">
            <a:xfrm>
              <a:off x="9468509" y="6281054"/>
              <a:ext cx="14800" cy="12334"/>
            </a:xfrm>
            <a:custGeom>
              <a:avLst/>
              <a:gdLst/>
              <a:ahLst/>
              <a:cxnLst>
                <a:cxn ang="0">
                  <a:pos x="5" y="3"/>
                </a:cxn>
                <a:cxn ang="0">
                  <a:pos x="5" y="4"/>
                </a:cxn>
                <a:cxn ang="0">
                  <a:pos x="2" y="5"/>
                </a:cxn>
                <a:cxn ang="0">
                  <a:pos x="0" y="3"/>
                </a:cxn>
                <a:cxn ang="0">
                  <a:pos x="1" y="1"/>
                </a:cxn>
                <a:cxn ang="0">
                  <a:pos x="4" y="1"/>
                </a:cxn>
                <a:cxn ang="0">
                  <a:pos x="5" y="3"/>
                </a:cxn>
              </a:cxnLst>
              <a:rect l="0" t="0" r="r" b="b"/>
              <a:pathLst>
                <a:path w="5" h="5">
                  <a:moveTo>
                    <a:pt x="5" y="3"/>
                  </a:moveTo>
                  <a:cubicBezTo>
                    <a:pt x="5" y="3"/>
                    <a:pt x="5" y="4"/>
                    <a:pt x="5" y="4"/>
                  </a:cubicBezTo>
                  <a:cubicBezTo>
                    <a:pt x="4" y="5"/>
                    <a:pt x="3" y="5"/>
                    <a:pt x="2" y="5"/>
                  </a:cubicBezTo>
                  <a:cubicBezTo>
                    <a:pt x="1" y="5"/>
                    <a:pt x="0" y="4"/>
                    <a:pt x="0" y="3"/>
                  </a:cubicBezTo>
                  <a:cubicBezTo>
                    <a:pt x="0" y="3"/>
                    <a:pt x="0" y="1"/>
                    <a:pt x="1" y="1"/>
                  </a:cubicBezTo>
                  <a:cubicBezTo>
                    <a:pt x="1" y="0"/>
                    <a:pt x="3" y="0"/>
                    <a:pt x="4" y="1"/>
                  </a:cubicBezTo>
                  <a:cubicBezTo>
                    <a:pt x="4" y="1"/>
                    <a:pt x="5" y="2"/>
                    <a:pt x="5"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3" name="Freeform 18"/>
            <p:cNvSpPr>
              <a:spLocks/>
            </p:cNvSpPr>
            <p:nvPr/>
          </p:nvSpPr>
          <p:spPr bwMode="auto">
            <a:xfrm>
              <a:off x="9283514" y="6347652"/>
              <a:ext cx="37000" cy="54265"/>
            </a:xfrm>
            <a:custGeom>
              <a:avLst/>
              <a:gdLst/>
              <a:ahLst/>
              <a:cxnLst>
                <a:cxn ang="0">
                  <a:pos x="12" y="10"/>
                </a:cxn>
                <a:cxn ang="0">
                  <a:pos x="12" y="12"/>
                </a:cxn>
                <a:cxn ang="0">
                  <a:pos x="10" y="14"/>
                </a:cxn>
                <a:cxn ang="0">
                  <a:pos x="10" y="16"/>
                </a:cxn>
                <a:cxn ang="0">
                  <a:pos x="9" y="19"/>
                </a:cxn>
                <a:cxn ang="0">
                  <a:pos x="7" y="19"/>
                </a:cxn>
                <a:cxn ang="0">
                  <a:pos x="6" y="18"/>
                </a:cxn>
                <a:cxn ang="0">
                  <a:pos x="4" y="14"/>
                </a:cxn>
                <a:cxn ang="0">
                  <a:pos x="2" y="11"/>
                </a:cxn>
                <a:cxn ang="0">
                  <a:pos x="0" y="8"/>
                </a:cxn>
                <a:cxn ang="0">
                  <a:pos x="0" y="4"/>
                </a:cxn>
                <a:cxn ang="0">
                  <a:pos x="1" y="1"/>
                </a:cxn>
                <a:cxn ang="0">
                  <a:pos x="3" y="0"/>
                </a:cxn>
                <a:cxn ang="0">
                  <a:pos x="5" y="2"/>
                </a:cxn>
                <a:cxn ang="0">
                  <a:pos x="8" y="5"/>
                </a:cxn>
                <a:cxn ang="0">
                  <a:pos x="10" y="7"/>
                </a:cxn>
                <a:cxn ang="0">
                  <a:pos x="12" y="10"/>
                </a:cxn>
              </a:cxnLst>
              <a:rect l="0" t="0" r="r" b="b"/>
              <a:pathLst>
                <a:path w="13" h="19">
                  <a:moveTo>
                    <a:pt x="12" y="10"/>
                  </a:moveTo>
                  <a:cubicBezTo>
                    <a:pt x="13" y="10"/>
                    <a:pt x="13" y="12"/>
                    <a:pt x="12" y="12"/>
                  </a:cubicBezTo>
                  <a:cubicBezTo>
                    <a:pt x="12" y="13"/>
                    <a:pt x="11" y="14"/>
                    <a:pt x="10" y="14"/>
                  </a:cubicBezTo>
                  <a:cubicBezTo>
                    <a:pt x="10" y="15"/>
                    <a:pt x="10" y="16"/>
                    <a:pt x="10" y="16"/>
                  </a:cubicBezTo>
                  <a:cubicBezTo>
                    <a:pt x="9" y="17"/>
                    <a:pt x="9" y="18"/>
                    <a:pt x="9" y="19"/>
                  </a:cubicBezTo>
                  <a:cubicBezTo>
                    <a:pt x="8" y="19"/>
                    <a:pt x="8" y="19"/>
                    <a:pt x="7" y="19"/>
                  </a:cubicBezTo>
                  <a:cubicBezTo>
                    <a:pt x="7" y="19"/>
                    <a:pt x="6" y="18"/>
                    <a:pt x="6" y="18"/>
                  </a:cubicBezTo>
                  <a:cubicBezTo>
                    <a:pt x="5" y="17"/>
                    <a:pt x="5" y="15"/>
                    <a:pt x="4" y="14"/>
                  </a:cubicBezTo>
                  <a:cubicBezTo>
                    <a:pt x="4" y="13"/>
                    <a:pt x="2" y="12"/>
                    <a:pt x="2" y="11"/>
                  </a:cubicBezTo>
                  <a:cubicBezTo>
                    <a:pt x="1" y="10"/>
                    <a:pt x="0" y="9"/>
                    <a:pt x="0" y="8"/>
                  </a:cubicBezTo>
                  <a:cubicBezTo>
                    <a:pt x="0" y="7"/>
                    <a:pt x="0" y="5"/>
                    <a:pt x="0" y="4"/>
                  </a:cubicBezTo>
                  <a:cubicBezTo>
                    <a:pt x="0" y="3"/>
                    <a:pt x="0" y="1"/>
                    <a:pt x="1" y="1"/>
                  </a:cubicBezTo>
                  <a:cubicBezTo>
                    <a:pt x="2" y="0"/>
                    <a:pt x="3" y="0"/>
                    <a:pt x="3" y="0"/>
                  </a:cubicBezTo>
                  <a:cubicBezTo>
                    <a:pt x="4" y="0"/>
                    <a:pt x="5" y="1"/>
                    <a:pt x="5" y="2"/>
                  </a:cubicBezTo>
                  <a:cubicBezTo>
                    <a:pt x="6" y="2"/>
                    <a:pt x="7" y="4"/>
                    <a:pt x="8" y="5"/>
                  </a:cubicBezTo>
                  <a:cubicBezTo>
                    <a:pt x="8" y="5"/>
                    <a:pt x="9" y="6"/>
                    <a:pt x="10" y="7"/>
                  </a:cubicBezTo>
                  <a:cubicBezTo>
                    <a:pt x="11" y="7"/>
                    <a:pt x="12" y="9"/>
                    <a:pt x="12" y="10"/>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6" name="Freeform 19"/>
            <p:cNvSpPr>
              <a:spLocks/>
            </p:cNvSpPr>
            <p:nvPr/>
          </p:nvSpPr>
          <p:spPr bwMode="auto">
            <a:xfrm>
              <a:off x="8785262" y="6540046"/>
              <a:ext cx="19733" cy="22200"/>
            </a:xfrm>
            <a:custGeom>
              <a:avLst/>
              <a:gdLst/>
              <a:ahLst/>
              <a:cxnLst>
                <a:cxn ang="0">
                  <a:pos x="6" y="5"/>
                </a:cxn>
                <a:cxn ang="0">
                  <a:pos x="6" y="7"/>
                </a:cxn>
                <a:cxn ang="0">
                  <a:pos x="3" y="8"/>
                </a:cxn>
                <a:cxn ang="0">
                  <a:pos x="1" y="5"/>
                </a:cxn>
                <a:cxn ang="0">
                  <a:pos x="0" y="2"/>
                </a:cxn>
                <a:cxn ang="0">
                  <a:pos x="1" y="0"/>
                </a:cxn>
                <a:cxn ang="0">
                  <a:pos x="5" y="3"/>
                </a:cxn>
                <a:cxn ang="0">
                  <a:pos x="6" y="5"/>
                </a:cxn>
              </a:cxnLst>
              <a:rect l="0" t="0" r="r" b="b"/>
              <a:pathLst>
                <a:path w="7" h="8">
                  <a:moveTo>
                    <a:pt x="6" y="5"/>
                  </a:moveTo>
                  <a:cubicBezTo>
                    <a:pt x="7" y="6"/>
                    <a:pt x="6" y="7"/>
                    <a:pt x="6" y="7"/>
                  </a:cubicBezTo>
                  <a:cubicBezTo>
                    <a:pt x="5" y="8"/>
                    <a:pt x="4" y="8"/>
                    <a:pt x="3" y="8"/>
                  </a:cubicBezTo>
                  <a:cubicBezTo>
                    <a:pt x="2" y="8"/>
                    <a:pt x="1" y="6"/>
                    <a:pt x="1" y="5"/>
                  </a:cubicBezTo>
                  <a:cubicBezTo>
                    <a:pt x="0" y="5"/>
                    <a:pt x="0" y="3"/>
                    <a:pt x="0" y="2"/>
                  </a:cubicBezTo>
                  <a:cubicBezTo>
                    <a:pt x="0" y="2"/>
                    <a:pt x="1" y="0"/>
                    <a:pt x="1" y="0"/>
                  </a:cubicBezTo>
                  <a:cubicBezTo>
                    <a:pt x="2" y="0"/>
                    <a:pt x="4" y="2"/>
                    <a:pt x="5" y="3"/>
                  </a:cubicBezTo>
                  <a:cubicBezTo>
                    <a:pt x="5" y="3"/>
                    <a:pt x="6" y="4"/>
                    <a:pt x="6" y="5"/>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0" name="Group 9"/>
          <p:cNvGrpSpPr/>
          <p:nvPr/>
        </p:nvGrpSpPr>
        <p:grpSpPr>
          <a:xfrm>
            <a:off x="7963888" y="3967393"/>
            <a:ext cx="1132165" cy="1349225"/>
            <a:chOff x="7963888" y="3967393"/>
            <a:chExt cx="1132165" cy="1349225"/>
          </a:xfrm>
        </p:grpSpPr>
        <p:sp>
          <p:nvSpPr>
            <p:cNvPr id="382" name="Freeform 28"/>
            <p:cNvSpPr>
              <a:spLocks/>
            </p:cNvSpPr>
            <p:nvPr/>
          </p:nvSpPr>
          <p:spPr bwMode="auto">
            <a:xfrm>
              <a:off x="7971287" y="3967393"/>
              <a:ext cx="1124766" cy="1349225"/>
            </a:xfrm>
            <a:custGeom>
              <a:avLst/>
              <a:gdLst/>
              <a:ahLst/>
              <a:cxnLst>
                <a:cxn ang="0">
                  <a:pos x="286" y="368"/>
                </a:cxn>
                <a:cxn ang="0">
                  <a:pos x="249" y="385"/>
                </a:cxn>
                <a:cxn ang="0">
                  <a:pos x="223" y="386"/>
                </a:cxn>
                <a:cxn ang="0">
                  <a:pos x="192" y="411"/>
                </a:cxn>
                <a:cxn ang="0">
                  <a:pos x="151" y="407"/>
                </a:cxn>
                <a:cxn ang="0">
                  <a:pos x="122" y="447"/>
                </a:cxn>
                <a:cxn ang="0">
                  <a:pos x="65" y="464"/>
                </a:cxn>
                <a:cxn ang="0">
                  <a:pos x="17" y="478"/>
                </a:cxn>
                <a:cxn ang="0">
                  <a:pos x="15" y="464"/>
                </a:cxn>
                <a:cxn ang="0">
                  <a:pos x="31" y="426"/>
                </a:cxn>
                <a:cxn ang="0">
                  <a:pos x="24" y="404"/>
                </a:cxn>
                <a:cxn ang="0">
                  <a:pos x="14" y="384"/>
                </a:cxn>
                <a:cxn ang="0">
                  <a:pos x="7" y="366"/>
                </a:cxn>
                <a:cxn ang="0">
                  <a:pos x="11" y="342"/>
                </a:cxn>
                <a:cxn ang="0">
                  <a:pos x="1" y="331"/>
                </a:cxn>
                <a:cxn ang="0">
                  <a:pos x="12" y="307"/>
                </a:cxn>
                <a:cxn ang="0">
                  <a:pos x="18" y="292"/>
                </a:cxn>
                <a:cxn ang="0">
                  <a:pos x="31" y="281"/>
                </a:cxn>
                <a:cxn ang="0">
                  <a:pos x="43" y="262"/>
                </a:cxn>
                <a:cxn ang="0">
                  <a:pos x="36" y="239"/>
                </a:cxn>
                <a:cxn ang="0">
                  <a:pos x="47" y="239"/>
                </a:cxn>
                <a:cxn ang="0">
                  <a:pos x="65" y="247"/>
                </a:cxn>
                <a:cxn ang="0">
                  <a:pos x="55" y="225"/>
                </a:cxn>
                <a:cxn ang="0">
                  <a:pos x="51" y="208"/>
                </a:cxn>
                <a:cxn ang="0">
                  <a:pos x="66" y="205"/>
                </a:cxn>
                <a:cxn ang="0">
                  <a:pos x="84" y="196"/>
                </a:cxn>
                <a:cxn ang="0">
                  <a:pos x="91" y="215"/>
                </a:cxn>
                <a:cxn ang="0">
                  <a:pos x="101" y="207"/>
                </a:cxn>
                <a:cxn ang="0">
                  <a:pos x="114" y="203"/>
                </a:cxn>
                <a:cxn ang="0">
                  <a:pos x="129" y="193"/>
                </a:cxn>
                <a:cxn ang="0">
                  <a:pos x="128" y="169"/>
                </a:cxn>
                <a:cxn ang="0">
                  <a:pos x="125" y="152"/>
                </a:cxn>
                <a:cxn ang="0">
                  <a:pos x="138" y="159"/>
                </a:cxn>
                <a:cxn ang="0">
                  <a:pos x="127" y="144"/>
                </a:cxn>
                <a:cxn ang="0">
                  <a:pos x="135" y="146"/>
                </a:cxn>
                <a:cxn ang="0">
                  <a:pos x="145" y="147"/>
                </a:cxn>
                <a:cxn ang="0">
                  <a:pos x="154" y="127"/>
                </a:cxn>
                <a:cxn ang="0">
                  <a:pos x="158" y="110"/>
                </a:cxn>
                <a:cxn ang="0">
                  <a:pos x="171" y="105"/>
                </a:cxn>
                <a:cxn ang="0">
                  <a:pos x="178" y="117"/>
                </a:cxn>
                <a:cxn ang="0">
                  <a:pos x="186" y="104"/>
                </a:cxn>
                <a:cxn ang="0">
                  <a:pos x="192" y="91"/>
                </a:cxn>
                <a:cxn ang="0">
                  <a:pos x="196" y="82"/>
                </a:cxn>
                <a:cxn ang="0">
                  <a:pos x="202" y="74"/>
                </a:cxn>
                <a:cxn ang="0">
                  <a:pos x="223" y="61"/>
                </a:cxn>
                <a:cxn ang="0">
                  <a:pos x="238" y="56"/>
                </a:cxn>
                <a:cxn ang="0">
                  <a:pos x="236" y="34"/>
                </a:cxn>
                <a:cxn ang="0">
                  <a:pos x="250" y="29"/>
                </a:cxn>
                <a:cxn ang="0">
                  <a:pos x="258" y="22"/>
                </a:cxn>
                <a:cxn ang="0">
                  <a:pos x="265" y="5"/>
                </a:cxn>
                <a:cxn ang="0">
                  <a:pos x="293" y="13"/>
                </a:cxn>
                <a:cxn ang="0">
                  <a:pos x="311" y="43"/>
                </a:cxn>
                <a:cxn ang="0">
                  <a:pos x="334" y="70"/>
                </a:cxn>
                <a:cxn ang="0">
                  <a:pos x="365" y="117"/>
                </a:cxn>
                <a:cxn ang="0">
                  <a:pos x="389" y="159"/>
                </a:cxn>
                <a:cxn ang="0">
                  <a:pos x="374" y="188"/>
                </a:cxn>
                <a:cxn ang="0">
                  <a:pos x="357" y="224"/>
                </a:cxn>
                <a:cxn ang="0">
                  <a:pos x="326" y="239"/>
                </a:cxn>
                <a:cxn ang="0">
                  <a:pos x="332" y="264"/>
                </a:cxn>
                <a:cxn ang="0">
                  <a:pos x="331" y="287"/>
                </a:cxn>
                <a:cxn ang="0">
                  <a:pos x="349" y="322"/>
                </a:cxn>
                <a:cxn ang="0">
                  <a:pos x="349" y="364"/>
                </a:cxn>
                <a:cxn ang="0">
                  <a:pos x="323" y="373"/>
                </a:cxn>
              </a:cxnLst>
              <a:rect l="0" t="0" r="r" b="b"/>
              <a:pathLst>
                <a:path w="398" h="478">
                  <a:moveTo>
                    <a:pt x="298" y="395"/>
                  </a:moveTo>
                  <a:cubicBezTo>
                    <a:pt x="297" y="393"/>
                    <a:pt x="294" y="391"/>
                    <a:pt x="293" y="389"/>
                  </a:cubicBezTo>
                  <a:cubicBezTo>
                    <a:pt x="292" y="388"/>
                    <a:pt x="289" y="384"/>
                    <a:pt x="289" y="382"/>
                  </a:cubicBezTo>
                  <a:cubicBezTo>
                    <a:pt x="288" y="380"/>
                    <a:pt x="290" y="375"/>
                    <a:pt x="289" y="373"/>
                  </a:cubicBezTo>
                  <a:cubicBezTo>
                    <a:pt x="289" y="371"/>
                    <a:pt x="287" y="369"/>
                    <a:pt x="286" y="368"/>
                  </a:cubicBezTo>
                  <a:cubicBezTo>
                    <a:pt x="284" y="367"/>
                    <a:pt x="280" y="367"/>
                    <a:pt x="278" y="368"/>
                  </a:cubicBezTo>
                  <a:cubicBezTo>
                    <a:pt x="276" y="369"/>
                    <a:pt x="273" y="374"/>
                    <a:pt x="272" y="375"/>
                  </a:cubicBezTo>
                  <a:cubicBezTo>
                    <a:pt x="270" y="377"/>
                    <a:pt x="267" y="381"/>
                    <a:pt x="265" y="382"/>
                  </a:cubicBezTo>
                  <a:cubicBezTo>
                    <a:pt x="263" y="383"/>
                    <a:pt x="258" y="383"/>
                    <a:pt x="256" y="384"/>
                  </a:cubicBezTo>
                  <a:cubicBezTo>
                    <a:pt x="254" y="384"/>
                    <a:pt x="251" y="384"/>
                    <a:pt x="249" y="385"/>
                  </a:cubicBezTo>
                  <a:cubicBezTo>
                    <a:pt x="249" y="386"/>
                    <a:pt x="248" y="388"/>
                    <a:pt x="247" y="388"/>
                  </a:cubicBezTo>
                  <a:cubicBezTo>
                    <a:pt x="246" y="389"/>
                    <a:pt x="242" y="389"/>
                    <a:pt x="240" y="388"/>
                  </a:cubicBezTo>
                  <a:cubicBezTo>
                    <a:pt x="238" y="388"/>
                    <a:pt x="235" y="384"/>
                    <a:pt x="233" y="383"/>
                  </a:cubicBezTo>
                  <a:cubicBezTo>
                    <a:pt x="232" y="383"/>
                    <a:pt x="229" y="383"/>
                    <a:pt x="227" y="383"/>
                  </a:cubicBezTo>
                  <a:cubicBezTo>
                    <a:pt x="226" y="383"/>
                    <a:pt x="223" y="385"/>
                    <a:pt x="223" y="386"/>
                  </a:cubicBezTo>
                  <a:cubicBezTo>
                    <a:pt x="222" y="387"/>
                    <a:pt x="223" y="392"/>
                    <a:pt x="222" y="393"/>
                  </a:cubicBezTo>
                  <a:cubicBezTo>
                    <a:pt x="222" y="395"/>
                    <a:pt x="220" y="399"/>
                    <a:pt x="219" y="400"/>
                  </a:cubicBezTo>
                  <a:cubicBezTo>
                    <a:pt x="219" y="400"/>
                    <a:pt x="218" y="400"/>
                    <a:pt x="218" y="400"/>
                  </a:cubicBezTo>
                  <a:cubicBezTo>
                    <a:pt x="214" y="402"/>
                    <a:pt x="208" y="403"/>
                    <a:pt x="205" y="404"/>
                  </a:cubicBezTo>
                  <a:cubicBezTo>
                    <a:pt x="202" y="405"/>
                    <a:pt x="196" y="410"/>
                    <a:pt x="192" y="411"/>
                  </a:cubicBezTo>
                  <a:cubicBezTo>
                    <a:pt x="190" y="412"/>
                    <a:pt x="186" y="414"/>
                    <a:pt x="183" y="414"/>
                  </a:cubicBezTo>
                  <a:cubicBezTo>
                    <a:pt x="180" y="414"/>
                    <a:pt x="172" y="413"/>
                    <a:pt x="168" y="411"/>
                  </a:cubicBezTo>
                  <a:cubicBezTo>
                    <a:pt x="166" y="411"/>
                    <a:pt x="164" y="408"/>
                    <a:pt x="162" y="407"/>
                  </a:cubicBezTo>
                  <a:cubicBezTo>
                    <a:pt x="161" y="406"/>
                    <a:pt x="158" y="404"/>
                    <a:pt x="157" y="404"/>
                  </a:cubicBezTo>
                  <a:cubicBezTo>
                    <a:pt x="155" y="404"/>
                    <a:pt x="152" y="406"/>
                    <a:pt x="151" y="407"/>
                  </a:cubicBezTo>
                  <a:cubicBezTo>
                    <a:pt x="150" y="410"/>
                    <a:pt x="150" y="415"/>
                    <a:pt x="149" y="418"/>
                  </a:cubicBezTo>
                  <a:cubicBezTo>
                    <a:pt x="148" y="420"/>
                    <a:pt x="144" y="422"/>
                    <a:pt x="143" y="424"/>
                  </a:cubicBezTo>
                  <a:cubicBezTo>
                    <a:pt x="141" y="425"/>
                    <a:pt x="138" y="428"/>
                    <a:pt x="137" y="430"/>
                  </a:cubicBezTo>
                  <a:cubicBezTo>
                    <a:pt x="136" y="431"/>
                    <a:pt x="134" y="435"/>
                    <a:pt x="132" y="437"/>
                  </a:cubicBezTo>
                  <a:cubicBezTo>
                    <a:pt x="130" y="440"/>
                    <a:pt x="125" y="445"/>
                    <a:pt x="122" y="447"/>
                  </a:cubicBezTo>
                  <a:cubicBezTo>
                    <a:pt x="119" y="449"/>
                    <a:pt x="113" y="453"/>
                    <a:pt x="110" y="456"/>
                  </a:cubicBezTo>
                  <a:cubicBezTo>
                    <a:pt x="108" y="458"/>
                    <a:pt x="104" y="463"/>
                    <a:pt x="101" y="465"/>
                  </a:cubicBezTo>
                  <a:cubicBezTo>
                    <a:pt x="99" y="468"/>
                    <a:pt x="93" y="473"/>
                    <a:pt x="90" y="473"/>
                  </a:cubicBezTo>
                  <a:cubicBezTo>
                    <a:pt x="87" y="473"/>
                    <a:pt x="83" y="470"/>
                    <a:pt x="80" y="469"/>
                  </a:cubicBezTo>
                  <a:cubicBezTo>
                    <a:pt x="76" y="468"/>
                    <a:pt x="69" y="464"/>
                    <a:pt x="65" y="464"/>
                  </a:cubicBezTo>
                  <a:cubicBezTo>
                    <a:pt x="62" y="463"/>
                    <a:pt x="56" y="464"/>
                    <a:pt x="53" y="464"/>
                  </a:cubicBezTo>
                  <a:cubicBezTo>
                    <a:pt x="50" y="464"/>
                    <a:pt x="45" y="462"/>
                    <a:pt x="43" y="462"/>
                  </a:cubicBezTo>
                  <a:cubicBezTo>
                    <a:pt x="40" y="462"/>
                    <a:pt x="34" y="466"/>
                    <a:pt x="32" y="468"/>
                  </a:cubicBezTo>
                  <a:cubicBezTo>
                    <a:pt x="30" y="470"/>
                    <a:pt x="28" y="475"/>
                    <a:pt x="25" y="476"/>
                  </a:cubicBezTo>
                  <a:cubicBezTo>
                    <a:pt x="24" y="477"/>
                    <a:pt x="20" y="478"/>
                    <a:pt x="17" y="478"/>
                  </a:cubicBezTo>
                  <a:cubicBezTo>
                    <a:pt x="17" y="477"/>
                    <a:pt x="19" y="476"/>
                    <a:pt x="19" y="475"/>
                  </a:cubicBezTo>
                  <a:cubicBezTo>
                    <a:pt x="19" y="475"/>
                    <a:pt x="18" y="473"/>
                    <a:pt x="18" y="472"/>
                  </a:cubicBezTo>
                  <a:cubicBezTo>
                    <a:pt x="17" y="471"/>
                    <a:pt x="16" y="471"/>
                    <a:pt x="16" y="470"/>
                  </a:cubicBezTo>
                  <a:cubicBezTo>
                    <a:pt x="15" y="470"/>
                    <a:pt x="14" y="469"/>
                    <a:pt x="14" y="468"/>
                  </a:cubicBezTo>
                  <a:cubicBezTo>
                    <a:pt x="13" y="467"/>
                    <a:pt x="14" y="465"/>
                    <a:pt x="15" y="464"/>
                  </a:cubicBezTo>
                  <a:cubicBezTo>
                    <a:pt x="15" y="461"/>
                    <a:pt x="17" y="457"/>
                    <a:pt x="18" y="455"/>
                  </a:cubicBezTo>
                  <a:cubicBezTo>
                    <a:pt x="19" y="453"/>
                    <a:pt x="19" y="448"/>
                    <a:pt x="20" y="446"/>
                  </a:cubicBezTo>
                  <a:cubicBezTo>
                    <a:pt x="20" y="445"/>
                    <a:pt x="21" y="442"/>
                    <a:pt x="21" y="441"/>
                  </a:cubicBezTo>
                  <a:cubicBezTo>
                    <a:pt x="22" y="438"/>
                    <a:pt x="23" y="430"/>
                    <a:pt x="25" y="428"/>
                  </a:cubicBezTo>
                  <a:cubicBezTo>
                    <a:pt x="26" y="426"/>
                    <a:pt x="30" y="427"/>
                    <a:pt x="31" y="426"/>
                  </a:cubicBezTo>
                  <a:cubicBezTo>
                    <a:pt x="32" y="425"/>
                    <a:pt x="31" y="422"/>
                    <a:pt x="31" y="421"/>
                  </a:cubicBezTo>
                  <a:cubicBezTo>
                    <a:pt x="31" y="420"/>
                    <a:pt x="28" y="419"/>
                    <a:pt x="28" y="418"/>
                  </a:cubicBezTo>
                  <a:cubicBezTo>
                    <a:pt x="27" y="417"/>
                    <a:pt x="28" y="415"/>
                    <a:pt x="27" y="414"/>
                  </a:cubicBezTo>
                  <a:cubicBezTo>
                    <a:pt x="27" y="413"/>
                    <a:pt x="24" y="412"/>
                    <a:pt x="24" y="411"/>
                  </a:cubicBezTo>
                  <a:cubicBezTo>
                    <a:pt x="23" y="409"/>
                    <a:pt x="24" y="405"/>
                    <a:pt x="24" y="404"/>
                  </a:cubicBezTo>
                  <a:cubicBezTo>
                    <a:pt x="25" y="402"/>
                    <a:pt x="27" y="398"/>
                    <a:pt x="27" y="396"/>
                  </a:cubicBezTo>
                  <a:cubicBezTo>
                    <a:pt x="27" y="395"/>
                    <a:pt x="26" y="392"/>
                    <a:pt x="25" y="392"/>
                  </a:cubicBezTo>
                  <a:cubicBezTo>
                    <a:pt x="24" y="391"/>
                    <a:pt x="21" y="390"/>
                    <a:pt x="20" y="389"/>
                  </a:cubicBezTo>
                  <a:cubicBezTo>
                    <a:pt x="19" y="389"/>
                    <a:pt x="19" y="387"/>
                    <a:pt x="19" y="386"/>
                  </a:cubicBezTo>
                  <a:cubicBezTo>
                    <a:pt x="18" y="385"/>
                    <a:pt x="15" y="385"/>
                    <a:pt x="14" y="384"/>
                  </a:cubicBezTo>
                  <a:cubicBezTo>
                    <a:pt x="13" y="383"/>
                    <a:pt x="15" y="380"/>
                    <a:pt x="14" y="379"/>
                  </a:cubicBezTo>
                  <a:cubicBezTo>
                    <a:pt x="14" y="378"/>
                    <a:pt x="12" y="377"/>
                    <a:pt x="11" y="376"/>
                  </a:cubicBezTo>
                  <a:cubicBezTo>
                    <a:pt x="10" y="376"/>
                    <a:pt x="8" y="378"/>
                    <a:pt x="7" y="377"/>
                  </a:cubicBezTo>
                  <a:cubicBezTo>
                    <a:pt x="6" y="376"/>
                    <a:pt x="6" y="373"/>
                    <a:pt x="6" y="371"/>
                  </a:cubicBezTo>
                  <a:cubicBezTo>
                    <a:pt x="6" y="370"/>
                    <a:pt x="7" y="367"/>
                    <a:pt x="7" y="366"/>
                  </a:cubicBezTo>
                  <a:cubicBezTo>
                    <a:pt x="7" y="364"/>
                    <a:pt x="5" y="361"/>
                    <a:pt x="5" y="360"/>
                  </a:cubicBezTo>
                  <a:cubicBezTo>
                    <a:pt x="5" y="358"/>
                    <a:pt x="5" y="356"/>
                    <a:pt x="5" y="354"/>
                  </a:cubicBezTo>
                  <a:cubicBezTo>
                    <a:pt x="5" y="354"/>
                    <a:pt x="4" y="353"/>
                    <a:pt x="4" y="352"/>
                  </a:cubicBezTo>
                  <a:cubicBezTo>
                    <a:pt x="4" y="350"/>
                    <a:pt x="6" y="348"/>
                    <a:pt x="7" y="346"/>
                  </a:cubicBezTo>
                  <a:cubicBezTo>
                    <a:pt x="7" y="345"/>
                    <a:pt x="10" y="343"/>
                    <a:pt x="11" y="342"/>
                  </a:cubicBezTo>
                  <a:cubicBezTo>
                    <a:pt x="12" y="341"/>
                    <a:pt x="15" y="340"/>
                    <a:pt x="15" y="338"/>
                  </a:cubicBezTo>
                  <a:cubicBezTo>
                    <a:pt x="15" y="337"/>
                    <a:pt x="13" y="336"/>
                    <a:pt x="12" y="335"/>
                  </a:cubicBezTo>
                  <a:cubicBezTo>
                    <a:pt x="10" y="335"/>
                    <a:pt x="8" y="334"/>
                    <a:pt x="6" y="334"/>
                  </a:cubicBezTo>
                  <a:cubicBezTo>
                    <a:pt x="6" y="334"/>
                    <a:pt x="4" y="336"/>
                    <a:pt x="3" y="336"/>
                  </a:cubicBezTo>
                  <a:cubicBezTo>
                    <a:pt x="2" y="335"/>
                    <a:pt x="1" y="332"/>
                    <a:pt x="1" y="331"/>
                  </a:cubicBezTo>
                  <a:cubicBezTo>
                    <a:pt x="0" y="329"/>
                    <a:pt x="0" y="325"/>
                    <a:pt x="1" y="323"/>
                  </a:cubicBezTo>
                  <a:cubicBezTo>
                    <a:pt x="1" y="322"/>
                    <a:pt x="2" y="320"/>
                    <a:pt x="3" y="319"/>
                  </a:cubicBezTo>
                  <a:cubicBezTo>
                    <a:pt x="4" y="319"/>
                    <a:pt x="6" y="318"/>
                    <a:pt x="7" y="317"/>
                  </a:cubicBezTo>
                  <a:cubicBezTo>
                    <a:pt x="9" y="316"/>
                    <a:pt x="12" y="313"/>
                    <a:pt x="12" y="311"/>
                  </a:cubicBezTo>
                  <a:cubicBezTo>
                    <a:pt x="12" y="310"/>
                    <a:pt x="12" y="308"/>
                    <a:pt x="12" y="307"/>
                  </a:cubicBezTo>
                  <a:cubicBezTo>
                    <a:pt x="11" y="306"/>
                    <a:pt x="8" y="307"/>
                    <a:pt x="7" y="306"/>
                  </a:cubicBezTo>
                  <a:cubicBezTo>
                    <a:pt x="7" y="305"/>
                    <a:pt x="7" y="302"/>
                    <a:pt x="7" y="301"/>
                  </a:cubicBezTo>
                  <a:cubicBezTo>
                    <a:pt x="8" y="299"/>
                    <a:pt x="9" y="296"/>
                    <a:pt x="10" y="295"/>
                  </a:cubicBezTo>
                  <a:cubicBezTo>
                    <a:pt x="11" y="295"/>
                    <a:pt x="13" y="296"/>
                    <a:pt x="14" y="295"/>
                  </a:cubicBezTo>
                  <a:cubicBezTo>
                    <a:pt x="15" y="295"/>
                    <a:pt x="17" y="293"/>
                    <a:pt x="18" y="292"/>
                  </a:cubicBezTo>
                  <a:cubicBezTo>
                    <a:pt x="19" y="291"/>
                    <a:pt x="20" y="288"/>
                    <a:pt x="20" y="286"/>
                  </a:cubicBezTo>
                  <a:cubicBezTo>
                    <a:pt x="20" y="285"/>
                    <a:pt x="19" y="282"/>
                    <a:pt x="19" y="281"/>
                  </a:cubicBezTo>
                  <a:cubicBezTo>
                    <a:pt x="19" y="280"/>
                    <a:pt x="21" y="278"/>
                    <a:pt x="22" y="278"/>
                  </a:cubicBezTo>
                  <a:cubicBezTo>
                    <a:pt x="23" y="278"/>
                    <a:pt x="25" y="278"/>
                    <a:pt x="26" y="279"/>
                  </a:cubicBezTo>
                  <a:cubicBezTo>
                    <a:pt x="28" y="279"/>
                    <a:pt x="30" y="281"/>
                    <a:pt x="31" y="281"/>
                  </a:cubicBezTo>
                  <a:cubicBezTo>
                    <a:pt x="32" y="282"/>
                    <a:pt x="34" y="281"/>
                    <a:pt x="34" y="280"/>
                  </a:cubicBezTo>
                  <a:cubicBezTo>
                    <a:pt x="35" y="279"/>
                    <a:pt x="36" y="277"/>
                    <a:pt x="36" y="275"/>
                  </a:cubicBezTo>
                  <a:cubicBezTo>
                    <a:pt x="36" y="273"/>
                    <a:pt x="36" y="269"/>
                    <a:pt x="36" y="267"/>
                  </a:cubicBezTo>
                  <a:cubicBezTo>
                    <a:pt x="37" y="266"/>
                    <a:pt x="38" y="265"/>
                    <a:pt x="39" y="264"/>
                  </a:cubicBezTo>
                  <a:cubicBezTo>
                    <a:pt x="40" y="263"/>
                    <a:pt x="42" y="263"/>
                    <a:pt x="43" y="262"/>
                  </a:cubicBezTo>
                  <a:cubicBezTo>
                    <a:pt x="44" y="261"/>
                    <a:pt x="44" y="258"/>
                    <a:pt x="44" y="257"/>
                  </a:cubicBezTo>
                  <a:cubicBezTo>
                    <a:pt x="44" y="256"/>
                    <a:pt x="43" y="254"/>
                    <a:pt x="42" y="253"/>
                  </a:cubicBezTo>
                  <a:cubicBezTo>
                    <a:pt x="42" y="251"/>
                    <a:pt x="43" y="247"/>
                    <a:pt x="42" y="245"/>
                  </a:cubicBezTo>
                  <a:cubicBezTo>
                    <a:pt x="41" y="244"/>
                    <a:pt x="38" y="245"/>
                    <a:pt x="37" y="244"/>
                  </a:cubicBezTo>
                  <a:cubicBezTo>
                    <a:pt x="36" y="243"/>
                    <a:pt x="36" y="240"/>
                    <a:pt x="36" y="239"/>
                  </a:cubicBezTo>
                  <a:cubicBezTo>
                    <a:pt x="36" y="238"/>
                    <a:pt x="38" y="236"/>
                    <a:pt x="39" y="235"/>
                  </a:cubicBezTo>
                  <a:cubicBezTo>
                    <a:pt x="40" y="235"/>
                    <a:pt x="40" y="236"/>
                    <a:pt x="41" y="237"/>
                  </a:cubicBezTo>
                  <a:cubicBezTo>
                    <a:pt x="41" y="237"/>
                    <a:pt x="41" y="239"/>
                    <a:pt x="41" y="239"/>
                  </a:cubicBezTo>
                  <a:cubicBezTo>
                    <a:pt x="41" y="240"/>
                    <a:pt x="42" y="240"/>
                    <a:pt x="43" y="240"/>
                  </a:cubicBezTo>
                  <a:cubicBezTo>
                    <a:pt x="44" y="240"/>
                    <a:pt x="46" y="240"/>
                    <a:pt x="47" y="239"/>
                  </a:cubicBezTo>
                  <a:cubicBezTo>
                    <a:pt x="48" y="239"/>
                    <a:pt x="49" y="236"/>
                    <a:pt x="50" y="235"/>
                  </a:cubicBezTo>
                  <a:cubicBezTo>
                    <a:pt x="50" y="235"/>
                    <a:pt x="52" y="236"/>
                    <a:pt x="52" y="236"/>
                  </a:cubicBezTo>
                  <a:cubicBezTo>
                    <a:pt x="53" y="237"/>
                    <a:pt x="54" y="241"/>
                    <a:pt x="55" y="242"/>
                  </a:cubicBezTo>
                  <a:cubicBezTo>
                    <a:pt x="56" y="243"/>
                    <a:pt x="57" y="245"/>
                    <a:pt x="58" y="246"/>
                  </a:cubicBezTo>
                  <a:cubicBezTo>
                    <a:pt x="60" y="247"/>
                    <a:pt x="63" y="248"/>
                    <a:pt x="65" y="247"/>
                  </a:cubicBezTo>
                  <a:cubicBezTo>
                    <a:pt x="66" y="246"/>
                    <a:pt x="67" y="244"/>
                    <a:pt x="67" y="243"/>
                  </a:cubicBezTo>
                  <a:cubicBezTo>
                    <a:pt x="67" y="241"/>
                    <a:pt x="66" y="239"/>
                    <a:pt x="65" y="238"/>
                  </a:cubicBezTo>
                  <a:cubicBezTo>
                    <a:pt x="64" y="237"/>
                    <a:pt x="62" y="236"/>
                    <a:pt x="61" y="235"/>
                  </a:cubicBezTo>
                  <a:cubicBezTo>
                    <a:pt x="60" y="234"/>
                    <a:pt x="59" y="232"/>
                    <a:pt x="58" y="231"/>
                  </a:cubicBezTo>
                  <a:cubicBezTo>
                    <a:pt x="57" y="230"/>
                    <a:pt x="56" y="227"/>
                    <a:pt x="55" y="225"/>
                  </a:cubicBezTo>
                  <a:cubicBezTo>
                    <a:pt x="54" y="224"/>
                    <a:pt x="53" y="223"/>
                    <a:pt x="52" y="222"/>
                  </a:cubicBezTo>
                  <a:cubicBezTo>
                    <a:pt x="52" y="221"/>
                    <a:pt x="51" y="220"/>
                    <a:pt x="51" y="219"/>
                  </a:cubicBezTo>
                  <a:cubicBezTo>
                    <a:pt x="50" y="218"/>
                    <a:pt x="49" y="216"/>
                    <a:pt x="49" y="215"/>
                  </a:cubicBezTo>
                  <a:cubicBezTo>
                    <a:pt x="49" y="214"/>
                    <a:pt x="52" y="213"/>
                    <a:pt x="52" y="212"/>
                  </a:cubicBezTo>
                  <a:cubicBezTo>
                    <a:pt x="52" y="211"/>
                    <a:pt x="51" y="209"/>
                    <a:pt x="51" y="208"/>
                  </a:cubicBezTo>
                  <a:cubicBezTo>
                    <a:pt x="50" y="207"/>
                    <a:pt x="50" y="205"/>
                    <a:pt x="51" y="204"/>
                  </a:cubicBezTo>
                  <a:cubicBezTo>
                    <a:pt x="51" y="203"/>
                    <a:pt x="54" y="201"/>
                    <a:pt x="55" y="201"/>
                  </a:cubicBezTo>
                  <a:cubicBezTo>
                    <a:pt x="57" y="201"/>
                    <a:pt x="59" y="204"/>
                    <a:pt x="61" y="205"/>
                  </a:cubicBezTo>
                  <a:cubicBezTo>
                    <a:pt x="61" y="206"/>
                    <a:pt x="62" y="207"/>
                    <a:pt x="63" y="207"/>
                  </a:cubicBezTo>
                  <a:cubicBezTo>
                    <a:pt x="64" y="207"/>
                    <a:pt x="65" y="205"/>
                    <a:pt x="66" y="205"/>
                  </a:cubicBezTo>
                  <a:cubicBezTo>
                    <a:pt x="67" y="205"/>
                    <a:pt x="70" y="207"/>
                    <a:pt x="71" y="206"/>
                  </a:cubicBezTo>
                  <a:cubicBezTo>
                    <a:pt x="72" y="205"/>
                    <a:pt x="71" y="202"/>
                    <a:pt x="72" y="200"/>
                  </a:cubicBezTo>
                  <a:cubicBezTo>
                    <a:pt x="73" y="199"/>
                    <a:pt x="76" y="198"/>
                    <a:pt x="77" y="198"/>
                  </a:cubicBezTo>
                  <a:cubicBezTo>
                    <a:pt x="78" y="198"/>
                    <a:pt x="81" y="199"/>
                    <a:pt x="82" y="199"/>
                  </a:cubicBezTo>
                  <a:cubicBezTo>
                    <a:pt x="83" y="198"/>
                    <a:pt x="84" y="196"/>
                    <a:pt x="84" y="196"/>
                  </a:cubicBezTo>
                  <a:cubicBezTo>
                    <a:pt x="85" y="196"/>
                    <a:pt x="88" y="196"/>
                    <a:pt x="88" y="197"/>
                  </a:cubicBezTo>
                  <a:cubicBezTo>
                    <a:pt x="90" y="198"/>
                    <a:pt x="89" y="202"/>
                    <a:pt x="89" y="204"/>
                  </a:cubicBezTo>
                  <a:cubicBezTo>
                    <a:pt x="88" y="205"/>
                    <a:pt x="87" y="208"/>
                    <a:pt x="87" y="209"/>
                  </a:cubicBezTo>
                  <a:cubicBezTo>
                    <a:pt x="87" y="210"/>
                    <a:pt x="88" y="212"/>
                    <a:pt x="89" y="213"/>
                  </a:cubicBezTo>
                  <a:cubicBezTo>
                    <a:pt x="89" y="214"/>
                    <a:pt x="90" y="214"/>
                    <a:pt x="91" y="215"/>
                  </a:cubicBezTo>
                  <a:cubicBezTo>
                    <a:pt x="92" y="216"/>
                    <a:pt x="93" y="218"/>
                    <a:pt x="94" y="219"/>
                  </a:cubicBezTo>
                  <a:cubicBezTo>
                    <a:pt x="95" y="220"/>
                    <a:pt x="96" y="222"/>
                    <a:pt x="97" y="221"/>
                  </a:cubicBezTo>
                  <a:cubicBezTo>
                    <a:pt x="99" y="220"/>
                    <a:pt x="98" y="216"/>
                    <a:pt x="98" y="215"/>
                  </a:cubicBezTo>
                  <a:cubicBezTo>
                    <a:pt x="98" y="214"/>
                    <a:pt x="97" y="212"/>
                    <a:pt x="97" y="211"/>
                  </a:cubicBezTo>
                  <a:cubicBezTo>
                    <a:pt x="98" y="210"/>
                    <a:pt x="100" y="208"/>
                    <a:pt x="101" y="207"/>
                  </a:cubicBezTo>
                  <a:cubicBezTo>
                    <a:pt x="101" y="206"/>
                    <a:pt x="101" y="203"/>
                    <a:pt x="102" y="202"/>
                  </a:cubicBezTo>
                  <a:cubicBezTo>
                    <a:pt x="103" y="201"/>
                    <a:pt x="105" y="200"/>
                    <a:pt x="106" y="201"/>
                  </a:cubicBezTo>
                  <a:cubicBezTo>
                    <a:pt x="107" y="201"/>
                    <a:pt x="107" y="203"/>
                    <a:pt x="108" y="203"/>
                  </a:cubicBezTo>
                  <a:cubicBezTo>
                    <a:pt x="109" y="203"/>
                    <a:pt x="110" y="201"/>
                    <a:pt x="111" y="201"/>
                  </a:cubicBezTo>
                  <a:cubicBezTo>
                    <a:pt x="112" y="201"/>
                    <a:pt x="113" y="203"/>
                    <a:pt x="114" y="203"/>
                  </a:cubicBezTo>
                  <a:cubicBezTo>
                    <a:pt x="116" y="203"/>
                    <a:pt x="119" y="203"/>
                    <a:pt x="120" y="202"/>
                  </a:cubicBezTo>
                  <a:cubicBezTo>
                    <a:pt x="121" y="202"/>
                    <a:pt x="122" y="199"/>
                    <a:pt x="122" y="198"/>
                  </a:cubicBezTo>
                  <a:cubicBezTo>
                    <a:pt x="122" y="197"/>
                    <a:pt x="123" y="195"/>
                    <a:pt x="123" y="193"/>
                  </a:cubicBezTo>
                  <a:cubicBezTo>
                    <a:pt x="124" y="192"/>
                    <a:pt x="126" y="190"/>
                    <a:pt x="127" y="190"/>
                  </a:cubicBezTo>
                  <a:cubicBezTo>
                    <a:pt x="128" y="190"/>
                    <a:pt x="128" y="192"/>
                    <a:pt x="129" y="193"/>
                  </a:cubicBezTo>
                  <a:cubicBezTo>
                    <a:pt x="130" y="193"/>
                    <a:pt x="133" y="195"/>
                    <a:pt x="134" y="194"/>
                  </a:cubicBezTo>
                  <a:cubicBezTo>
                    <a:pt x="135" y="193"/>
                    <a:pt x="136" y="189"/>
                    <a:pt x="136" y="187"/>
                  </a:cubicBezTo>
                  <a:cubicBezTo>
                    <a:pt x="136" y="185"/>
                    <a:pt x="137" y="181"/>
                    <a:pt x="136" y="179"/>
                  </a:cubicBezTo>
                  <a:cubicBezTo>
                    <a:pt x="136" y="177"/>
                    <a:pt x="134" y="175"/>
                    <a:pt x="133" y="174"/>
                  </a:cubicBezTo>
                  <a:cubicBezTo>
                    <a:pt x="132" y="173"/>
                    <a:pt x="129" y="170"/>
                    <a:pt x="128" y="169"/>
                  </a:cubicBezTo>
                  <a:cubicBezTo>
                    <a:pt x="126" y="168"/>
                    <a:pt x="123" y="165"/>
                    <a:pt x="122" y="164"/>
                  </a:cubicBezTo>
                  <a:cubicBezTo>
                    <a:pt x="121" y="163"/>
                    <a:pt x="120" y="161"/>
                    <a:pt x="120" y="160"/>
                  </a:cubicBezTo>
                  <a:cubicBezTo>
                    <a:pt x="120" y="159"/>
                    <a:pt x="119" y="158"/>
                    <a:pt x="119" y="157"/>
                  </a:cubicBezTo>
                  <a:cubicBezTo>
                    <a:pt x="119" y="156"/>
                    <a:pt x="119" y="153"/>
                    <a:pt x="120" y="152"/>
                  </a:cubicBezTo>
                  <a:cubicBezTo>
                    <a:pt x="121" y="151"/>
                    <a:pt x="124" y="152"/>
                    <a:pt x="125" y="152"/>
                  </a:cubicBezTo>
                  <a:cubicBezTo>
                    <a:pt x="126" y="152"/>
                    <a:pt x="128" y="153"/>
                    <a:pt x="129" y="154"/>
                  </a:cubicBezTo>
                  <a:cubicBezTo>
                    <a:pt x="129" y="155"/>
                    <a:pt x="130" y="157"/>
                    <a:pt x="130" y="158"/>
                  </a:cubicBezTo>
                  <a:cubicBezTo>
                    <a:pt x="131" y="159"/>
                    <a:pt x="132" y="161"/>
                    <a:pt x="133" y="162"/>
                  </a:cubicBezTo>
                  <a:cubicBezTo>
                    <a:pt x="134" y="162"/>
                    <a:pt x="136" y="162"/>
                    <a:pt x="136" y="162"/>
                  </a:cubicBezTo>
                  <a:cubicBezTo>
                    <a:pt x="137" y="162"/>
                    <a:pt x="138" y="160"/>
                    <a:pt x="138" y="159"/>
                  </a:cubicBezTo>
                  <a:cubicBezTo>
                    <a:pt x="139" y="158"/>
                    <a:pt x="137" y="156"/>
                    <a:pt x="136" y="155"/>
                  </a:cubicBezTo>
                  <a:cubicBezTo>
                    <a:pt x="136" y="154"/>
                    <a:pt x="134" y="154"/>
                    <a:pt x="133" y="153"/>
                  </a:cubicBezTo>
                  <a:cubicBezTo>
                    <a:pt x="132" y="152"/>
                    <a:pt x="132" y="150"/>
                    <a:pt x="131" y="150"/>
                  </a:cubicBezTo>
                  <a:cubicBezTo>
                    <a:pt x="130" y="149"/>
                    <a:pt x="129" y="148"/>
                    <a:pt x="128" y="147"/>
                  </a:cubicBezTo>
                  <a:cubicBezTo>
                    <a:pt x="128" y="146"/>
                    <a:pt x="127" y="145"/>
                    <a:pt x="127" y="144"/>
                  </a:cubicBezTo>
                  <a:cubicBezTo>
                    <a:pt x="127" y="144"/>
                    <a:pt x="128" y="142"/>
                    <a:pt x="128" y="141"/>
                  </a:cubicBezTo>
                  <a:cubicBezTo>
                    <a:pt x="129" y="140"/>
                    <a:pt x="130" y="140"/>
                    <a:pt x="130" y="140"/>
                  </a:cubicBezTo>
                  <a:cubicBezTo>
                    <a:pt x="131" y="139"/>
                    <a:pt x="133" y="140"/>
                    <a:pt x="133" y="140"/>
                  </a:cubicBezTo>
                  <a:cubicBezTo>
                    <a:pt x="134" y="140"/>
                    <a:pt x="134" y="142"/>
                    <a:pt x="135" y="142"/>
                  </a:cubicBezTo>
                  <a:cubicBezTo>
                    <a:pt x="135" y="143"/>
                    <a:pt x="135" y="145"/>
                    <a:pt x="135" y="146"/>
                  </a:cubicBezTo>
                  <a:cubicBezTo>
                    <a:pt x="136" y="146"/>
                    <a:pt x="138" y="147"/>
                    <a:pt x="138" y="147"/>
                  </a:cubicBezTo>
                  <a:cubicBezTo>
                    <a:pt x="139" y="148"/>
                    <a:pt x="139" y="149"/>
                    <a:pt x="139" y="149"/>
                  </a:cubicBezTo>
                  <a:cubicBezTo>
                    <a:pt x="140" y="150"/>
                    <a:pt x="140" y="151"/>
                    <a:pt x="141" y="152"/>
                  </a:cubicBezTo>
                  <a:cubicBezTo>
                    <a:pt x="141" y="152"/>
                    <a:pt x="142" y="152"/>
                    <a:pt x="143" y="152"/>
                  </a:cubicBezTo>
                  <a:cubicBezTo>
                    <a:pt x="144" y="151"/>
                    <a:pt x="144" y="148"/>
                    <a:pt x="145" y="147"/>
                  </a:cubicBezTo>
                  <a:cubicBezTo>
                    <a:pt x="145" y="146"/>
                    <a:pt x="144" y="143"/>
                    <a:pt x="144" y="142"/>
                  </a:cubicBezTo>
                  <a:cubicBezTo>
                    <a:pt x="144" y="141"/>
                    <a:pt x="144" y="138"/>
                    <a:pt x="145" y="137"/>
                  </a:cubicBezTo>
                  <a:cubicBezTo>
                    <a:pt x="145" y="136"/>
                    <a:pt x="146" y="133"/>
                    <a:pt x="147" y="132"/>
                  </a:cubicBezTo>
                  <a:cubicBezTo>
                    <a:pt x="148" y="131"/>
                    <a:pt x="149" y="129"/>
                    <a:pt x="150" y="128"/>
                  </a:cubicBezTo>
                  <a:cubicBezTo>
                    <a:pt x="151" y="127"/>
                    <a:pt x="153" y="128"/>
                    <a:pt x="154" y="127"/>
                  </a:cubicBezTo>
                  <a:cubicBezTo>
                    <a:pt x="154" y="126"/>
                    <a:pt x="154" y="124"/>
                    <a:pt x="153" y="123"/>
                  </a:cubicBezTo>
                  <a:cubicBezTo>
                    <a:pt x="153" y="122"/>
                    <a:pt x="152" y="120"/>
                    <a:pt x="152" y="120"/>
                  </a:cubicBezTo>
                  <a:cubicBezTo>
                    <a:pt x="152" y="119"/>
                    <a:pt x="152" y="116"/>
                    <a:pt x="152" y="115"/>
                  </a:cubicBezTo>
                  <a:cubicBezTo>
                    <a:pt x="153" y="114"/>
                    <a:pt x="153" y="112"/>
                    <a:pt x="154" y="111"/>
                  </a:cubicBezTo>
                  <a:cubicBezTo>
                    <a:pt x="155" y="111"/>
                    <a:pt x="157" y="111"/>
                    <a:pt x="158" y="110"/>
                  </a:cubicBezTo>
                  <a:cubicBezTo>
                    <a:pt x="159" y="110"/>
                    <a:pt x="160" y="108"/>
                    <a:pt x="160" y="107"/>
                  </a:cubicBezTo>
                  <a:cubicBezTo>
                    <a:pt x="160" y="106"/>
                    <a:pt x="159" y="104"/>
                    <a:pt x="159" y="103"/>
                  </a:cubicBezTo>
                  <a:cubicBezTo>
                    <a:pt x="160" y="103"/>
                    <a:pt x="162" y="102"/>
                    <a:pt x="163" y="102"/>
                  </a:cubicBezTo>
                  <a:cubicBezTo>
                    <a:pt x="164" y="102"/>
                    <a:pt x="167" y="102"/>
                    <a:pt x="168" y="102"/>
                  </a:cubicBezTo>
                  <a:cubicBezTo>
                    <a:pt x="169" y="102"/>
                    <a:pt x="171" y="104"/>
                    <a:pt x="171" y="105"/>
                  </a:cubicBezTo>
                  <a:cubicBezTo>
                    <a:pt x="172" y="106"/>
                    <a:pt x="172" y="108"/>
                    <a:pt x="172" y="109"/>
                  </a:cubicBezTo>
                  <a:cubicBezTo>
                    <a:pt x="172" y="110"/>
                    <a:pt x="171" y="111"/>
                    <a:pt x="171" y="112"/>
                  </a:cubicBezTo>
                  <a:cubicBezTo>
                    <a:pt x="171" y="113"/>
                    <a:pt x="173" y="114"/>
                    <a:pt x="173" y="115"/>
                  </a:cubicBezTo>
                  <a:cubicBezTo>
                    <a:pt x="173" y="116"/>
                    <a:pt x="172" y="118"/>
                    <a:pt x="173" y="119"/>
                  </a:cubicBezTo>
                  <a:cubicBezTo>
                    <a:pt x="174" y="120"/>
                    <a:pt x="177" y="118"/>
                    <a:pt x="178" y="117"/>
                  </a:cubicBezTo>
                  <a:cubicBezTo>
                    <a:pt x="179" y="117"/>
                    <a:pt x="179" y="115"/>
                    <a:pt x="180" y="114"/>
                  </a:cubicBezTo>
                  <a:cubicBezTo>
                    <a:pt x="180" y="113"/>
                    <a:pt x="181" y="113"/>
                    <a:pt x="181" y="112"/>
                  </a:cubicBezTo>
                  <a:cubicBezTo>
                    <a:pt x="182" y="111"/>
                    <a:pt x="183" y="109"/>
                    <a:pt x="183" y="108"/>
                  </a:cubicBezTo>
                  <a:cubicBezTo>
                    <a:pt x="184" y="107"/>
                    <a:pt x="184" y="105"/>
                    <a:pt x="184" y="104"/>
                  </a:cubicBezTo>
                  <a:cubicBezTo>
                    <a:pt x="185" y="104"/>
                    <a:pt x="186" y="104"/>
                    <a:pt x="186" y="104"/>
                  </a:cubicBezTo>
                  <a:cubicBezTo>
                    <a:pt x="187" y="103"/>
                    <a:pt x="190" y="103"/>
                    <a:pt x="190" y="102"/>
                  </a:cubicBezTo>
                  <a:cubicBezTo>
                    <a:pt x="190" y="102"/>
                    <a:pt x="189" y="100"/>
                    <a:pt x="189" y="100"/>
                  </a:cubicBezTo>
                  <a:cubicBezTo>
                    <a:pt x="188" y="99"/>
                    <a:pt x="186" y="97"/>
                    <a:pt x="186" y="96"/>
                  </a:cubicBezTo>
                  <a:cubicBezTo>
                    <a:pt x="186" y="95"/>
                    <a:pt x="188" y="94"/>
                    <a:pt x="189" y="93"/>
                  </a:cubicBezTo>
                  <a:cubicBezTo>
                    <a:pt x="190" y="93"/>
                    <a:pt x="192" y="92"/>
                    <a:pt x="192" y="91"/>
                  </a:cubicBezTo>
                  <a:cubicBezTo>
                    <a:pt x="193" y="91"/>
                    <a:pt x="194" y="89"/>
                    <a:pt x="194" y="88"/>
                  </a:cubicBezTo>
                  <a:cubicBezTo>
                    <a:pt x="194" y="87"/>
                    <a:pt x="191" y="86"/>
                    <a:pt x="190" y="84"/>
                  </a:cubicBezTo>
                  <a:cubicBezTo>
                    <a:pt x="190" y="84"/>
                    <a:pt x="190" y="81"/>
                    <a:pt x="190" y="81"/>
                  </a:cubicBezTo>
                  <a:cubicBezTo>
                    <a:pt x="191" y="80"/>
                    <a:pt x="193" y="80"/>
                    <a:pt x="194" y="80"/>
                  </a:cubicBezTo>
                  <a:cubicBezTo>
                    <a:pt x="194" y="80"/>
                    <a:pt x="196" y="82"/>
                    <a:pt x="196" y="82"/>
                  </a:cubicBezTo>
                  <a:cubicBezTo>
                    <a:pt x="197" y="83"/>
                    <a:pt x="196" y="85"/>
                    <a:pt x="197" y="86"/>
                  </a:cubicBezTo>
                  <a:cubicBezTo>
                    <a:pt x="197" y="86"/>
                    <a:pt x="199" y="87"/>
                    <a:pt x="199" y="87"/>
                  </a:cubicBezTo>
                  <a:cubicBezTo>
                    <a:pt x="200" y="86"/>
                    <a:pt x="201" y="84"/>
                    <a:pt x="201" y="83"/>
                  </a:cubicBezTo>
                  <a:cubicBezTo>
                    <a:pt x="201" y="82"/>
                    <a:pt x="200" y="80"/>
                    <a:pt x="200" y="80"/>
                  </a:cubicBezTo>
                  <a:cubicBezTo>
                    <a:pt x="200" y="78"/>
                    <a:pt x="201" y="75"/>
                    <a:pt x="202" y="74"/>
                  </a:cubicBezTo>
                  <a:cubicBezTo>
                    <a:pt x="203" y="72"/>
                    <a:pt x="206" y="71"/>
                    <a:pt x="208" y="70"/>
                  </a:cubicBezTo>
                  <a:cubicBezTo>
                    <a:pt x="209" y="69"/>
                    <a:pt x="212" y="69"/>
                    <a:pt x="213" y="68"/>
                  </a:cubicBezTo>
                  <a:cubicBezTo>
                    <a:pt x="213" y="67"/>
                    <a:pt x="214" y="65"/>
                    <a:pt x="214" y="64"/>
                  </a:cubicBezTo>
                  <a:cubicBezTo>
                    <a:pt x="215" y="63"/>
                    <a:pt x="217" y="61"/>
                    <a:pt x="218" y="61"/>
                  </a:cubicBezTo>
                  <a:cubicBezTo>
                    <a:pt x="219" y="60"/>
                    <a:pt x="222" y="61"/>
                    <a:pt x="223" y="61"/>
                  </a:cubicBezTo>
                  <a:cubicBezTo>
                    <a:pt x="224" y="61"/>
                    <a:pt x="226" y="61"/>
                    <a:pt x="227" y="61"/>
                  </a:cubicBezTo>
                  <a:cubicBezTo>
                    <a:pt x="228" y="60"/>
                    <a:pt x="229" y="57"/>
                    <a:pt x="230" y="56"/>
                  </a:cubicBezTo>
                  <a:cubicBezTo>
                    <a:pt x="231" y="56"/>
                    <a:pt x="233" y="56"/>
                    <a:pt x="234" y="56"/>
                  </a:cubicBezTo>
                  <a:cubicBezTo>
                    <a:pt x="234" y="57"/>
                    <a:pt x="234" y="58"/>
                    <a:pt x="235" y="58"/>
                  </a:cubicBezTo>
                  <a:cubicBezTo>
                    <a:pt x="236" y="59"/>
                    <a:pt x="237" y="57"/>
                    <a:pt x="238" y="56"/>
                  </a:cubicBezTo>
                  <a:cubicBezTo>
                    <a:pt x="239" y="55"/>
                    <a:pt x="241" y="53"/>
                    <a:pt x="241" y="52"/>
                  </a:cubicBezTo>
                  <a:cubicBezTo>
                    <a:pt x="240" y="50"/>
                    <a:pt x="236" y="50"/>
                    <a:pt x="236" y="49"/>
                  </a:cubicBezTo>
                  <a:cubicBezTo>
                    <a:pt x="235" y="48"/>
                    <a:pt x="237" y="45"/>
                    <a:pt x="237" y="44"/>
                  </a:cubicBezTo>
                  <a:cubicBezTo>
                    <a:pt x="237" y="43"/>
                    <a:pt x="236" y="40"/>
                    <a:pt x="236" y="39"/>
                  </a:cubicBezTo>
                  <a:cubicBezTo>
                    <a:pt x="236" y="38"/>
                    <a:pt x="236" y="35"/>
                    <a:pt x="236" y="34"/>
                  </a:cubicBezTo>
                  <a:cubicBezTo>
                    <a:pt x="236" y="33"/>
                    <a:pt x="236" y="29"/>
                    <a:pt x="237" y="28"/>
                  </a:cubicBezTo>
                  <a:cubicBezTo>
                    <a:pt x="238" y="27"/>
                    <a:pt x="239" y="26"/>
                    <a:pt x="240" y="26"/>
                  </a:cubicBezTo>
                  <a:cubicBezTo>
                    <a:pt x="241" y="26"/>
                    <a:pt x="242" y="26"/>
                    <a:pt x="243" y="27"/>
                  </a:cubicBezTo>
                  <a:cubicBezTo>
                    <a:pt x="244" y="27"/>
                    <a:pt x="244" y="29"/>
                    <a:pt x="245" y="29"/>
                  </a:cubicBezTo>
                  <a:cubicBezTo>
                    <a:pt x="246" y="29"/>
                    <a:pt x="249" y="29"/>
                    <a:pt x="250" y="29"/>
                  </a:cubicBezTo>
                  <a:cubicBezTo>
                    <a:pt x="251" y="29"/>
                    <a:pt x="252" y="31"/>
                    <a:pt x="253" y="31"/>
                  </a:cubicBezTo>
                  <a:cubicBezTo>
                    <a:pt x="254" y="31"/>
                    <a:pt x="256" y="32"/>
                    <a:pt x="257" y="31"/>
                  </a:cubicBezTo>
                  <a:cubicBezTo>
                    <a:pt x="258" y="31"/>
                    <a:pt x="260" y="30"/>
                    <a:pt x="260" y="29"/>
                  </a:cubicBezTo>
                  <a:cubicBezTo>
                    <a:pt x="261" y="28"/>
                    <a:pt x="261" y="26"/>
                    <a:pt x="260" y="24"/>
                  </a:cubicBezTo>
                  <a:cubicBezTo>
                    <a:pt x="260" y="24"/>
                    <a:pt x="259" y="22"/>
                    <a:pt x="258" y="22"/>
                  </a:cubicBezTo>
                  <a:cubicBezTo>
                    <a:pt x="258" y="21"/>
                    <a:pt x="256" y="20"/>
                    <a:pt x="256" y="19"/>
                  </a:cubicBezTo>
                  <a:cubicBezTo>
                    <a:pt x="256" y="18"/>
                    <a:pt x="256" y="16"/>
                    <a:pt x="257" y="15"/>
                  </a:cubicBezTo>
                  <a:cubicBezTo>
                    <a:pt x="257" y="15"/>
                    <a:pt x="259" y="14"/>
                    <a:pt x="260" y="13"/>
                  </a:cubicBezTo>
                  <a:cubicBezTo>
                    <a:pt x="261" y="13"/>
                    <a:pt x="262" y="11"/>
                    <a:pt x="263" y="10"/>
                  </a:cubicBezTo>
                  <a:cubicBezTo>
                    <a:pt x="264" y="9"/>
                    <a:pt x="264" y="6"/>
                    <a:pt x="265" y="5"/>
                  </a:cubicBezTo>
                  <a:cubicBezTo>
                    <a:pt x="265" y="4"/>
                    <a:pt x="268" y="2"/>
                    <a:pt x="269" y="0"/>
                  </a:cubicBezTo>
                  <a:cubicBezTo>
                    <a:pt x="269" y="0"/>
                    <a:pt x="269" y="0"/>
                    <a:pt x="269" y="0"/>
                  </a:cubicBezTo>
                  <a:cubicBezTo>
                    <a:pt x="270" y="0"/>
                    <a:pt x="272" y="1"/>
                    <a:pt x="273" y="1"/>
                  </a:cubicBezTo>
                  <a:cubicBezTo>
                    <a:pt x="275" y="2"/>
                    <a:pt x="278" y="6"/>
                    <a:pt x="280" y="7"/>
                  </a:cubicBezTo>
                  <a:cubicBezTo>
                    <a:pt x="283" y="9"/>
                    <a:pt x="289" y="11"/>
                    <a:pt x="293" y="13"/>
                  </a:cubicBezTo>
                  <a:cubicBezTo>
                    <a:pt x="294" y="14"/>
                    <a:pt x="298" y="16"/>
                    <a:pt x="299" y="17"/>
                  </a:cubicBezTo>
                  <a:cubicBezTo>
                    <a:pt x="301" y="18"/>
                    <a:pt x="303" y="21"/>
                    <a:pt x="305" y="22"/>
                  </a:cubicBezTo>
                  <a:cubicBezTo>
                    <a:pt x="306" y="23"/>
                    <a:pt x="307" y="26"/>
                    <a:pt x="308" y="28"/>
                  </a:cubicBezTo>
                  <a:cubicBezTo>
                    <a:pt x="308" y="30"/>
                    <a:pt x="307" y="35"/>
                    <a:pt x="308" y="37"/>
                  </a:cubicBezTo>
                  <a:cubicBezTo>
                    <a:pt x="308" y="38"/>
                    <a:pt x="310" y="41"/>
                    <a:pt x="311" y="43"/>
                  </a:cubicBezTo>
                  <a:cubicBezTo>
                    <a:pt x="312" y="45"/>
                    <a:pt x="315" y="49"/>
                    <a:pt x="316" y="51"/>
                  </a:cubicBezTo>
                  <a:cubicBezTo>
                    <a:pt x="317" y="52"/>
                    <a:pt x="318" y="56"/>
                    <a:pt x="319" y="58"/>
                  </a:cubicBezTo>
                  <a:cubicBezTo>
                    <a:pt x="319" y="59"/>
                    <a:pt x="320" y="63"/>
                    <a:pt x="321" y="64"/>
                  </a:cubicBezTo>
                  <a:cubicBezTo>
                    <a:pt x="322" y="65"/>
                    <a:pt x="325" y="67"/>
                    <a:pt x="326" y="68"/>
                  </a:cubicBezTo>
                  <a:cubicBezTo>
                    <a:pt x="328" y="68"/>
                    <a:pt x="332" y="69"/>
                    <a:pt x="334" y="70"/>
                  </a:cubicBezTo>
                  <a:cubicBezTo>
                    <a:pt x="336" y="71"/>
                    <a:pt x="339" y="73"/>
                    <a:pt x="340" y="75"/>
                  </a:cubicBezTo>
                  <a:cubicBezTo>
                    <a:pt x="343" y="78"/>
                    <a:pt x="344" y="87"/>
                    <a:pt x="346" y="91"/>
                  </a:cubicBezTo>
                  <a:cubicBezTo>
                    <a:pt x="347" y="94"/>
                    <a:pt x="350" y="101"/>
                    <a:pt x="352" y="104"/>
                  </a:cubicBezTo>
                  <a:cubicBezTo>
                    <a:pt x="353" y="106"/>
                    <a:pt x="355" y="108"/>
                    <a:pt x="356" y="110"/>
                  </a:cubicBezTo>
                  <a:cubicBezTo>
                    <a:pt x="358" y="112"/>
                    <a:pt x="362" y="115"/>
                    <a:pt x="365" y="117"/>
                  </a:cubicBezTo>
                  <a:cubicBezTo>
                    <a:pt x="367" y="118"/>
                    <a:pt x="371" y="120"/>
                    <a:pt x="373" y="122"/>
                  </a:cubicBezTo>
                  <a:cubicBezTo>
                    <a:pt x="376" y="124"/>
                    <a:pt x="381" y="130"/>
                    <a:pt x="383" y="133"/>
                  </a:cubicBezTo>
                  <a:cubicBezTo>
                    <a:pt x="385" y="137"/>
                    <a:pt x="389" y="144"/>
                    <a:pt x="391" y="147"/>
                  </a:cubicBezTo>
                  <a:cubicBezTo>
                    <a:pt x="392" y="149"/>
                    <a:pt x="396" y="153"/>
                    <a:pt x="398" y="155"/>
                  </a:cubicBezTo>
                  <a:cubicBezTo>
                    <a:pt x="396" y="157"/>
                    <a:pt x="391" y="158"/>
                    <a:pt x="389" y="159"/>
                  </a:cubicBezTo>
                  <a:cubicBezTo>
                    <a:pt x="388" y="160"/>
                    <a:pt x="384" y="162"/>
                    <a:pt x="383" y="163"/>
                  </a:cubicBezTo>
                  <a:cubicBezTo>
                    <a:pt x="381" y="164"/>
                    <a:pt x="378" y="169"/>
                    <a:pt x="377" y="171"/>
                  </a:cubicBezTo>
                  <a:cubicBezTo>
                    <a:pt x="376" y="172"/>
                    <a:pt x="374" y="173"/>
                    <a:pt x="373" y="174"/>
                  </a:cubicBezTo>
                  <a:cubicBezTo>
                    <a:pt x="373" y="176"/>
                    <a:pt x="372" y="180"/>
                    <a:pt x="372" y="181"/>
                  </a:cubicBezTo>
                  <a:cubicBezTo>
                    <a:pt x="372" y="183"/>
                    <a:pt x="374" y="186"/>
                    <a:pt x="374" y="188"/>
                  </a:cubicBezTo>
                  <a:cubicBezTo>
                    <a:pt x="374" y="191"/>
                    <a:pt x="372" y="196"/>
                    <a:pt x="372" y="198"/>
                  </a:cubicBezTo>
                  <a:cubicBezTo>
                    <a:pt x="371" y="201"/>
                    <a:pt x="370" y="206"/>
                    <a:pt x="370" y="208"/>
                  </a:cubicBezTo>
                  <a:cubicBezTo>
                    <a:pt x="370" y="211"/>
                    <a:pt x="371" y="217"/>
                    <a:pt x="370" y="220"/>
                  </a:cubicBezTo>
                  <a:cubicBezTo>
                    <a:pt x="370" y="221"/>
                    <a:pt x="367" y="224"/>
                    <a:pt x="366" y="224"/>
                  </a:cubicBezTo>
                  <a:cubicBezTo>
                    <a:pt x="364" y="225"/>
                    <a:pt x="359" y="224"/>
                    <a:pt x="357" y="224"/>
                  </a:cubicBezTo>
                  <a:cubicBezTo>
                    <a:pt x="355" y="223"/>
                    <a:pt x="352" y="221"/>
                    <a:pt x="351" y="221"/>
                  </a:cubicBezTo>
                  <a:cubicBezTo>
                    <a:pt x="349" y="221"/>
                    <a:pt x="344" y="223"/>
                    <a:pt x="342" y="224"/>
                  </a:cubicBezTo>
                  <a:cubicBezTo>
                    <a:pt x="341" y="224"/>
                    <a:pt x="337" y="226"/>
                    <a:pt x="336" y="227"/>
                  </a:cubicBezTo>
                  <a:cubicBezTo>
                    <a:pt x="334" y="228"/>
                    <a:pt x="332" y="230"/>
                    <a:pt x="331" y="231"/>
                  </a:cubicBezTo>
                  <a:cubicBezTo>
                    <a:pt x="330" y="233"/>
                    <a:pt x="328" y="237"/>
                    <a:pt x="326" y="239"/>
                  </a:cubicBezTo>
                  <a:cubicBezTo>
                    <a:pt x="326" y="240"/>
                    <a:pt x="324" y="242"/>
                    <a:pt x="323" y="243"/>
                  </a:cubicBezTo>
                  <a:cubicBezTo>
                    <a:pt x="323" y="245"/>
                    <a:pt x="323" y="248"/>
                    <a:pt x="323" y="250"/>
                  </a:cubicBezTo>
                  <a:cubicBezTo>
                    <a:pt x="324" y="251"/>
                    <a:pt x="325" y="252"/>
                    <a:pt x="326" y="253"/>
                  </a:cubicBezTo>
                  <a:cubicBezTo>
                    <a:pt x="326" y="254"/>
                    <a:pt x="327" y="258"/>
                    <a:pt x="328" y="259"/>
                  </a:cubicBezTo>
                  <a:cubicBezTo>
                    <a:pt x="329" y="260"/>
                    <a:pt x="331" y="262"/>
                    <a:pt x="332" y="264"/>
                  </a:cubicBezTo>
                  <a:cubicBezTo>
                    <a:pt x="332" y="265"/>
                    <a:pt x="332" y="268"/>
                    <a:pt x="333" y="270"/>
                  </a:cubicBezTo>
                  <a:cubicBezTo>
                    <a:pt x="334" y="271"/>
                    <a:pt x="337" y="273"/>
                    <a:pt x="337" y="274"/>
                  </a:cubicBezTo>
                  <a:cubicBezTo>
                    <a:pt x="338" y="276"/>
                    <a:pt x="340" y="280"/>
                    <a:pt x="339" y="282"/>
                  </a:cubicBezTo>
                  <a:cubicBezTo>
                    <a:pt x="339" y="284"/>
                    <a:pt x="337" y="285"/>
                    <a:pt x="336" y="286"/>
                  </a:cubicBezTo>
                  <a:cubicBezTo>
                    <a:pt x="335" y="287"/>
                    <a:pt x="332" y="286"/>
                    <a:pt x="331" y="287"/>
                  </a:cubicBezTo>
                  <a:cubicBezTo>
                    <a:pt x="331" y="288"/>
                    <a:pt x="332" y="290"/>
                    <a:pt x="332" y="291"/>
                  </a:cubicBezTo>
                  <a:cubicBezTo>
                    <a:pt x="333" y="293"/>
                    <a:pt x="337" y="294"/>
                    <a:pt x="338" y="296"/>
                  </a:cubicBezTo>
                  <a:cubicBezTo>
                    <a:pt x="340" y="298"/>
                    <a:pt x="342" y="303"/>
                    <a:pt x="342" y="305"/>
                  </a:cubicBezTo>
                  <a:cubicBezTo>
                    <a:pt x="343" y="307"/>
                    <a:pt x="344" y="312"/>
                    <a:pt x="345" y="315"/>
                  </a:cubicBezTo>
                  <a:cubicBezTo>
                    <a:pt x="346" y="317"/>
                    <a:pt x="348" y="321"/>
                    <a:pt x="349" y="322"/>
                  </a:cubicBezTo>
                  <a:cubicBezTo>
                    <a:pt x="349" y="324"/>
                    <a:pt x="351" y="328"/>
                    <a:pt x="351" y="330"/>
                  </a:cubicBezTo>
                  <a:cubicBezTo>
                    <a:pt x="352" y="333"/>
                    <a:pt x="351" y="339"/>
                    <a:pt x="351" y="341"/>
                  </a:cubicBezTo>
                  <a:cubicBezTo>
                    <a:pt x="351" y="343"/>
                    <a:pt x="352" y="346"/>
                    <a:pt x="352" y="348"/>
                  </a:cubicBezTo>
                  <a:cubicBezTo>
                    <a:pt x="352" y="349"/>
                    <a:pt x="351" y="352"/>
                    <a:pt x="350" y="353"/>
                  </a:cubicBezTo>
                  <a:cubicBezTo>
                    <a:pt x="350" y="356"/>
                    <a:pt x="350" y="361"/>
                    <a:pt x="349" y="364"/>
                  </a:cubicBezTo>
                  <a:cubicBezTo>
                    <a:pt x="347" y="365"/>
                    <a:pt x="344" y="368"/>
                    <a:pt x="342" y="368"/>
                  </a:cubicBezTo>
                  <a:cubicBezTo>
                    <a:pt x="340" y="368"/>
                    <a:pt x="338" y="365"/>
                    <a:pt x="336" y="365"/>
                  </a:cubicBezTo>
                  <a:cubicBezTo>
                    <a:pt x="335" y="365"/>
                    <a:pt x="332" y="367"/>
                    <a:pt x="331" y="368"/>
                  </a:cubicBezTo>
                  <a:cubicBezTo>
                    <a:pt x="330" y="369"/>
                    <a:pt x="332" y="373"/>
                    <a:pt x="331" y="374"/>
                  </a:cubicBezTo>
                  <a:cubicBezTo>
                    <a:pt x="330" y="376"/>
                    <a:pt x="325" y="374"/>
                    <a:pt x="323" y="373"/>
                  </a:cubicBezTo>
                  <a:cubicBezTo>
                    <a:pt x="321" y="372"/>
                    <a:pt x="318" y="369"/>
                    <a:pt x="317" y="370"/>
                  </a:cubicBezTo>
                  <a:cubicBezTo>
                    <a:pt x="315" y="370"/>
                    <a:pt x="313" y="374"/>
                    <a:pt x="312" y="376"/>
                  </a:cubicBezTo>
                  <a:cubicBezTo>
                    <a:pt x="311" y="378"/>
                    <a:pt x="309" y="383"/>
                    <a:pt x="308" y="385"/>
                  </a:cubicBezTo>
                  <a:cubicBezTo>
                    <a:pt x="306" y="387"/>
                    <a:pt x="301" y="392"/>
                    <a:pt x="298" y="395"/>
                  </a:cubicBezTo>
                  <a:close/>
                </a:path>
              </a:pathLst>
            </a:custGeom>
            <a:solidFill>
              <a:srgbClr val="B5B5B5"/>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 name="Group 8"/>
            <p:cNvGrpSpPr/>
            <p:nvPr/>
          </p:nvGrpSpPr>
          <p:grpSpPr>
            <a:xfrm>
              <a:off x="7963888" y="4174586"/>
              <a:ext cx="535250" cy="675847"/>
              <a:chOff x="7963888" y="4174586"/>
              <a:chExt cx="535250" cy="675847"/>
            </a:xfrm>
          </p:grpSpPr>
          <p:sp>
            <p:nvSpPr>
              <p:cNvPr id="383" name="Freeform 29"/>
              <p:cNvSpPr>
                <a:spLocks/>
              </p:cNvSpPr>
              <p:nvPr/>
            </p:nvSpPr>
            <p:spPr bwMode="auto">
              <a:xfrm>
                <a:off x="8449806" y="4174586"/>
                <a:ext cx="49332" cy="29599"/>
              </a:xfrm>
              <a:custGeom>
                <a:avLst/>
                <a:gdLst/>
                <a:ahLst/>
                <a:cxnLst>
                  <a:cxn ang="0">
                    <a:pos x="18" y="5"/>
                  </a:cxn>
                  <a:cxn ang="0">
                    <a:pos x="17" y="10"/>
                  </a:cxn>
                  <a:cxn ang="0">
                    <a:pos x="13" y="10"/>
                  </a:cxn>
                  <a:cxn ang="0">
                    <a:pos x="8" y="9"/>
                  </a:cxn>
                  <a:cxn ang="0">
                    <a:pos x="5" y="10"/>
                  </a:cxn>
                  <a:cxn ang="0">
                    <a:pos x="2" y="10"/>
                  </a:cxn>
                  <a:cxn ang="0">
                    <a:pos x="0" y="6"/>
                  </a:cxn>
                  <a:cxn ang="0">
                    <a:pos x="2" y="2"/>
                  </a:cxn>
                  <a:cxn ang="0">
                    <a:pos x="7" y="0"/>
                  </a:cxn>
                  <a:cxn ang="0">
                    <a:pos x="13" y="2"/>
                  </a:cxn>
                  <a:cxn ang="0">
                    <a:pos x="16" y="3"/>
                  </a:cxn>
                  <a:cxn ang="0">
                    <a:pos x="18" y="5"/>
                  </a:cxn>
                </a:cxnLst>
                <a:rect l="0" t="0" r="r" b="b"/>
                <a:pathLst>
                  <a:path w="18" h="11">
                    <a:moveTo>
                      <a:pt x="18" y="5"/>
                    </a:moveTo>
                    <a:cubicBezTo>
                      <a:pt x="18" y="7"/>
                      <a:pt x="17" y="9"/>
                      <a:pt x="17" y="10"/>
                    </a:cubicBezTo>
                    <a:cubicBezTo>
                      <a:pt x="16" y="10"/>
                      <a:pt x="14" y="10"/>
                      <a:pt x="13" y="10"/>
                    </a:cubicBezTo>
                    <a:cubicBezTo>
                      <a:pt x="12" y="10"/>
                      <a:pt x="10" y="9"/>
                      <a:pt x="8" y="9"/>
                    </a:cubicBezTo>
                    <a:cubicBezTo>
                      <a:pt x="7" y="9"/>
                      <a:pt x="6" y="10"/>
                      <a:pt x="5" y="10"/>
                    </a:cubicBezTo>
                    <a:cubicBezTo>
                      <a:pt x="4" y="11"/>
                      <a:pt x="2" y="11"/>
                      <a:pt x="2" y="10"/>
                    </a:cubicBezTo>
                    <a:cubicBezTo>
                      <a:pt x="1" y="10"/>
                      <a:pt x="0" y="7"/>
                      <a:pt x="0" y="6"/>
                    </a:cubicBezTo>
                    <a:cubicBezTo>
                      <a:pt x="0" y="5"/>
                      <a:pt x="1" y="3"/>
                      <a:pt x="2" y="2"/>
                    </a:cubicBezTo>
                    <a:cubicBezTo>
                      <a:pt x="3" y="1"/>
                      <a:pt x="6" y="0"/>
                      <a:pt x="7" y="0"/>
                    </a:cubicBezTo>
                    <a:cubicBezTo>
                      <a:pt x="9" y="0"/>
                      <a:pt x="11" y="1"/>
                      <a:pt x="13" y="2"/>
                    </a:cubicBezTo>
                    <a:cubicBezTo>
                      <a:pt x="14" y="2"/>
                      <a:pt x="15" y="2"/>
                      <a:pt x="16" y="3"/>
                    </a:cubicBezTo>
                    <a:cubicBezTo>
                      <a:pt x="17" y="3"/>
                      <a:pt x="18" y="5"/>
                      <a:pt x="18" y="5"/>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4" name="Freeform 30"/>
              <p:cNvSpPr>
                <a:spLocks/>
              </p:cNvSpPr>
              <p:nvPr/>
            </p:nvSpPr>
            <p:spPr bwMode="auto">
              <a:xfrm>
                <a:off x="8442407" y="4214052"/>
                <a:ext cx="34532" cy="29599"/>
              </a:xfrm>
              <a:custGeom>
                <a:avLst/>
                <a:gdLst/>
                <a:ahLst/>
                <a:cxnLst>
                  <a:cxn ang="0">
                    <a:pos x="11" y="3"/>
                  </a:cxn>
                  <a:cxn ang="0">
                    <a:pos x="12" y="6"/>
                  </a:cxn>
                  <a:cxn ang="0">
                    <a:pos x="8" y="7"/>
                  </a:cxn>
                  <a:cxn ang="0">
                    <a:pos x="8" y="11"/>
                  </a:cxn>
                  <a:cxn ang="0">
                    <a:pos x="4" y="10"/>
                  </a:cxn>
                  <a:cxn ang="0">
                    <a:pos x="2" y="7"/>
                  </a:cxn>
                  <a:cxn ang="0">
                    <a:pos x="0" y="4"/>
                  </a:cxn>
                  <a:cxn ang="0">
                    <a:pos x="2" y="1"/>
                  </a:cxn>
                  <a:cxn ang="0">
                    <a:pos x="5" y="0"/>
                  </a:cxn>
                  <a:cxn ang="0">
                    <a:pos x="8" y="1"/>
                  </a:cxn>
                  <a:cxn ang="0">
                    <a:pos x="11" y="3"/>
                  </a:cxn>
                </a:cxnLst>
                <a:rect l="0" t="0" r="r" b="b"/>
                <a:pathLst>
                  <a:path w="12" h="11">
                    <a:moveTo>
                      <a:pt x="11" y="3"/>
                    </a:moveTo>
                    <a:cubicBezTo>
                      <a:pt x="11" y="3"/>
                      <a:pt x="12" y="5"/>
                      <a:pt x="12" y="6"/>
                    </a:cubicBezTo>
                    <a:cubicBezTo>
                      <a:pt x="12" y="7"/>
                      <a:pt x="9" y="7"/>
                      <a:pt x="8" y="7"/>
                    </a:cubicBezTo>
                    <a:cubicBezTo>
                      <a:pt x="8" y="8"/>
                      <a:pt x="8" y="10"/>
                      <a:pt x="8" y="11"/>
                    </a:cubicBezTo>
                    <a:cubicBezTo>
                      <a:pt x="7" y="11"/>
                      <a:pt x="4" y="11"/>
                      <a:pt x="4" y="10"/>
                    </a:cubicBezTo>
                    <a:cubicBezTo>
                      <a:pt x="3" y="9"/>
                      <a:pt x="2" y="8"/>
                      <a:pt x="2" y="7"/>
                    </a:cubicBezTo>
                    <a:cubicBezTo>
                      <a:pt x="1" y="6"/>
                      <a:pt x="0" y="5"/>
                      <a:pt x="0" y="4"/>
                    </a:cubicBezTo>
                    <a:cubicBezTo>
                      <a:pt x="0" y="3"/>
                      <a:pt x="1" y="2"/>
                      <a:pt x="2" y="1"/>
                    </a:cubicBezTo>
                    <a:cubicBezTo>
                      <a:pt x="3" y="0"/>
                      <a:pt x="4" y="0"/>
                      <a:pt x="5" y="0"/>
                    </a:cubicBezTo>
                    <a:cubicBezTo>
                      <a:pt x="6" y="0"/>
                      <a:pt x="8" y="0"/>
                      <a:pt x="8" y="1"/>
                    </a:cubicBezTo>
                    <a:cubicBezTo>
                      <a:pt x="9" y="1"/>
                      <a:pt x="10" y="2"/>
                      <a:pt x="11"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5" name="Freeform 31"/>
              <p:cNvSpPr>
                <a:spLocks/>
              </p:cNvSpPr>
              <p:nvPr/>
            </p:nvSpPr>
            <p:spPr bwMode="auto">
              <a:xfrm>
                <a:off x="8264812" y="4480443"/>
                <a:ext cx="49332" cy="44399"/>
              </a:xfrm>
              <a:custGeom>
                <a:avLst/>
                <a:gdLst/>
                <a:ahLst/>
                <a:cxnLst>
                  <a:cxn ang="0">
                    <a:pos x="16" y="2"/>
                  </a:cxn>
                  <a:cxn ang="0">
                    <a:pos x="16" y="6"/>
                  </a:cxn>
                  <a:cxn ang="0">
                    <a:pos x="15" y="8"/>
                  </a:cxn>
                  <a:cxn ang="0">
                    <a:pos x="14" y="11"/>
                  </a:cxn>
                  <a:cxn ang="0">
                    <a:pos x="11" y="12"/>
                  </a:cxn>
                  <a:cxn ang="0">
                    <a:pos x="8" y="10"/>
                  </a:cxn>
                  <a:cxn ang="0">
                    <a:pos x="7" y="12"/>
                  </a:cxn>
                  <a:cxn ang="0">
                    <a:pos x="6" y="14"/>
                  </a:cxn>
                  <a:cxn ang="0">
                    <a:pos x="2" y="14"/>
                  </a:cxn>
                  <a:cxn ang="0">
                    <a:pos x="1" y="12"/>
                  </a:cxn>
                  <a:cxn ang="0">
                    <a:pos x="3" y="11"/>
                  </a:cxn>
                  <a:cxn ang="0">
                    <a:pos x="3" y="7"/>
                  </a:cxn>
                  <a:cxn ang="0">
                    <a:pos x="0" y="6"/>
                  </a:cxn>
                  <a:cxn ang="0">
                    <a:pos x="0" y="3"/>
                  </a:cxn>
                  <a:cxn ang="0">
                    <a:pos x="2" y="1"/>
                  </a:cxn>
                  <a:cxn ang="0">
                    <a:pos x="7" y="2"/>
                  </a:cxn>
                  <a:cxn ang="0">
                    <a:pos x="10" y="1"/>
                  </a:cxn>
                  <a:cxn ang="0">
                    <a:pos x="13" y="0"/>
                  </a:cxn>
                  <a:cxn ang="0">
                    <a:pos x="16" y="2"/>
                  </a:cxn>
                </a:cxnLst>
                <a:rect l="0" t="0" r="r" b="b"/>
                <a:pathLst>
                  <a:path w="17" h="15">
                    <a:moveTo>
                      <a:pt x="16" y="2"/>
                    </a:moveTo>
                    <a:cubicBezTo>
                      <a:pt x="17" y="3"/>
                      <a:pt x="16" y="5"/>
                      <a:pt x="16" y="6"/>
                    </a:cubicBezTo>
                    <a:cubicBezTo>
                      <a:pt x="16" y="6"/>
                      <a:pt x="15" y="8"/>
                      <a:pt x="15" y="8"/>
                    </a:cubicBezTo>
                    <a:cubicBezTo>
                      <a:pt x="14" y="9"/>
                      <a:pt x="14" y="10"/>
                      <a:pt x="14" y="11"/>
                    </a:cubicBezTo>
                    <a:cubicBezTo>
                      <a:pt x="13" y="11"/>
                      <a:pt x="12" y="12"/>
                      <a:pt x="11" y="12"/>
                    </a:cubicBezTo>
                    <a:cubicBezTo>
                      <a:pt x="10" y="11"/>
                      <a:pt x="9" y="10"/>
                      <a:pt x="8" y="10"/>
                    </a:cubicBezTo>
                    <a:cubicBezTo>
                      <a:pt x="7" y="10"/>
                      <a:pt x="7" y="12"/>
                      <a:pt x="7" y="12"/>
                    </a:cubicBezTo>
                    <a:cubicBezTo>
                      <a:pt x="7" y="13"/>
                      <a:pt x="6" y="14"/>
                      <a:pt x="6" y="14"/>
                    </a:cubicBezTo>
                    <a:cubicBezTo>
                      <a:pt x="5" y="15"/>
                      <a:pt x="3" y="15"/>
                      <a:pt x="2" y="14"/>
                    </a:cubicBezTo>
                    <a:cubicBezTo>
                      <a:pt x="2" y="14"/>
                      <a:pt x="1" y="12"/>
                      <a:pt x="1" y="12"/>
                    </a:cubicBezTo>
                    <a:cubicBezTo>
                      <a:pt x="1" y="11"/>
                      <a:pt x="3" y="11"/>
                      <a:pt x="3" y="11"/>
                    </a:cubicBezTo>
                    <a:cubicBezTo>
                      <a:pt x="4" y="10"/>
                      <a:pt x="3" y="8"/>
                      <a:pt x="3" y="7"/>
                    </a:cubicBezTo>
                    <a:cubicBezTo>
                      <a:pt x="2" y="7"/>
                      <a:pt x="1" y="6"/>
                      <a:pt x="0" y="6"/>
                    </a:cubicBezTo>
                    <a:cubicBezTo>
                      <a:pt x="0" y="5"/>
                      <a:pt x="0" y="4"/>
                      <a:pt x="0" y="3"/>
                    </a:cubicBezTo>
                    <a:cubicBezTo>
                      <a:pt x="0" y="2"/>
                      <a:pt x="2" y="1"/>
                      <a:pt x="2" y="1"/>
                    </a:cubicBezTo>
                    <a:cubicBezTo>
                      <a:pt x="3" y="1"/>
                      <a:pt x="6" y="2"/>
                      <a:pt x="7" y="2"/>
                    </a:cubicBezTo>
                    <a:cubicBezTo>
                      <a:pt x="8" y="2"/>
                      <a:pt x="9" y="2"/>
                      <a:pt x="10" y="1"/>
                    </a:cubicBezTo>
                    <a:cubicBezTo>
                      <a:pt x="11" y="1"/>
                      <a:pt x="12" y="0"/>
                      <a:pt x="13" y="0"/>
                    </a:cubicBezTo>
                    <a:cubicBezTo>
                      <a:pt x="14" y="0"/>
                      <a:pt x="16" y="1"/>
                      <a:pt x="16" y="2"/>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6" name="Freeform 32"/>
              <p:cNvSpPr>
                <a:spLocks/>
              </p:cNvSpPr>
              <p:nvPr/>
            </p:nvSpPr>
            <p:spPr bwMode="auto">
              <a:xfrm>
                <a:off x="8227812" y="4440978"/>
                <a:ext cx="46866" cy="34532"/>
              </a:xfrm>
              <a:custGeom>
                <a:avLst/>
                <a:gdLst/>
                <a:ahLst/>
                <a:cxnLst>
                  <a:cxn ang="0">
                    <a:pos x="15" y="5"/>
                  </a:cxn>
                  <a:cxn ang="0">
                    <a:pos x="13" y="7"/>
                  </a:cxn>
                  <a:cxn ang="0">
                    <a:pos x="9" y="8"/>
                  </a:cxn>
                  <a:cxn ang="0">
                    <a:pos x="7" y="11"/>
                  </a:cxn>
                  <a:cxn ang="0">
                    <a:pos x="4" y="12"/>
                  </a:cxn>
                  <a:cxn ang="0">
                    <a:pos x="1" y="12"/>
                  </a:cxn>
                  <a:cxn ang="0">
                    <a:pos x="0" y="9"/>
                  </a:cxn>
                  <a:cxn ang="0">
                    <a:pos x="2" y="6"/>
                  </a:cxn>
                  <a:cxn ang="0">
                    <a:pos x="4" y="5"/>
                  </a:cxn>
                  <a:cxn ang="0">
                    <a:pos x="6" y="2"/>
                  </a:cxn>
                  <a:cxn ang="0">
                    <a:pos x="9" y="0"/>
                  </a:cxn>
                  <a:cxn ang="0">
                    <a:pos x="12" y="2"/>
                  </a:cxn>
                  <a:cxn ang="0">
                    <a:pos x="15" y="5"/>
                  </a:cxn>
                </a:cxnLst>
                <a:rect l="0" t="0" r="r" b="b"/>
                <a:pathLst>
                  <a:path w="16" h="12">
                    <a:moveTo>
                      <a:pt x="15" y="5"/>
                    </a:moveTo>
                    <a:cubicBezTo>
                      <a:pt x="16" y="6"/>
                      <a:pt x="14" y="7"/>
                      <a:pt x="13" y="7"/>
                    </a:cubicBezTo>
                    <a:cubicBezTo>
                      <a:pt x="12" y="7"/>
                      <a:pt x="10" y="8"/>
                      <a:pt x="9" y="8"/>
                    </a:cubicBezTo>
                    <a:cubicBezTo>
                      <a:pt x="9" y="9"/>
                      <a:pt x="8" y="10"/>
                      <a:pt x="7" y="11"/>
                    </a:cubicBezTo>
                    <a:cubicBezTo>
                      <a:pt x="6" y="11"/>
                      <a:pt x="5" y="12"/>
                      <a:pt x="4" y="12"/>
                    </a:cubicBezTo>
                    <a:cubicBezTo>
                      <a:pt x="3" y="12"/>
                      <a:pt x="2" y="12"/>
                      <a:pt x="1" y="12"/>
                    </a:cubicBezTo>
                    <a:cubicBezTo>
                      <a:pt x="1" y="11"/>
                      <a:pt x="0" y="10"/>
                      <a:pt x="0" y="9"/>
                    </a:cubicBezTo>
                    <a:cubicBezTo>
                      <a:pt x="0" y="8"/>
                      <a:pt x="1" y="7"/>
                      <a:pt x="2" y="6"/>
                    </a:cubicBezTo>
                    <a:cubicBezTo>
                      <a:pt x="2" y="6"/>
                      <a:pt x="4" y="5"/>
                      <a:pt x="4" y="5"/>
                    </a:cubicBezTo>
                    <a:cubicBezTo>
                      <a:pt x="5" y="4"/>
                      <a:pt x="6" y="3"/>
                      <a:pt x="6" y="2"/>
                    </a:cubicBezTo>
                    <a:cubicBezTo>
                      <a:pt x="7" y="2"/>
                      <a:pt x="8" y="0"/>
                      <a:pt x="9" y="0"/>
                    </a:cubicBezTo>
                    <a:cubicBezTo>
                      <a:pt x="10" y="0"/>
                      <a:pt x="11" y="1"/>
                      <a:pt x="12" y="2"/>
                    </a:cubicBezTo>
                    <a:cubicBezTo>
                      <a:pt x="13" y="2"/>
                      <a:pt x="15" y="3"/>
                      <a:pt x="15" y="5"/>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7" name="Freeform 33"/>
              <p:cNvSpPr>
                <a:spLocks/>
              </p:cNvSpPr>
              <p:nvPr/>
            </p:nvSpPr>
            <p:spPr bwMode="auto">
              <a:xfrm>
                <a:off x="8139015" y="4490310"/>
                <a:ext cx="17267" cy="29599"/>
              </a:xfrm>
              <a:custGeom>
                <a:avLst/>
                <a:gdLst/>
                <a:ahLst/>
                <a:cxnLst>
                  <a:cxn ang="0">
                    <a:pos x="6" y="3"/>
                  </a:cxn>
                  <a:cxn ang="0">
                    <a:pos x="5" y="7"/>
                  </a:cxn>
                  <a:cxn ang="0">
                    <a:pos x="4" y="11"/>
                  </a:cxn>
                  <a:cxn ang="0">
                    <a:pos x="2" y="10"/>
                  </a:cxn>
                  <a:cxn ang="0">
                    <a:pos x="0" y="7"/>
                  </a:cxn>
                  <a:cxn ang="0">
                    <a:pos x="0" y="4"/>
                  </a:cxn>
                  <a:cxn ang="0">
                    <a:pos x="2" y="1"/>
                  </a:cxn>
                  <a:cxn ang="0">
                    <a:pos x="4" y="0"/>
                  </a:cxn>
                  <a:cxn ang="0">
                    <a:pos x="6" y="3"/>
                  </a:cxn>
                </a:cxnLst>
                <a:rect l="0" t="0" r="r" b="b"/>
                <a:pathLst>
                  <a:path w="6" h="11">
                    <a:moveTo>
                      <a:pt x="6" y="3"/>
                    </a:moveTo>
                    <a:cubicBezTo>
                      <a:pt x="6" y="4"/>
                      <a:pt x="6" y="6"/>
                      <a:pt x="5" y="7"/>
                    </a:cubicBezTo>
                    <a:cubicBezTo>
                      <a:pt x="5" y="8"/>
                      <a:pt x="5" y="10"/>
                      <a:pt x="4" y="11"/>
                    </a:cubicBezTo>
                    <a:cubicBezTo>
                      <a:pt x="4" y="11"/>
                      <a:pt x="2" y="11"/>
                      <a:pt x="2" y="10"/>
                    </a:cubicBezTo>
                    <a:cubicBezTo>
                      <a:pt x="1" y="10"/>
                      <a:pt x="0" y="8"/>
                      <a:pt x="0" y="7"/>
                    </a:cubicBezTo>
                    <a:cubicBezTo>
                      <a:pt x="0" y="6"/>
                      <a:pt x="0" y="5"/>
                      <a:pt x="0" y="4"/>
                    </a:cubicBezTo>
                    <a:cubicBezTo>
                      <a:pt x="1" y="3"/>
                      <a:pt x="1" y="2"/>
                      <a:pt x="2" y="1"/>
                    </a:cubicBezTo>
                    <a:cubicBezTo>
                      <a:pt x="2" y="1"/>
                      <a:pt x="4" y="0"/>
                      <a:pt x="4" y="0"/>
                    </a:cubicBezTo>
                    <a:cubicBezTo>
                      <a:pt x="5" y="1"/>
                      <a:pt x="6" y="2"/>
                      <a:pt x="6"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0" name="Freeform 36"/>
              <p:cNvSpPr>
                <a:spLocks/>
              </p:cNvSpPr>
              <p:nvPr/>
            </p:nvSpPr>
            <p:spPr bwMode="auto">
              <a:xfrm>
                <a:off x="8060084" y="4658038"/>
                <a:ext cx="17267" cy="14800"/>
              </a:xfrm>
              <a:custGeom>
                <a:avLst/>
                <a:gdLst/>
                <a:ahLst/>
                <a:cxnLst>
                  <a:cxn ang="0">
                    <a:pos x="6" y="3"/>
                  </a:cxn>
                  <a:cxn ang="0">
                    <a:pos x="6" y="4"/>
                  </a:cxn>
                  <a:cxn ang="0">
                    <a:pos x="3" y="5"/>
                  </a:cxn>
                  <a:cxn ang="0">
                    <a:pos x="1" y="4"/>
                  </a:cxn>
                  <a:cxn ang="0">
                    <a:pos x="0" y="1"/>
                  </a:cxn>
                  <a:cxn ang="0">
                    <a:pos x="2" y="0"/>
                  </a:cxn>
                  <a:cxn ang="0">
                    <a:pos x="4" y="1"/>
                  </a:cxn>
                  <a:cxn ang="0">
                    <a:pos x="6" y="3"/>
                  </a:cxn>
                </a:cxnLst>
                <a:rect l="0" t="0" r="r" b="b"/>
                <a:pathLst>
                  <a:path w="6" h="5">
                    <a:moveTo>
                      <a:pt x="6" y="3"/>
                    </a:moveTo>
                    <a:cubicBezTo>
                      <a:pt x="6" y="3"/>
                      <a:pt x="6" y="4"/>
                      <a:pt x="6" y="4"/>
                    </a:cubicBezTo>
                    <a:cubicBezTo>
                      <a:pt x="6" y="5"/>
                      <a:pt x="4" y="5"/>
                      <a:pt x="3" y="5"/>
                    </a:cubicBezTo>
                    <a:cubicBezTo>
                      <a:pt x="3" y="5"/>
                      <a:pt x="2" y="4"/>
                      <a:pt x="1" y="4"/>
                    </a:cubicBezTo>
                    <a:cubicBezTo>
                      <a:pt x="1" y="3"/>
                      <a:pt x="0" y="2"/>
                      <a:pt x="0" y="1"/>
                    </a:cubicBezTo>
                    <a:cubicBezTo>
                      <a:pt x="0" y="1"/>
                      <a:pt x="1" y="0"/>
                      <a:pt x="2" y="0"/>
                    </a:cubicBezTo>
                    <a:cubicBezTo>
                      <a:pt x="2" y="0"/>
                      <a:pt x="4" y="0"/>
                      <a:pt x="4" y="1"/>
                    </a:cubicBezTo>
                    <a:cubicBezTo>
                      <a:pt x="5" y="1"/>
                      <a:pt x="6" y="2"/>
                      <a:pt x="6"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3" name="Freeform 39"/>
              <p:cNvSpPr>
                <a:spLocks/>
              </p:cNvSpPr>
              <p:nvPr/>
            </p:nvSpPr>
            <p:spPr bwMode="auto">
              <a:xfrm>
                <a:off x="7998420" y="4764102"/>
                <a:ext cx="14800" cy="19733"/>
              </a:xfrm>
              <a:custGeom>
                <a:avLst/>
                <a:gdLst/>
                <a:ahLst/>
                <a:cxnLst>
                  <a:cxn ang="0">
                    <a:pos x="6" y="2"/>
                  </a:cxn>
                  <a:cxn ang="0">
                    <a:pos x="5" y="6"/>
                  </a:cxn>
                  <a:cxn ang="0">
                    <a:pos x="2" y="6"/>
                  </a:cxn>
                  <a:cxn ang="0">
                    <a:pos x="0" y="2"/>
                  </a:cxn>
                  <a:cxn ang="0">
                    <a:pos x="2" y="0"/>
                  </a:cxn>
                  <a:cxn ang="0">
                    <a:pos x="5" y="0"/>
                  </a:cxn>
                  <a:cxn ang="0">
                    <a:pos x="6" y="2"/>
                  </a:cxn>
                </a:cxnLst>
                <a:rect l="0" t="0" r="r" b="b"/>
                <a:pathLst>
                  <a:path w="6" h="7">
                    <a:moveTo>
                      <a:pt x="6" y="2"/>
                    </a:moveTo>
                    <a:cubicBezTo>
                      <a:pt x="6" y="3"/>
                      <a:pt x="6" y="6"/>
                      <a:pt x="5" y="6"/>
                    </a:cubicBezTo>
                    <a:cubicBezTo>
                      <a:pt x="4" y="7"/>
                      <a:pt x="2" y="6"/>
                      <a:pt x="2" y="6"/>
                    </a:cubicBezTo>
                    <a:cubicBezTo>
                      <a:pt x="1" y="5"/>
                      <a:pt x="0" y="3"/>
                      <a:pt x="0" y="2"/>
                    </a:cubicBezTo>
                    <a:cubicBezTo>
                      <a:pt x="0" y="2"/>
                      <a:pt x="1" y="0"/>
                      <a:pt x="2" y="0"/>
                    </a:cubicBezTo>
                    <a:cubicBezTo>
                      <a:pt x="3" y="0"/>
                      <a:pt x="4" y="0"/>
                      <a:pt x="5" y="0"/>
                    </a:cubicBezTo>
                    <a:cubicBezTo>
                      <a:pt x="5" y="0"/>
                      <a:pt x="6" y="2"/>
                      <a:pt x="6" y="2"/>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4" name="Freeform 40"/>
              <p:cNvSpPr>
                <a:spLocks/>
              </p:cNvSpPr>
              <p:nvPr/>
            </p:nvSpPr>
            <p:spPr bwMode="auto">
              <a:xfrm>
                <a:off x="7963888" y="4833166"/>
                <a:ext cx="22200" cy="17267"/>
              </a:xfrm>
              <a:custGeom>
                <a:avLst/>
                <a:gdLst/>
                <a:ahLst/>
                <a:cxnLst>
                  <a:cxn ang="0">
                    <a:pos x="4" y="0"/>
                  </a:cxn>
                  <a:cxn ang="0">
                    <a:pos x="7" y="4"/>
                  </a:cxn>
                  <a:cxn ang="0">
                    <a:pos x="5" y="6"/>
                  </a:cxn>
                  <a:cxn ang="0">
                    <a:pos x="1" y="4"/>
                  </a:cxn>
                  <a:cxn ang="0">
                    <a:pos x="1" y="2"/>
                  </a:cxn>
                  <a:cxn ang="0">
                    <a:pos x="4" y="0"/>
                  </a:cxn>
                </a:cxnLst>
                <a:rect l="0" t="0" r="r" b="b"/>
                <a:pathLst>
                  <a:path w="8" h="6">
                    <a:moveTo>
                      <a:pt x="4" y="0"/>
                    </a:moveTo>
                    <a:cubicBezTo>
                      <a:pt x="5" y="0"/>
                      <a:pt x="8" y="3"/>
                      <a:pt x="7" y="4"/>
                    </a:cubicBezTo>
                    <a:cubicBezTo>
                      <a:pt x="7" y="5"/>
                      <a:pt x="5" y="6"/>
                      <a:pt x="5" y="6"/>
                    </a:cubicBezTo>
                    <a:cubicBezTo>
                      <a:pt x="4" y="6"/>
                      <a:pt x="1" y="5"/>
                      <a:pt x="1" y="4"/>
                    </a:cubicBezTo>
                    <a:cubicBezTo>
                      <a:pt x="0" y="4"/>
                      <a:pt x="0" y="2"/>
                      <a:pt x="1" y="2"/>
                    </a:cubicBezTo>
                    <a:cubicBezTo>
                      <a:pt x="1" y="1"/>
                      <a:pt x="3" y="0"/>
                      <a:pt x="4" y="0"/>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grpSp>
        <p:nvGrpSpPr>
          <p:cNvPr id="11" name="Group 10"/>
          <p:cNvGrpSpPr/>
          <p:nvPr/>
        </p:nvGrpSpPr>
        <p:grpSpPr>
          <a:xfrm>
            <a:off x="7958955" y="5097091"/>
            <a:ext cx="786844" cy="1368958"/>
            <a:chOff x="7958955" y="5097091"/>
            <a:chExt cx="786844" cy="1368958"/>
          </a:xfrm>
        </p:grpSpPr>
        <p:sp>
          <p:nvSpPr>
            <p:cNvPr id="415" name="Freeform 61"/>
            <p:cNvSpPr>
              <a:spLocks/>
            </p:cNvSpPr>
            <p:nvPr/>
          </p:nvSpPr>
          <p:spPr bwMode="auto">
            <a:xfrm>
              <a:off x="7958955" y="5097091"/>
              <a:ext cx="786844" cy="1368958"/>
            </a:xfrm>
            <a:custGeom>
              <a:avLst/>
              <a:gdLst/>
              <a:ahLst/>
              <a:cxnLst>
                <a:cxn ang="0">
                  <a:pos x="231" y="11"/>
                </a:cxn>
                <a:cxn ang="0">
                  <a:pos x="238" y="38"/>
                </a:cxn>
                <a:cxn ang="0">
                  <a:pos x="236" y="57"/>
                </a:cxn>
                <a:cxn ang="0">
                  <a:pos x="236" y="88"/>
                </a:cxn>
                <a:cxn ang="0">
                  <a:pos x="254" y="102"/>
                </a:cxn>
                <a:cxn ang="0">
                  <a:pos x="258" y="122"/>
                </a:cxn>
                <a:cxn ang="0">
                  <a:pos x="249" y="145"/>
                </a:cxn>
                <a:cxn ang="0">
                  <a:pos x="232" y="177"/>
                </a:cxn>
                <a:cxn ang="0">
                  <a:pos x="217" y="198"/>
                </a:cxn>
                <a:cxn ang="0">
                  <a:pos x="227" y="223"/>
                </a:cxn>
                <a:cxn ang="0">
                  <a:pos x="228" y="252"/>
                </a:cxn>
                <a:cxn ang="0">
                  <a:pos x="233" y="264"/>
                </a:cxn>
                <a:cxn ang="0">
                  <a:pos x="225" y="274"/>
                </a:cxn>
                <a:cxn ang="0">
                  <a:pos x="221" y="288"/>
                </a:cxn>
                <a:cxn ang="0">
                  <a:pos x="223" y="308"/>
                </a:cxn>
                <a:cxn ang="0">
                  <a:pos x="211" y="321"/>
                </a:cxn>
                <a:cxn ang="0">
                  <a:pos x="213" y="338"/>
                </a:cxn>
                <a:cxn ang="0">
                  <a:pos x="220" y="359"/>
                </a:cxn>
                <a:cxn ang="0">
                  <a:pos x="222" y="374"/>
                </a:cxn>
                <a:cxn ang="0">
                  <a:pos x="233" y="386"/>
                </a:cxn>
                <a:cxn ang="0">
                  <a:pos x="251" y="382"/>
                </a:cxn>
                <a:cxn ang="0">
                  <a:pos x="253" y="397"/>
                </a:cxn>
                <a:cxn ang="0">
                  <a:pos x="274" y="405"/>
                </a:cxn>
                <a:cxn ang="0">
                  <a:pos x="278" y="422"/>
                </a:cxn>
                <a:cxn ang="0">
                  <a:pos x="266" y="443"/>
                </a:cxn>
                <a:cxn ang="0">
                  <a:pos x="259" y="463"/>
                </a:cxn>
                <a:cxn ang="0">
                  <a:pos x="231" y="471"/>
                </a:cxn>
                <a:cxn ang="0">
                  <a:pos x="210" y="481"/>
                </a:cxn>
                <a:cxn ang="0">
                  <a:pos x="191" y="486"/>
                </a:cxn>
                <a:cxn ang="0">
                  <a:pos x="193" y="438"/>
                </a:cxn>
                <a:cxn ang="0">
                  <a:pos x="142" y="451"/>
                </a:cxn>
                <a:cxn ang="0">
                  <a:pos x="134" y="424"/>
                </a:cxn>
                <a:cxn ang="0">
                  <a:pos x="92" y="427"/>
                </a:cxn>
                <a:cxn ang="0">
                  <a:pos x="76" y="408"/>
                </a:cxn>
                <a:cxn ang="0">
                  <a:pos x="77" y="394"/>
                </a:cxn>
                <a:cxn ang="0">
                  <a:pos x="56" y="386"/>
                </a:cxn>
                <a:cxn ang="0">
                  <a:pos x="48" y="380"/>
                </a:cxn>
                <a:cxn ang="0">
                  <a:pos x="23" y="374"/>
                </a:cxn>
                <a:cxn ang="0">
                  <a:pos x="10" y="327"/>
                </a:cxn>
                <a:cxn ang="0">
                  <a:pos x="12" y="312"/>
                </a:cxn>
                <a:cxn ang="0">
                  <a:pos x="10" y="295"/>
                </a:cxn>
                <a:cxn ang="0">
                  <a:pos x="18" y="295"/>
                </a:cxn>
                <a:cxn ang="0">
                  <a:pos x="13" y="269"/>
                </a:cxn>
                <a:cxn ang="0">
                  <a:pos x="30" y="231"/>
                </a:cxn>
                <a:cxn ang="0">
                  <a:pos x="40" y="209"/>
                </a:cxn>
                <a:cxn ang="0">
                  <a:pos x="42" y="191"/>
                </a:cxn>
                <a:cxn ang="0">
                  <a:pos x="34" y="175"/>
                </a:cxn>
                <a:cxn ang="0">
                  <a:pos x="43" y="171"/>
                </a:cxn>
                <a:cxn ang="0">
                  <a:pos x="50" y="164"/>
                </a:cxn>
                <a:cxn ang="0">
                  <a:pos x="34" y="114"/>
                </a:cxn>
                <a:cxn ang="0">
                  <a:pos x="37" y="102"/>
                </a:cxn>
                <a:cxn ang="0">
                  <a:pos x="30" y="76"/>
                </a:cxn>
                <a:cxn ang="0">
                  <a:pos x="70" y="64"/>
                </a:cxn>
                <a:cxn ang="0">
                  <a:pos x="115" y="56"/>
                </a:cxn>
                <a:cxn ang="0">
                  <a:pos x="148" y="24"/>
                </a:cxn>
                <a:cxn ang="0">
                  <a:pos x="167" y="7"/>
                </a:cxn>
                <a:cxn ang="0">
                  <a:pos x="210" y="4"/>
                </a:cxn>
              </a:cxnLst>
              <a:rect l="0" t="0" r="r" b="b"/>
              <a:pathLst>
                <a:path w="279" h="486">
                  <a:moveTo>
                    <a:pt x="210" y="4"/>
                  </a:moveTo>
                  <a:cubicBezTo>
                    <a:pt x="213" y="3"/>
                    <a:pt x="219" y="2"/>
                    <a:pt x="223" y="0"/>
                  </a:cubicBezTo>
                  <a:cubicBezTo>
                    <a:pt x="224" y="2"/>
                    <a:pt x="226" y="3"/>
                    <a:pt x="226" y="4"/>
                  </a:cubicBezTo>
                  <a:cubicBezTo>
                    <a:pt x="227" y="6"/>
                    <a:pt x="229" y="9"/>
                    <a:pt x="231" y="11"/>
                  </a:cubicBezTo>
                  <a:cubicBezTo>
                    <a:pt x="231" y="12"/>
                    <a:pt x="233" y="15"/>
                    <a:pt x="234" y="17"/>
                  </a:cubicBezTo>
                  <a:cubicBezTo>
                    <a:pt x="235" y="18"/>
                    <a:pt x="238" y="21"/>
                    <a:pt x="239" y="23"/>
                  </a:cubicBezTo>
                  <a:cubicBezTo>
                    <a:pt x="240" y="25"/>
                    <a:pt x="241" y="28"/>
                    <a:pt x="241" y="30"/>
                  </a:cubicBezTo>
                  <a:cubicBezTo>
                    <a:pt x="241" y="32"/>
                    <a:pt x="239" y="36"/>
                    <a:pt x="238" y="38"/>
                  </a:cubicBezTo>
                  <a:cubicBezTo>
                    <a:pt x="237" y="40"/>
                    <a:pt x="234" y="44"/>
                    <a:pt x="233" y="47"/>
                  </a:cubicBezTo>
                  <a:cubicBezTo>
                    <a:pt x="232" y="48"/>
                    <a:pt x="230" y="50"/>
                    <a:pt x="230" y="51"/>
                  </a:cubicBezTo>
                  <a:cubicBezTo>
                    <a:pt x="230" y="52"/>
                    <a:pt x="230" y="55"/>
                    <a:pt x="231" y="56"/>
                  </a:cubicBezTo>
                  <a:cubicBezTo>
                    <a:pt x="231" y="57"/>
                    <a:pt x="235" y="56"/>
                    <a:pt x="236" y="57"/>
                  </a:cubicBezTo>
                  <a:cubicBezTo>
                    <a:pt x="237" y="59"/>
                    <a:pt x="238" y="64"/>
                    <a:pt x="237" y="66"/>
                  </a:cubicBezTo>
                  <a:cubicBezTo>
                    <a:pt x="237" y="68"/>
                    <a:pt x="234" y="71"/>
                    <a:pt x="234" y="73"/>
                  </a:cubicBezTo>
                  <a:cubicBezTo>
                    <a:pt x="233" y="75"/>
                    <a:pt x="232" y="81"/>
                    <a:pt x="232" y="83"/>
                  </a:cubicBezTo>
                  <a:cubicBezTo>
                    <a:pt x="233" y="84"/>
                    <a:pt x="234" y="87"/>
                    <a:pt x="236" y="88"/>
                  </a:cubicBezTo>
                  <a:cubicBezTo>
                    <a:pt x="237" y="89"/>
                    <a:pt x="242" y="89"/>
                    <a:pt x="243" y="90"/>
                  </a:cubicBezTo>
                  <a:cubicBezTo>
                    <a:pt x="245" y="91"/>
                    <a:pt x="246" y="94"/>
                    <a:pt x="247" y="95"/>
                  </a:cubicBezTo>
                  <a:cubicBezTo>
                    <a:pt x="247" y="96"/>
                    <a:pt x="248" y="99"/>
                    <a:pt x="249" y="100"/>
                  </a:cubicBezTo>
                  <a:cubicBezTo>
                    <a:pt x="250" y="101"/>
                    <a:pt x="253" y="101"/>
                    <a:pt x="254" y="102"/>
                  </a:cubicBezTo>
                  <a:cubicBezTo>
                    <a:pt x="255" y="102"/>
                    <a:pt x="257" y="105"/>
                    <a:pt x="258" y="106"/>
                  </a:cubicBezTo>
                  <a:cubicBezTo>
                    <a:pt x="259" y="107"/>
                    <a:pt x="261" y="109"/>
                    <a:pt x="261" y="111"/>
                  </a:cubicBezTo>
                  <a:cubicBezTo>
                    <a:pt x="262" y="113"/>
                    <a:pt x="258" y="116"/>
                    <a:pt x="258" y="119"/>
                  </a:cubicBezTo>
                  <a:cubicBezTo>
                    <a:pt x="258" y="119"/>
                    <a:pt x="258" y="121"/>
                    <a:pt x="258" y="122"/>
                  </a:cubicBezTo>
                  <a:cubicBezTo>
                    <a:pt x="258" y="124"/>
                    <a:pt x="261" y="125"/>
                    <a:pt x="261" y="126"/>
                  </a:cubicBezTo>
                  <a:cubicBezTo>
                    <a:pt x="261" y="127"/>
                    <a:pt x="259" y="130"/>
                    <a:pt x="258" y="131"/>
                  </a:cubicBezTo>
                  <a:cubicBezTo>
                    <a:pt x="257" y="132"/>
                    <a:pt x="252" y="134"/>
                    <a:pt x="251" y="135"/>
                  </a:cubicBezTo>
                  <a:cubicBezTo>
                    <a:pt x="250" y="137"/>
                    <a:pt x="249" y="142"/>
                    <a:pt x="249" y="145"/>
                  </a:cubicBezTo>
                  <a:cubicBezTo>
                    <a:pt x="248" y="148"/>
                    <a:pt x="249" y="154"/>
                    <a:pt x="249" y="157"/>
                  </a:cubicBezTo>
                  <a:cubicBezTo>
                    <a:pt x="248" y="160"/>
                    <a:pt x="246" y="165"/>
                    <a:pt x="244" y="167"/>
                  </a:cubicBezTo>
                  <a:cubicBezTo>
                    <a:pt x="243" y="169"/>
                    <a:pt x="241" y="173"/>
                    <a:pt x="240" y="175"/>
                  </a:cubicBezTo>
                  <a:cubicBezTo>
                    <a:pt x="238" y="176"/>
                    <a:pt x="234" y="177"/>
                    <a:pt x="232" y="177"/>
                  </a:cubicBezTo>
                  <a:cubicBezTo>
                    <a:pt x="231" y="177"/>
                    <a:pt x="227" y="176"/>
                    <a:pt x="225" y="176"/>
                  </a:cubicBezTo>
                  <a:cubicBezTo>
                    <a:pt x="223" y="176"/>
                    <a:pt x="220" y="177"/>
                    <a:pt x="219" y="178"/>
                  </a:cubicBezTo>
                  <a:cubicBezTo>
                    <a:pt x="217" y="181"/>
                    <a:pt x="218" y="187"/>
                    <a:pt x="217" y="190"/>
                  </a:cubicBezTo>
                  <a:cubicBezTo>
                    <a:pt x="217" y="192"/>
                    <a:pt x="217" y="196"/>
                    <a:pt x="217" y="198"/>
                  </a:cubicBezTo>
                  <a:cubicBezTo>
                    <a:pt x="217" y="200"/>
                    <a:pt x="219" y="204"/>
                    <a:pt x="219" y="206"/>
                  </a:cubicBezTo>
                  <a:cubicBezTo>
                    <a:pt x="220" y="207"/>
                    <a:pt x="221" y="210"/>
                    <a:pt x="222" y="212"/>
                  </a:cubicBezTo>
                  <a:cubicBezTo>
                    <a:pt x="222" y="213"/>
                    <a:pt x="221" y="217"/>
                    <a:pt x="221" y="218"/>
                  </a:cubicBezTo>
                  <a:cubicBezTo>
                    <a:pt x="222" y="220"/>
                    <a:pt x="226" y="222"/>
                    <a:pt x="227" y="223"/>
                  </a:cubicBezTo>
                  <a:cubicBezTo>
                    <a:pt x="228" y="225"/>
                    <a:pt x="228" y="228"/>
                    <a:pt x="228" y="230"/>
                  </a:cubicBezTo>
                  <a:cubicBezTo>
                    <a:pt x="228" y="233"/>
                    <a:pt x="227" y="239"/>
                    <a:pt x="226" y="243"/>
                  </a:cubicBezTo>
                  <a:cubicBezTo>
                    <a:pt x="226" y="244"/>
                    <a:pt x="225" y="246"/>
                    <a:pt x="225" y="247"/>
                  </a:cubicBezTo>
                  <a:cubicBezTo>
                    <a:pt x="226" y="249"/>
                    <a:pt x="227" y="251"/>
                    <a:pt x="228" y="252"/>
                  </a:cubicBezTo>
                  <a:cubicBezTo>
                    <a:pt x="229" y="253"/>
                    <a:pt x="231" y="255"/>
                    <a:pt x="233" y="256"/>
                  </a:cubicBezTo>
                  <a:cubicBezTo>
                    <a:pt x="234" y="257"/>
                    <a:pt x="236" y="260"/>
                    <a:pt x="237" y="261"/>
                  </a:cubicBezTo>
                  <a:cubicBezTo>
                    <a:pt x="237" y="262"/>
                    <a:pt x="238" y="264"/>
                    <a:pt x="238" y="265"/>
                  </a:cubicBezTo>
                  <a:cubicBezTo>
                    <a:pt x="237" y="266"/>
                    <a:pt x="234" y="264"/>
                    <a:pt x="233" y="264"/>
                  </a:cubicBezTo>
                  <a:cubicBezTo>
                    <a:pt x="232" y="264"/>
                    <a:pt x="230" y="264"/>
                    <a:pt x="229" y="264"/>
                  </a:cubicBezTo>
                  <a:cubicBezTo>
                    <a:pt x="227" y="265"/>
                    <a:pt x="224" y="264"/>
                    <a:pt x="223" y="265"/>
                  </a:cubicBezTo>
                  <a:cubicBezTo>
                    <a:pt x="222" y="266"/>
                    <a:pt x="222" y="269"/>
                    <a:pt x="223" y="270"/>
                  </a:cubicBezTo>
                  <a:cubicBezTo>
                    <a:pt x="223" y="271"/>
                    <a:pt x="224" y="273"/>
                    <a:pt x="225" y="274"/>
                  </a:cubicBezTo>
                  <a:cubicBezTo>
                    <a:pt x="225" y="274"/>
                    <a:pt x="224" y="276"/>
                    <a:pt x="224" y="276"/>
                  </a:cubicBezTo>
                  <a:cubicBezTo>
                    <a:pt x="224" y="277"/>
                    <a:pt x="226" y="277"/>
                    <a:pt x="227" y="278"/>
                  </a:cubicBezTo>
                  <a:cubicBezTo>
                    <a:pt x="227" y="280"/>
                    <a:pt x="226" y="284"/>
                    <a:pt x="225" y="285"/>
                  </a:cubicBezTo>
                  <a:cubicBezTo>
                    <a:pt x="224" y="286"/>
                    <a:pt x="221" y="287"/>
                    <a:pt x="221" y="288"/>
                  </a:cubicBezTo>
                  <a:cubicBezTo>
                    <a:pt x="220" y="290"/>
                    <a:pt x="220" y="292"/>
                    <a:pt x="221" y="294"/>
                  </a:cubicBezTo>
                  <a:cubicBezTo>
                    <a:pt x="221" y="295"/>
                    <a:pt x="223" y="296"/>
                    <a:pt x="223" y="297"/>
                  </a:cubicBezTo>
                  <a:cubicBezTo>
                    <a:pt x="224" y="299"/>
                    <a:pt x="224" y="301"/>
                    <a:pt x="224" y="303"/>
                  </a:cubicBezTo>
                  <a:cubicBezTo>
                    <a:pt x="225" y="304"/>
                    <a:pt x="224" y="307"/>
                    <a:pt x="223" y="308"/>
                  </a:cubicBezTo>
                  <a:cubicBezTo>
                    <a:pt x="223" y="309"/>
                    <a:pt x="224" y="312"/>
                    <a:pt x="223" y="313"/>
                  </a:cubicBezTo>
                  <a:cubicBezTo>
                    <a:pt x="222" y="313"/>
                    <a:pt x="219" y="312"/>
                    <a:pt x="218" y="312"/>
                  </a:cubicBezTo>
                  <a:cubicBezTo>
                    <a:pt x="217" y="312"/>
                    <a:pt x="214" y="313"/>
                    <a:pt x="213" y="314"/>
                  </a:cubicBezTo>
                  <a:cubicBezTo>
                    <a:pt x="212" y="316"/>
                    <a:pt x="211" y="319"/>
                    <a:pt x="211" y="321"/>
                  </a:cubicBezTo>
                  <a:cubicBezTo>
                    <a:pt x="211" y="322"/>
                    <a:pt x="212" y="324"/>
                    <a:pt x="212" y="325"/>
                  </a:cubicBezTo>
                  <a:cubicBezTo>
                    <a:pt x="212" y="326"/>
                    <a:pt x="214" y="327"/>
                    <a:pt x="215" y="328"/>
                  </a:cubicBezTo>
                  <a:cubicBezTo>
                    <a:pt x="215" y="330"/>
                    <a:pt x="216" y="332"/>
                    <a:pt x="216" y="334"/>
                  </a:cubicBezTo>
                  <a:cubicBezTo>
                    <a:pt x="215" y="335"/>
                    <a:pt x="214" y="337"/>
                    <a:pt x="213" y="338"/>
                  </a:cubicBezTo>
                  <a:cubicBezTo>
                    <a:pt x="213" y="339"/>
                    <a:pt x="212" y="342"/>
                    <a:pt x="213" y="343"/>
                  </a:cubicBezTo>
                  <a:cubicBezTo>
                    <a:pt x="213" y="344"/>
                    <a:pt x="216" y="345"/>
                    <a:pt x="217" y="347"/>
                  </a:cubicBezTo>
                  <a:cubicBezTo>
                    <a:pt x="218" y="348"/>
                    <a:pt x="217" y="353"/>
                    <a:pt x="218" y="355"/>
                  </a:cubicBezTo>
                  <a:cubicBezTo>
                    <a:pt x="218" y="356"/>
                    <a:pt x="220" y="358"/>
                    <a:pt x="220" y="359"/>
                  </a:cubicBezTo>
                  <a:cubicBezTo>
                    <a:pt x="221" y="360"/>
                    <a:pt x="221" y="362"/>
                    <a:pt x="221" y="363"/>
                  </a:cubicBezTo>
                  <a:cubicBezTo>
                    <a:pt x="221" y="364"/>
                    <a:pt x="220" y="367"/>
                    <a:pt x="220" y="368"/>
                  </a:cubicBezTo>
                  <a:cubicBezTo>
                    <a:pt x="220" y="369"/>
                    <a:pt x="221" y="370"/>
                    <a:pt x="222" y="370"/>
                  </a:cubicBezTo>
                  <a:cubicBezTo>
                    <a:pt x="222" y="371"/>
                    <a:pt x="222" y="373"/>
                    <a:pt x="222" y="374"/>
                  </a:cubicBezTo>
                  <a:cubicBezTo>
                    <a:pt x="222" y="375"/>
                    <a:pt x="218" y="378"/>
                    <a:pt x="219" y="379"/>
                  </a:cubicBezTo>
                  <a:cubicBezTo>
                    <a:pt x="219" y="380"/>
                    <a:pt x="222" y="381"/>
                    <a:pt x="223" y="381"/>
                  </a:cubicBezTo>
                  <a:cubicBezTo>
                    <a:pt x="225" y="382"/>
                    <a:pt x="228" y="381"/>
                    <a:pt x="229" y="381"/>
                  </a:cubicBezTo>
                  <a:cubicBezTo>
                    <a:pt x="231" y="382"/>
                    <a:pt x="232" y="386"/>
                    <a:pt x="233" y="386"/>
                  </a:cubicBezTo>
                  <a:cubicBezTo>
                    <a:pt x="235" y="387"/>
                    <a:pt x="238" y="387"/>
                    <a:pt x="239" y="386"/>
                  </a:cubicBezTo>
                  <a:cubicBezTo>
                    <a:pt x="240" y="386"/>
                    <a:pt x="241" y="384"/>
                    <a:pt x="242" y="383"/>
                  </a:cubicBezTo>
                  <a:cubicBezTo>
                    <a:pt x="243" y="382"/>
                    <a:pt x="245" y="380"/>
                    <a:pt x="247" y="380"/>
                  </a:cubicBezTo>
                  <a:cubicBezTo>
                    <a:pt x="248" y="380"/>
                    <a:pt x="250" y="381"/>
                    <a:pt x="251" y="382"/>
                  </a:cubicBezTo>
                  <a:cubicBezTo>
                    <a:pt x="251" y="383"/>
                    <a:pt x="250" y="385"/>
                    <a:pt x="250" y="386"/>
                  </a:cubicBezTo>
                  <a:cubicBezTo>
                    <a:pt x="249" y="387"/>
                    <a:pt x="248" y="389"/>
                    <a:pt x="248" y="390"/>
                  </a:cubicBezTo>
                  <a:cubicBezTo>
                    <a:pt x="248" y="391"/>
                    <a:pt x="248" y="393"/>
                    <a:pt x="249" y="394"/>
                  </a:cubicBezTo>
                  <a:cubicBezTo>
                    <a:pt x="250" y="395"/>
                    <a:pt x="252" y="397"/>
                    <a:pt x="253" y="397"/>
                  </a:cubicBezTo>
                  <a:cubicBezTo>
                    <a:pt x="255" y="399"/>
                    <a:pt x="260" y="402"/>
                    <a:pt x="262" y="403"/>
                  </a:cubicBezTo>
                  <a:cubicBezTo>
                    <a:pt x="264" y="404"/>
                    <a:pt x="266" y="404"/>
                    <a:pt x="267" y="404"/>
                  </a:cubicBezTo>
                  <a:cubicBezTo>
                    <a:pt x="268" y="404"/>
                    <a:pt x="270" y="403"/>
                    <a:pt x="271" y="403"/>
                  </a:cubicBezTo>
                  <a:cubicBezTo>
                    <a:pt x="272" y="403"/>
                    <a:pt x="273" y="404"/>
                    <a:pt x="274" y="405"/>
                  </a:cubicBezTo>
                  <a:cubicBezTo>
                    <a:pt x="274" y="405"/>
                    <a:pt x="274" y="405"/>
                    <a:pt x="274" y="405"/>
                  </a:cubicBezTo>
                  <a:cubicBezTo>
                    <a:pt x="274" y="407"/>
                    <a:pt x="273" y="409"/>
                    <a:pt x="273" y="411"/>
                  </a:cubicBezTo>
                  <a:cubicBezTo>
                    <a:pt x="274" y="412"/>
                    <a:pt x="277" y="413"/>
                    <a:pt x="278" y="415"/>
                  </a:cubicBezTo>
                  <a:cubicBezTo>
                    <a:pt x="279" y="416"/>
                    <a:pt x="278" y="420"/>
                    <a:pt x="278" y="422"/>
                  </a:cubicBezTo>
                  <a:cubicBezTo>
                    <a:pt x="278" y="423"/>
                    <a:pt x="276" y="426"/>
                    <a:pt x="276" y="427"/>
                  </a:cubicBezTo>
                  <a:cubicBezTo>
                    <a:pt x="275" y="428"/>
                    <a:pt x="272" y="430"/>
                    <a:pt x="272" y="431"/>
                  </a:cubicBezTo>
                  <a:cubicBezTo>
                    <a:pt x="271" y="433"/>
                    <a:pt x="272" y="436"/>
                    <a:pt x="272" y="437"/>
                  </a:cubicBezTo>
                  <a:cubicBezTo>
                    <a:pt x="271" y="439"/>
                    <a:pt x="268" y="441"/>
                    <a:pt x="266" y="443"/>
                  </a:cubicBezTo>
                  <a:cubicBezTo>
                    <a:pt x="265" y="444"/>
                    <a:pt x="261" y="446"/>
                    <a:pt x="260" y="447"/>
                  </a:cubicBezTo>
                  <a:cubicBezTo>
                    <a:pt x="259" y="448"/>
                    <a:pt x="258" y="451"/>
                    <a:pt x="258" y="452"/>
                  </a:cubicBezTo>
                  <a:cubicBezTo>
                    <a:pt x="258" y="453"/>
                    <a:pt x="260" y="456"/>
                    <a:pt x="261" y="457"/>
                  </a:cubicBezTo>
                  <a:cubicBezTo>
                    <a:pt x="261" y="459"/>
                    <a:pt x="260" y="462"/>
                    <a:pt x="259" y="463"/>
                  </a:cubicBezTo>
                  <a:cubicBezTo>
                    <a:pt x="258" y="464"/>
                    <a:pt x="254" y="463"/>
                    <a:pt x="252" y="464"/>
                  </a:cubicBezTo>
                  <a:cubicBezTo>
                    <a:pt x="250" y="465"/>
                    <a:pt x="246" y="467"/>
                    <a:pt x="244" y="468"/>
                  </a:cubicBezTo>
                  <a:cubicBezTo>
                    <a:pt x="243" y="469"/>
                    <a:pt x="240" y="471"/>
                    <a:pt x="238" y="471"/>
                  </a:cubicBezTo>
                  <a:cubicBezTo>
                    <a:pt x="236" y="471"/>
                    <a:pt x="233" y="471"/>
                    <a:pt x="231" y="471"/>
                  </a:cubicBezTo>
                  <a:cubicBezTo>
                    <a:pt x="229" y="470"/>
                    <a:pt x="227" y="466"/>
                    <a:pt x="226" y="467"/>
                  </a:cubicBezTo>
                  <a:cubicBezTo>
                    <a:pt x="224" y="467"/>
                    <a:pt x="223" y="472"/>
                    <a:pt x="222" y="473"/>
                  </a:cubicBezTo>
                  <a:cubicBezTo>
                    <a:pt x="221" y="475"/>
                    <a:pt x="219" y="478"/>
                    <a:pt x="218" y="480"/>
                  </a:cubicBezTo>
                  <a:cubicBezTo>
                    <a:pt x="216" y="481"/>
                    <a:pt x="212" y="480"/>
                    <a:pt x="210" y="481"/>
                  </a:cubicBezTo>
                  <a:cubicBezTo>
                    <a:pt x="209" y="482"/>
                    <a:pt x="207" y="485"/>
                    <a:pt x="205" y="486"/>
                  </a:cubicBezTo>
                  <a:cubicBezTo>
                    <a:pt x="204" y="486"/>
                    <a:pt x="200" y="486"/>
                    <a:pt x="199" y="486"/>
                  </a:cubicBezTo>
                  <a:cubicBezTo>
                    <a:pt x="198" y="486"/>
                    <a:pt x="196" y="484"/>
                    <a:pt x="195" y="484"/>
                  </a:cubicBezTo>
                  <a:cubicBezTo>
                    <a:pt x="194" y="484"/>
                    <a:pt x="192" y="485"/>
                    <a:pt x="191" y="486"/>
                  </a:cubicBezTo>
                  <a:cubicBezTo>
                    <a:pt x="191" y="486"/>
                    <a:pt x="189" y="485"/>
                    <a:pt x="188" y="485"/>
                  </a:cubicBezTo>
                  <a:cubicBezTo>
                    <a:pt x="185" y="483"/>
                    <a:pt x="179" y="481"/>
                    <a:pt x="177" y="478"/>
                  </a:cubicBezTo>
                  <a:cubicBezTo>
                    <a:pt x="175" y="475"/>
                    <a:pt x="173" y="468"/>
                    <a:pt x="174" y="464"/>
                  </a:cubicBezTo>
                  <a:cubicBezTo>
                    <a:pt x="175" y="456"/>
                    <a:pt x="193" y="446"/>
                    <a:pt x="193" y="438"/>
                  </a:cubicBezTo>
                  <a:cubicBezTo>
                    <a:pt x="193" y="436"/>
                    <a:pt x="191" y="432"/>
                    <a:pt x="189" y="432"/>
                  </a:cubicBezTo>
                  <a:cubicBezTo>
                    <a:pt x="181" y="431"/>
                    <a:pt x="172" y="448"/>
                    <a:pt x="165" y="452"/>
                  </a:cubicBezTo>
                  <a:cubicBezTo>
                    <a:pt x="161" y="454"/>
                    <a:pt x="153" y="458"/>
                    <a:pt x="149" y="457"/>
                  </a:cubicBezTo>
                  <a:cubicBezTo>
                    <a:pt x="147" y="457"/>
                    <a:pt x="144" y="452"/>
                    <a:pt x="142" y="451"/>
                  </a:cubicBezTo>
                  <a:cubicBezTo>
                    <a:pt x="140" y="450"/>
                    <a:pt x="133" y="454"/>
                    <a:pt x="131" y="452"/>
                  </a:cubicBezTo>
                  <a:cubicBezTo>
                    <a:pt x="130" y="451"/>
                    <a:pt x="130" y="447"/>
                    <a:pt x="131" y="445"/>
                  </a:cubicBezTo>
                  <a:cubicBezTo>
                    <a:pt x="132" y="440"/>
                    <a:pt x="142" y="433"/>
                    <a:pt x="141" y="428"/>
                  </a:cubicBezTo>
                  <a:cubicBezTo>
                    <a:pt x="140" y="426"/>
                    <a:pt x="136" y="424"/>
                    <a:pt x="134" y="424"/>
                  </a:cubicBezTo>
                  <a:cubicBezTo>
                    <a:pt x="133" y="424"/>
                    <a:pt x="131" y="427"/>
                    <a:pt x="130" y="427"/>
                  </a:cubicBezTo>
                  <a:cubicBezTo>
                    <a:pt x="124" y="430"/>
                    <a:pt x="111" y="435"/>
                    <a:pt x="104" y="433"/>
                  </a:cubicBezTo>
                  <a:cubicBezTo>
                    <a:pt x="102" y="433"/>
                    <a:pt x="99" y="428"/>
                    <a:pt x="97" y="427"/>
                  </a:cubicBezTo>
                  <a:cubicBezTo>
                    <a:pt x="96" y="427"/>
                    <a:pt x="92" y="428"/>
                    <a:pt x="92" y="427"/>
                  </a:cubicBezTo>
                  <a:cubicBezTo>
                    <a:pt x="89" y="424"/>
                    <a:pt x="94" y="416"/>
                    <a:pt x="92" y="412"/>
                  </a:cubicBezTo>
                  <a:cubicBezTo>
                    <a:pt x="92" y="412"/>
                    <a:pt x="90" y="410"/>
                    <a:pt x="90" y="410"/>
                  </a:cubicBezTo>
                  <a:cubicBezTo>
                    <a:pt x="88" y="410"/>
                    <a:pt x="85" y="415"/>
                    <a:pt x="84" y="415"/>
                  </a:cubicBezTo>
                  <a:cubicBezTo>
                    <a:pt x="81" y="414"/>
                    <a:pt x="76" y="410"/>
                    <a:pt x="76" y="408"/>
                  </a:cubicBezTo>
                  <a:cubicBezTo>
                    <a:pt x="76" y="407"/>
                    <a:pt x="77" y="405"/>
                    <a:pt x="78" y="405"/>
                  </a:cubicBezTo>
                  <a:cubicBezTo>
                    <a:pt x="79" y="404"/>
                    <a:pt x="82" y="406"/>
                    <a:pt x="83" y="405"/>
                  </a:cubicBezTo>
                  <a:cubicBezTo>
                    <a:pt x="84" y="404"/>
                    <a:pt x="84" y="401"/>
                    <a:pt x="83" y="400"/>
                  </a:cubicBezTo>
                  <a:cubicBezTo>
                    <a:pt x="82" y="398"/>
                    <a:pt x="79" y="395"/>
                    <a:pt x="77" y="394"/>
                  </a:cubicBezTo>
                  <a:cubicBezTo>
                    <a:pt x="74" y="393"/>
                    <a:pt x="66" y="395"/>
                    <a:pt x="63" y="395"/>
                  </a:cubicBezTo>
                  <a:cubicBezTo>
                    <a:pt x="60" y="396"/>
                    <a:pt x="53" y="401"/>
                    <a:pt x="51" y="399"/>
                  </a:cubicBezTo>
                  <a:cubicBezTo>
                    <a:pt x="50" y="398"/>
                    <a:pt x="51" y="394"/>
                    <a:pt x="51" y="393"/>
                  </a:cubicBezTo>
                  <a:cubicBezTo>
                    <a:pt x="52" y="391"/>
                    <a:pt x="54" y="387"/>
                    <a:pt x="56" y="386"/>
                  </a:cubicBezTo>
                  <a:cubicBezTo>
                    <a:pt x="57" y="385"/>
                    <a:pt x="61" y="387"/>
                    <a:pt x="62" y="386"/>
                  </a:cubicBezTo>
                  <a:cubicBezTo>
                    <a:pt x="65" y="384"/>
                    <a:pt x="67" y="377"/>
                    <a:pt x="66" y="374"/>
                  </a:cubicBezTo>
                  <a:cubicBezTo>
                    <a:pt x="66" y="372"/>
                    <a:pt x="63" y="371"/>
                    <a:pt x="61" y="372"/>
                  </a:cubicBezTo>
                  <a:cubicBezTo>
                    <a:pt x="57" y="372"/>
                    <a:pt x="50" y="376"/>
                    <a:pt x="48" y="380"/>
                  </a:cubicBezTo>
                  <a:cubicBezTo>
                    <a:pt x="45" y="383"/>
                    <a:pt x="47" y="392"/>
                    <a:pt x="45" y="395"/>
                  </a:cubicBezTo>
                  <a:cubicBezTo>
                    <a:pt x="43" y="396"/>
                    <a:pt x="39" y="397"/>
                    <a:pt x="37" y="396"/>
                  </a:cubicBezTo>
                  <a:cubicBezTo>
                    <a:pt x="34" y="394"/>
                    <a:pt x="35" y="386"/>
                    <a:pt x="33" y="383"/>
                  </a:cubicBezTo>
                  <a:cubicBezTo>
                    <a:pt x="32" y="380"/>
                    <a:pt x="25" y="377"/>
                    <a:pt x="23" y="374"/>
                  </a:cubicBezTo>
                  <a:cubicBezTo>
                    <a:pt x="20" y="370"/>
                    <a:pt x="16" y="360"/>
                    <a:pt x="15" y="355"/>
                  </a:cubicBezTo>
                  <a:cubicBezTo>
                    <a:pt x="14" y="352"/>
                    <a:pt x="15" y="345"/>
                    <a:pt x="14" y="342"/>
                  </a:cubicBezTo>
                  <a:cubicBezTo>
                    <a:pt x="14" y="341"/>
                    <a:pt x="11" y="338"/>
                    <a:pt x="11" y="337"/>
                  </a:cubicBezTo>
                  <a:cubicBezTo>
                    <a:pt x="10" y="334"/>
                    <a:pt x="10" y="330"/>
                    <a:pt x="10" y="327"/>
                  </a:cubicBezTo>
                  <a:cubicBezTo>
                    <a:pt x="10" y="326"/>
                    <a:pt x="8" y="323"/>
                    <a:pt x="8" y="321"/>
                  </a:cubicBezTo>
                  <a:cubicBezTo>
                    <a:pt x="8" y="320"/>
                    <a:pt x="9" y="318"/>
                    <a:pt x="9" y="317"/>
                  </a:cubicBezTo>
                  <a:cubicBezTo>
                    <a:pt x="10" y="317"/>
                    <a:pt x="11" y="316"/>
                    <a:pt x="11" y="316"/>
                  </a:cubicBezTo>
                  <a:cubicBezTo>
                    <a:pt x="12" y="315"/>
                    <a:pt x="13" y="313"/>
                    <a:pt x="12" y="312"/>
                  </a:cubicBezTo>
                  <a:cubicBezTo>
                    <a:pt x="11" y="309"/>
                    <a:pt x="3" y="309"/>
                    <a:pt x="2" y="306"/>
                  </a:cubicBezTo>
                  <a:cubicBezTo>
                    <a:pt x="1" y="305"/>
                    <a:pt x="0" y="303"/>
                    <a:pt x="1" y="302"/>
                  </a:cubicBezTo>
                  <a:cubicBezTo>
                    <a:pt x="2" y="300"/>
                    <a:pt x="9" y="302"/>
                    <a:pt x="10" y="300"/>
                  </a:cubicBezTo>
                  <a:cubicBezTo>
                    <a:pt x="11" y="299"/>
                    <a:pt x="11" y="296"/>
                    <a:pt x="10" y="295"/>
                  </a:cubicBezTo>
                  <a:cubicBezTo>
                    <a:pt x="10" y="293"/>
                    <a:pt x="6" y="292"/>
                    <a:pt x="5" y="290"/>
                  </a:cubicBezTo>
                  <a:cubicBezTo>
                    <a:pt x="5" y="289"/>
                    <a:pt x="7" y="287"/>
                    <a:pt x="8" y="287"/>
                  </a:cubicBezTo>
                  <a:cubicBezTo>
                    <a:pt x="9" y="286"/>
                    <a:pt x="12" y="286"/>
                    <a:pt x="13" y="286"/>
                  </a:cubicBezTo>
                  <a:cubicBezTo>
                    <a:pt x="15" y="288"/>
                    <a:pt x="16" y="293"/>
                    <a:pt x="18" y="295"/>
                  </a:cubicBezTo>
                  <a:cubicBezTo>
                    <a:pt x="19" y="296"/>
                    <a:pt x="21" y="299"/>
                    <a:pt x="23" y="299"/>
                  </a:cubicBezTo>
                  <a:cubicBezTo>
                    <a:pt x="24" y="298"/>
                    <a:pt x="25" y="295"/>
                    <a:pt x="24" y="293"/>
                  </a:cubicBezTo>
                  <a:cubicBezTo>
                    <a:pt x="23" y="291"/>
                    <a:pt x="18" y="288"/>
                    <a:pt x="16" y="286"/>
                  </a:cubicBezTo>
                  <a:cubicBezTo>
                    <a:pt x="14" y="282"/>
                    <a:pt x="11" y="273"/>
                    <a:pt x="13" y="269"/>
                  </a:cubicBezTo>
                  <a:cubicBezTo>
                    <a:pt x="13" y="268"/>
                    <a:pt x="17" y="266"/>
                    <a:pt x="18" y="266"/>
                  </a:cubicBezTo>
                  <a:cubicBezTo>
                    <a:pt x="20" y="266"/>
                    <a:pt x="20" y="271"/>
                    <a:pt x="22" y="271"/>
                  </a:cubicBezTo>
                  <a:cubicBezTo>
                    <a:pt x="24" y="270"/>
                    <a:pt x="25" y="263"/>
                    <a:pt x="26" y="261"/>
                  </a:cubicBezTo>
                  <a:cubicBezTo>
                    <a:pt x="28" y="254"/>
                    <a:pt x="23" y="235"/>
                    <a:pt x="30" y="231"/>
                  </a:cubicBezTo>
                  <a:cubicBezTo>
                    <a:pt x="32" y="231"/>
                    <a:pt x="34" y="235"/>
                    <a:pt x="36" y="235"/>
                  </a:cubicBezTo>
                  <a:cubicBezTo>
                    <a:pt x="37" y="234"/>
                    <a:pt x="38" y="232"/>
                    <a:pt x="38" y="231"/>
                  </a:cubicBezTo>
                  <a:cubicBezTo>
                    <a:pt x="38" y="230"/>
                    <a:pt x="37" y="228"/>
                    <a:pt x="37" y="227"/>
                  </a:cubicBezTo>
                  <a:cubicBezTo>
                    <a:pt x="37" y="222"/>
                    <a:pt x="41" y="214"/>
                    <a:pt x="40" y="209"/>
                  </a:cubicBezTo>
                  <a:cubicBezTo>
                    <a:pt x="39" y="205"/>
                    <a:pt x="32" y="198"/>
                    <a:pt x="32" y="193"/>
                  </a:cubicBezTo>
                  <a:cubicBezTo>
                    <a:pt x="32" y="192"/>
                    <a:pt x="33" y="191"/>
                    <a:pt x="34" y="191"/>
                  </a:cubicBezTo>
                  <a:cubicBezTo>
                    <a:pt x="34" y="190"/>
                    <a:pt x="36" y="190"/>
                    <a:pt x="37" y="190"/>
                  </a:cubicBezTo>
                  <a:cubicBezTo>
                    <a:pt x="38" y="190"/>
                    <a:pt x="40" y="191"/>
                    <a:pt x="42" y="191"/>
                  </a:cubicBezTo>
                  <a:cubicBezTo>
                    <a:pt x="43" y="191"/>
                    <a:pt x="45" y="191"/>
                    <a:pt x="45" y="191"/>
                  </a:cubicBezTo>
                  <a:cubicBezTo>
                    <a:pt x="46" y="189"/>
                    <a:pt x="44" y="186"/>
                    <a:pt x="43" y="184"/>
                  </a:cubicBezTo>
                  <a:cubicBezTo>
                    <a:pt x="41" y="183"/>
                    <a:pt x="36" y="182"/>
                    <a:pt x="35" y="181"/>
                  </a:cubicBezTo>
                  <a:cubicBezTo>
                    <a:pt x="34" y="179"/>
                    <a:pt x="33" y="176"/>
                    <a:pt x="34" y="175"/>
                  </a:cubicBezTo>
                  <a:cubicBezTo>
                    <a:pt x="35" y="174"/>
                    <a:pt x="38" y="175"/>
                    <a:pt x="39" y="175"/>
                  </a:cubicBezTo>
                  <a:cubicBezTo>
                    <a:pt x="41" y="175"/>
                    <a:pt x="46" y="179"/>
                    <a:pt x="48" y="177"/>
                  </a:cubicBezTo>
                  <a:cubicBezTo>
                    <a:pt x="48" y="177"/>
                    <a:pt x="48" y="175"/>
                    <a:pt x="47" y="174"/>
                  </a:cubicBezTo>
                  <a:cubicBezTo>
                    <a:pt x="47" y="173"/>
                    <a:pt x="43" y="172"/>
                    <a:pt x="43" y="171"/>
                  </a:cubicBezTo>
                  <a:cubicBezTo>
                    <a:pt x="41" y="168"/>
                    <a:pt x="37" y="164"/>
                    <a:pt x="37" y="161"/>
                  </a:cubicBezTo>
                  <a:cubicBezTo>
                    <a:pt x="37" y="160"/>
                    <a:pt x="38" y="157"/>
                    <a:pt x="39" y="157"/>
                  </a:cubicBezTo>
                  <a:cubicBezTo>
                    <a:pt x="40" y="156"/>
                    <a:pt x="42" y="156"/>
                    <a:pt x="43" y="157"/>
                  </a:cubicBezTo>
                  <a:cubicBezTo>
                    <a:pt x="45" y="158"/>
                    <a:pt x="47" y="163"/>
                    <a:pt x="50" y="164"/>
                  </a:cubicBezTo>
                  <a:cubicBezTo>
                    <a:pt x="51" y="164"/>
                    <a:pt x="54" y="165"/>
                    <a:pt x="54" y="164"/>
                  </a:cubicBezTo>
                  <a:cubicBezTo>
                    <a:pt x="57" y="159"/>
                    <a:pt x="46" y="149"/>
                    <a:pt x="44" y="144"/>
                  </a:cubicBezTo>
                  <a:cubicBezTo>
                    <a:pt x="43" y="139"/>
                    <a:pt x="45" y="130"/>
                    <a:pt x="44" y="125"/>
                  </a:cubicBezTo>
                  <a:cubicBezTo>
                    <a:pt x="42" y="122"/>
                    <a:pt x="35" y="118"/>
                    <a:pt x="34" y="114"/>
                  </a:cubicBezTo>
                  <a:cubicBezTo>
                    <a:pt x="34" y="113"/>
                    <a:pt x="35" y="110"/>
                    <a:pt x="36" y="110"/>
                  </a:cubicBezTo>
                  <a:cubicBezTo>
                    <a:pt x="37" y="109"/>
                    <a:pt x="40" y="110"/>
                    <a:pt x="41" y="109"/>
                  </a:cubicBezTo>
                  <a:cubicBezTo>
                    <a:pt x="42" y="108"/>
                    <a:pt x="42" y="106"/>
                    <a:pt x="41" y="105"/>
                  </a:cubicBezTo>
                  <a:cubicBezTo>
                    <a:pt x="41" y="104"/>
                    <a:pt x="38" y="103"/>
                    <a:pt x="37" y="102"/>
                  </a:cubicBezTo>
                  <a:cubicBezTo>
                    <a:pt x="35" y="99"/>
                    <a:pt x="36" y="89"/>
                    <a:pt x="34" y="86"/>
                  </a:cubicBezTo>
                  <a:cubicBezTo>
                    <a:pt x="33" y="85"/>
                    <a:pt x="29" y="83"/>
                    <a:pt x="28" y="82"/>
                  </a:cubicBezTo>
                  <a:cubicBezTo>
                    <a:pt x="26" y="81"/>
                    <a:pt x="22" y="78"/>
                    <a:pt x="22" y="78"/>
                  </a:cubicBezTo>
                  <a:cubicBezTo>
                    <a:pt x="25" y="78"/>
                    <a:pt x="29" y="77"/>
                    <a:pt x="30" y="76"/>
                  </a:cubicBezTo>
                  <a:cubicBezTo>
                    <a:pt x="33" y="75"/>
                    <a:pt x="35" y="70"/>
                    <a:pt x="37" y="68"/>
                  </a:cubicBezTo>
                  <a:cubicBezTo>
                    <a:pt x="39" y="66"/>
                    <a:pt x="45" y="62"/>
                    <a:pt x="48" y="62"/>
                  </a:cubicBezTo>
                  <a:cubicBezTo>
                    <a:pt x="50" y="62"/>
                    <a:pt x="55" y="64"/>
                    <a:pt x="58" y="64"/>
                  </a:cubicBezTo>
                  <a:cubicBezTo>
                    <a:pt x="61" y="64"/>
                    <a:pt x="67" y="63"/>
                    <a:pt x="70" y="64"/>
                  </a:cubicBezTo>
                  <a:cubicBezTo>
                    <a:pt x="74" y="64"/>
                    <a:pt x="81" y="68"/>
                    <a:pt x="85" y="69"/>
                  </a:cubicBezTo>
                  <a:cubicBezTo>
                    <a:pt x="88" y="70"/>
                    <a:pt x="92" y="73"/>
                    <a:pt x="95" y="73"/>
                  </a:cubicBezTo>
                  <a:cubicBezTo>
                    <a:pt x="98" y="73"/>
                    <a:pt x="104" y="68"/>
                    <a:pt x="106" y="65"/>
                  </a:cubicBezTo>
                  <a:cubicBezTo>
                    <a:pt x="109" y="63"/>
                    <a:pt x="113" y="58"/>
                    <a:pt x="115" y="56"/>
                  </a:cubicBezTo>
                  <a:cubicBezTo>
                    <a:pt x="118" y="53"/>
                    <a:pt x="124" y="49"/>
                    <a:pt x="127" y="47"/>
                  </a:cubicBezTo>
                  <a:cubicBezTo>
                    <a:pt x="130" y="45"/>
                    <a:pt x="135" y="40"/>
                    <a:pt x="137" y="37"/>
                  </a:cubicBezTo>
                  <a:cubicBezTo>
                    <a:pt x="139" y="35"/>
                    <a:pt x="141" y="31"/>
                    <a:pt x="142" y="30"/>
                  </a:cubicBezTo>
                  <a:cubicBezTo>
                    <a:pt x="143" y="28"/>
                    <a:pt x="146" y="25"/>
                    <a:pt x="148" y="24"/>
                  </a:cubicBezTo>
                  <a:cubicBezTo>
                    <a:pt x="149" y="22"/>
                    <a:pt x="153" y="20"/>
                    <a:pt x="154" y="18"/>
                  </a:cubicBezTo>
                  <a:cubicBezTo>
                    <a:pt x="155" y="15"/>
                    <a:pt x="155" y="10"/>
                    <a:pt x="156" y="7"/>
                  </a:cubicBezTo>
                  <a:cubicBezTo>
                    <a:pt x="157" y="6"/>
                    <a:pt x="160" y="4"/>
                    <a:pt x="162" y="4"/>
                  </a:cubicBezTo>
                  <a:cubicBezTo>
                    <a:pt x="163" y="4"/>
                    <a:pt x="166" y="6"/>
                    <a:pt x="167" y="7"/>
                  </a:cubicBezTo>
                  <a:cubicBezTo>
                    <a:pt x="169" y="8"/>
                    <a:pt x="171" y="11"/>
                    <a:pt x="173" y="11"/>
                  </a:cubicBezTo>
                  <a:cubicBezTo>
                    <a:pt x="177" y="13"/>
                    <a:pt x="185" y="14"/>
                    <a:pt x="188" y="14"/>
                  </a:cubicBezTo>
                  <a:cubicBezTo>
                    <a:pt x="191" y="14"/>
                    <a:pt x="195" y="12"/>
                    <a:pt x="197" y="11"/>
                  </a:cubicBezTo>
                  <a:cubicBezTo>
                    <a:pt x="201" y="10"/>
                    <a:pt x="207" y="5"/>
                    <a:pt x="210" y="4"/>
                  </a:cubicBezTo>
                  <a:close/>
                </a:path>
              </a:pathLst>
            </a:custGeom>
            <a:solidFill>
              <a:srgbClr val="97979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6" name="Freeform 62"/>
            <p:cNvSpPr>
              <a:spLocks/>
            </p:cNvSpPr>
            <p:nvPr/>
          </p:nvSpPr>
          <p:spPr bwMode="auto">
            <a:xfrm>
              <a:off x="8003353" y="5768003"/>
              <a:ext cx="24666" cy="32066"/>
            </a:xfrm>
            <a:custGeom>
              <a:avLst/>
              <a:gdLst/>
              <a:ahLst/>
              <a:cxnLst>
                <a:cxn ang="0">
                  <a:pos x="3" y="0"/>
                </a:cxn>
                <a:cxn ang="0">
                  <a:pos x="8" y="2"/>
                </a:cxn>
                <a:cxn ang="0">
                  <a:pos x="9" y="7"/>
                </a:cxn>
                <a:cxn ang="0">
                  <a:pos x="6" y="11"/>
                </a:cxn>
                <a:cxn ang="0">
                  <a:pos x="2" y="11"/>
                </a:cxn>
                <a:cxn ang="0">
                  <a:pos x="0" y="5"/>
                </a:cxn>
                <a:cxn ang="0">
                  <a:pos x="1" y="3"/>
                </a:cxn>
                <a:cxn ang="0">
                  <a:pos x="3" y="0"/>
                </a:cxn>
              </a:cxnLst>
              <a:rect l="0" t="0" r="r" b="b"/>
              <a:pathLst>
                <a:path w="9" h="12">
                  <a:moveTo>
                    <a:pt x="3" y="0"/>
                  </a:moveTo>
                  <a:cubicBezTo>
                    <a:pt x="5" y="0"/>
                    <a:pt x="7" y="1"/>
                    <a:pt x="8" y="2"/>
                  </a:cubicBezTo>
                  <a:cubicBezTo>
                    <a:pt x="8" y="3"/>
                    <a:pt x="9" y="6"/>
                    <a:pt x="9" y="7"/>
                  </a:cubicBezTo>
                  <a:cubicBezTo>
                    <a:pt x="9" y="8"/>
                    <a:pt x="7" y="10"/>
                    <a:pt x="6" y="11"/>
                  </a:cubicBezTo>
                  <a:cubicBezTo>
                    <a:pt x="5" y="11"/>
                    <a:pt x="3" y="12"/>
                    <a:pt x="2" y="11"/>
                  </a:cubicBezTo>
                  <a:cubicBezTo>
                    <a:pt x="1" y="10"/>
                    <a:pt x="0" y="6"/>
                    <a:pt x="0" y="5"/>
                  </a:cubicBezTo>
                  <a:cubicBezTo>
                    <a:pt x="0" y="4"/>
                    <a:pt x="1" y="3"/>
                    <a:pt x="1" y="3"/>
                  </a:cubicBezTo>
                  <a:cubicBezTo>
                    <a:pt x="2" y="2"/>
                    <a:pt x="3" y="0"/>
                    <a:pt x="3" y="0"/>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1" name="Freeform 67"/>
            <p:cNvSpPr>
              <a:spLocks/>
            </p:cNvSpPr>
            <p:nvPr/>
          </p:nvSpPr>
          <p:spPr bwMode="auto">
            <a:xfrm>
              <a:off x="8028019" y="5481879"/>
              <a:ext cx="46866" cy="54265"/>
            </a:xfrm>
            <a:custGeom>
              <a:avLst/>
              <a:gdLst/>
              <a:ahLst/>
              <a:cxnLst>
                <a:cxn ang="0">
                  <a:pos x="5" y="1"/>
                </a:cxn>
                <a:cxn ang="0">
                  <a:pos x="8" y="2"/>
                </a:cxn>
                <a:cxn ang="0">
                  <a:pos x="15" y="14"/>
                </a:cxn>
                <a:cxn ang="0">
                  <a:pos x="12" y="18"/>
                </a:cxn>
                <a:cxn ang="0">
                  <a:pos x="5" y="18"/>
                </a:cxn>
                <a:cxn ang="0">
                  <a:pos x="0" y="13"/>
                </a:cxn>
                <a:cxn ang="0">
                  <a:pos x="5" y="11"/>
                </a:cxn>
                <a:cxn ang="0">
                  <a:pos x="5" y="1"/>
                </a:cxn>
              </a:cxnLst>
              <a:rect l="0" t="0" r="r" b="b"/>
              <a:pathLst>
                <a:path w="16" h="19">
                  <a:moveTo>
                    <a:pt x="5" y="1"/>
                  </a:moveTo>
                  <a:cubicBezTo>
                    <a:pt x="5" y="0"/>
                    <a:pt x="7" y="1"/>
                    <a:pt x="8" y="2"/>
                  </a:cubicBezTo>
                  <a:cubicBezTo>
                    <a:pt x="11" y="4"/>
                    <a:pt x="16" y="11"/>
                    <a:pt x="15" y="14"/>
                  </a:cubicBezTo>
                  <a:cubicBezTo>
                    <a:pt x="15" y="15"/>
                    <a:pt x="13" y="17"/>
                    <a:pt x="12" y="18"/>
                  </a:cubicBezTo>
                  <a:cubicBezTo>
                    <a:pt x="11" y="19"/>
                    <a:pt x="7" y="19"/>
                    <a:pt x="5" y="18"/>
                  </a:cubicBezTo>
                  <a:cubicBezTo>
                    <a:pt x="4" y="18"/>
                    <a:pt x="0" y="15"/>
                    <a:pt x="0" y="13"/>
                  </a:cubicBezTo>
                  <a:cubicBezTo>
                    <a:pt x="1" y="12"/>
                    <a:pt x="4" y="12"/>
                    <a:pt x="5" y="11"/>
                  </a:cubicBezTo>
                  <a:cubicBezTo>
                    <a:pt x="6" y="8"/>
                    <a:pt x="3" y="2"/>
                    <a:pt x="5" y="1"/>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5"/>
          <p:cNvGrpSpPr/>
          <p:nvPr/>
        </p:nvGrpSpPr>
        <p:grpSpPr>
          <a:xfrm>
            <a:off x="7436037" y="6108392"/>
            <a:ext cx="1346759" cy="532785"/>
            <a:chOff x="7436037" y="6108392"/>
            <a:chExt cx="1346759" cy="532785"/>
          </a:xfrm>
          <a:solidFill>
            <a:srgbClr val="ABABAB"/>
          </a:solidFill>
        </p:grpSpPr>
        <p:sp>
          <p:nvSpPr>
            <p:cNvPr id="361" name="Freeform 20"/>
            <p:cNvSpPr>
              <a:spLocks/>
            </p:cNvSpPr>
            <p:nvPr/>
          </p:nvSpPr>
          <p:spPr bwMode="auto">
            <a:xfrm>
              <a:off x="8760596" y="6557312"/>
              <a:ext cx="22200" cy="22200"/>
            </a:xfrm>
            <a:custGeom>
              <a:avLst/>
              <a:gdLst/>
              <a:ahLst/>
              <a:cxnLst>
                <a:cxn ang="0">
                  <a:pos x="8" y="1"/>
                </a:cxn>
                <a:cxn ang="0">
                  <a:pos x="8" y="4"/>
                </a:cxn>
                <a:cxn ang="0">
                  <a:pos x="7" y="7"/>
                </a:cxn>
                <a:cxn ang="0">
                  <a:pos x="5" y="8"/>
                </a:cxn>
                <a:cxn ang="0">
                  <a:pos x="3" y="6"/>
                </a:cxn>
                <a:cxn ang="0">
                  <a:pos x="3" y="3"/>
                </a:cxn>
                <a:cxn ang="0">
                  <a:pos x="1" y="3"/>
                </a:cxn>
                <a:cxn ang="0">
                  <a:pos x="1" y="1"/>
                </a:cxn>
                <a:cxn ang="0">
                  <a:pos x="4" y="0"/>
                </a:cxn>
                <a:cxn ang="0">
                  <a:pos x="8" y="1"/>
                </a:cxn>
              </a:cxnLst>
              <a:rect l="0" t="0" r="r" b="b"/>
              <a:pathLst>
                <a:path w="8" h="8">
                  <a:moveTo>
                    <a:pt x="8" y="1"/>
                  </a:moveTo>
                  <a:cubicBezTo>
                    <a:pt x="8" y="2"/>
                    <a:pt x="8" y="4"/>
                    <a:pt x="8" y="4"/>
                  </a:cubicBezTo>
                  <a:cubicBezTo>
                    <a:pt x="8" y="5"/>
                    <a:pt x="8" y="7"/>
                    <a:pt x="7" y="7"/>
                  </a:cubicBezTo>
                  <a:cubicBezTo>
                    <a:pt x="7" y="7"/>
                    <a:pt x="6" y="8"/>
                    <a:pt x="5" y="8"/>
                  </a:cubicBezTo>
                  <a:cubicBezTo>
                    <a:pt x="5" y="7"/>
                    <a:pt x="4" y="7"/>
                    <a:pt x="3" y="6"/>
                  </a:cubicBezTo>
                  <a:cubicBezTo>
                    <a:pt x="3" y="5"/>
                    <a:pt x="3" y="4"/>
                    <a:pt x="3" y="3"/>
                  </a:cubicBezTo>
                  <a:cubicBezTo>
                    <a:pt x="3" y="3"/>
                    <a:pt x="1" y="3"/>
                    <a:pt x="1" y="3"/>
                  </a:cubicBezTo>
                  <a:cubicBezTo>
                    <a:pt x="0" y="2"/>
                    <a:pt x="0" y="1"/>
                    <a:pt x="1" y="1"/>
                  </a:cubicBezTo>
                  <a:cubicBezTo>
                    <a:pt x="1" y="0"/>
                    <a:pt x="3" y="0"/>
                    <a:pt x="4" y="0"/>
                  </a:cubicBezTo>
                  <a:cubicBezTo>
                    <a:pt x="5" y="0"/>
                    <a:pt x="7" y="1"/>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6" name="Freeform 22"/>
            <p:cNvSpPr>
              <a:spLocks/>
            </p:cNvSpPr>
            <p:nvPr/>
          </p:nvSpPr>
          <p:spPr bwMode="auto">
            <a:xfrm>
              <a:off x="8617534" y="6554846"/>
              <a:ext cx="98664" cy="32066"/>
            </a:xfrm>
            <a:custGeom>
              <a:avLst/>
              <a:gdLst/>
              <a:ahLst/>
              <a:cxnLst>
                <a:cxn ang="0">
                  <a:pos x="30" y="2"/>
                </a:cxn>
                <a:cxn ang="0">
                  <a:pos x="35" y="5"/>
                </a:cxn>
                <a:cxn ang="0">
                  <a:pos x="32" y="7"/>
                </a:cxn>
                <a:cxn ang="0">
                  <a:pos x="27" y="6"/>
                </a:cxn>
                <a:cxn ang="0">
                  <a:pos x="26" y="9"/>
                </a:cxn>
                <a:cxn ang="0">
                  <a:pos x="24" y="11"/>
                </a:cxn>
                <a:cxn ang="0">
                  <a:pos x="20" y="11"/>
                </a:cxn>
                <a:cxn ang="0">
                  <a:pos x="17" y="9"/>
                </a:cxn>
                <a:cxn ang="0">
                  <a:pos x="12" y="8"/>
                </a:cxn>
                <a:cxn ang="0">
                  <a:pos x="10" y="9"/>
                </a:cxn>
                <a:cxn ang="0">
                  <a:pos x="6" y="9"/>
                </a:cxn>
                <a:cxn ang="0">
                  <a:pos x="4" y="12"/>
                </a:cxn>
                <a:cxn ang="0">
                  <a:pos x="1" y="11"/>
                </a:cxn>
                <a:cxn ang="0">
                  <a:pos x="0" y="8"/>
                </a:cxn>
                <a:cxn ang="0">
                  <a:pos x="2" y="5"/>
                </a:cxn>
                <a:cxn ang="0">
                  <a:pos x="6" y="6"/>
                </a:cxn>
                <a:cxn ang="0">
                  <a:pos x="11" y="3"/>
                </a:cxn>
                <a:cxn ang="0">
                  <a:pos x="16" y="0"/>
                </a:cxn>
                <a:cxn ang="0">
                  <a:pos x="19" y="1"/>
                </a:cxn>
                <a:cxn ang="0">
                  <a:pos x="23" y="2"/>
                </a:cxn>
                <a:cxn ang="0">
                  <a:pos x="27" y="1"/>
                </a:cxn>
                <a:cxn ang="0">
                  <a:pos x="30" y="2"/>
                </a:cxn>
              </a:cxnLst>
              <a:rect l="0" t="0" r="r" b="b"/>
              <a:pathLst>
                <a:path w="35" h="12">
                  <a:moveTo>
                    <a:pt x="30" y="2"/>
                  </a:moveTo>
                  <a:cubicBezTo>
                    <a:pt x="32" y="3"/>
                    <a:pt x="35" y="4"/>
                    <a:pt x="35" y="5"/>
                  </a:cubicBezTo>
                  <a:cubicBezTo>
                    <a:pt x="35" y="6"/>
                    <a:pt x="33" y="6"/>
                    <a:pt x="32" y="7"/>
                  </a:cubicBezTo>
                  <a:cubicBezTo>
                    <a:pt x="31" y="7"/>
                    <a:pt x="28" y="5"/>
                    <a:pt x="27" y="6"/>
                  </a:cubicBezTo>
                  <a:cubicBezTo>
                    <a:pt x="26" y="6"/>
                    <a:pt x="26" y="8"/>
                    <a:pt x="26" y="9"/>
                  </a:cubicBezTo>
                  <a:cubicBezTo>
                    <a:pt x="25" y="9"/>
                    <a:pt x="24" y="10"/>
                    <a:pt x="24" y="11"/>
                  </a:cubicBezTo>
                  <a:cubicBezTo>
                    <a:pt x="23" y="11"/>
                    <a:pt x="21" y="11"/>
                    <a:pt x="20" y="11"/>
                  </a:cubicBezTo>
                  <a:cubicBezTo>
                    <a:pt x="19" y="11"/>
                    <a:pt x="18" y="9"/>
                    <a:pt x="17" y="9"/>
                  </a:cubicBezTo>
                  <a:cubicBezTo>
                    <a:pt x="16" y="9"/>
                    <a:pt x="13" y="8"/>
                    <a:pt x="12" y="8"/>
                  </a:cubicBezTo>
                  <a:cubicBezTo>
                    <a:pt x="12" y="8"/>
                    <a:pt x="11" y="9"/>
                    <a:pt x="10" y="9"/>
                  </a:cubicBezTo>
                  <a:cubicBezTo>
                    <a:pt x="9" y="10"/>
                    <a:pt x="7" y="9"/>
                    <a:pt x="6" y="9"/>
                  </a:cubicBezTo>
                  <a:cubicBezTo>
                    <a:pt x="6" y="10"/>
                    <a:pt x="5" y="11"/>
                    <a:pt x="4" y="12"/>
                  </a:cubicBezTo>
                  <a:cubicBezTo>
                    <a:pt x="3" y="12"/>
                    <a:pt x="1" y="11"/>
                    <a:pt x="1" y="11"/>
                  </a:cubicBezTo>
                  <a:cubicBezTo>
                    <a:pt x="0" y="10"/>
                    <a:pt x="0" y="8"/>
                    <a:pt x="0" y="8"/>
                  </a:cubicBezTo>
                  <a:cubicBezTo>
                    <a:pt x="0" y="7"/>
                    <a:pt x="1" y="6"/>
                    <a:pt x="2" y="5"/>
                  </a:cubicBezTo>
                  <a:cubicBezTo>
                    <a:pt x="3" y="5"/>
                    <a:pt x="5" y="6"/>
                    <a:pt x="6" y="6"/>
                  </a:cubicBezTo>
                  <a:cubicBezTo>
                    <a:pt x="7" y="5"/>
                    <a:pt x="10" y="4"/>
                    <a:pt x="11" y="3"/>
                  </a:cubicBezTo>
                  <a:cubicBezTo>
                    <a:pt x="12" y="3"/>
                    <a:pt x="14" y="0"/>
                    <a:pt x="16" y="0"/>
                  </a:cubicBezTo>
                  <a:cubicBezTo>
                    <a:pt x="17" y="0"/>
                    <a:pt x="18" y="1"/>
                    <a:pt x="19" y="1"/>
                  </a:cubicBezTo>
                  <a:cubicBezTo>
                    <a:pt x="20" y="1"/>
                    <a:pt x="22" y="2"/>
                    <a:pt x="23" y="2"/>
                  </a:cubicBezTo>
                  <a:cubicBezTo>
                    <a:pt x="24" y="2"/>
                    <a:pt x="26" y="1"/>
                    <a:pt x="27" y="1"/>
                  </a:cubicBezTo>
                  <a:cubicBezTo>
                    <a:pt x="28" y="1"/>
                    <a:pt x="30" y="2"/>
                    <a:pt x="30"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8" name="Freeform 23"/>
            <p:cNvSpPr>
              <a:spLocks/>
            </p:cNvSpPr>
            <p:nvPr/>
          </p:nvSpPr>
          <p:spPr bwMode="auto">
            <a:xfrm>
              <a:off x="8629868" y="6586911"/>
              <a:ext cx="34532" cy="17267"/>
            </a:xfrm>
            <a:custGeom>
              <a:avLst/>
              <a:gdLst/>
              <a:ahLst/>
              <a:cxnLst>
                <a:cxn ang="0">
                  <a:pos x="11" y="1"/>
                </a:cxn>
                <a:cxn ang="0">
                  <a:pos x="12" y="3"/>
                </a:cxn>
                <a:cxn ang="0">
                  <a:pos x="11" y="4"/>
                </a:cxn>
                <a:cxn ang="0">
                  <a:pos x="8" y="5"/>
                </a:cxn>
                <a:cxn ang="0">
                  <a:pos x="3" y="5"/>
                </a:cxn>
                <a:cxn ang="0">
                  <a:pos x="0" y="5"/>
                </a:cxn>
                <a:cxn ang="0">
                  <a:pos x="1" y="3"/>
                </a:cxn>
                <a:cxn ang="0">
                  <a:pos x="3" y="2"/>
                </a:cxn>
                <a:cxn ang="0">
                  <a:pos x="4" y="1"/>
                </a:cxn>
                <a:cxn ang="0">
                  <a:pos x="8" y="0"/>
                </a:cxn>
                <a:cxn ang="0">
                  <a:pos x="11" y="1"/>
                </a:cxn>
              </a:cxnLst>
              <a:rect l="0" t="0" r="r" b="b"/>
              <a:pathLst>
                <a:path w="12" h="6">
                  <a:moveTo>
                    <a:pt x="11" y="1"/>
                  </a:moveTo>
                  <a:cubicBezTo>
                    <a:pt x="11" y="1"/>
                    <a:pt x="12" y="2"/>
                    <a:pt x="12" y="3"/>
                  </a:cubicBezTo>
                  <a:cubicBezTo>
                    <a:pt x="12" y="3"/>
                    <a:pt x="11" y="4"/>
                    <a:pt x="11" y="4"/>
                  </a:cubicBezTo>
                  <a:cubicBezTo>
                    <a:pt x="10" y="4"/>
                    <a:pt x="9" y="5"/>
                    <a:pt x="8" y="5"/>
                  </a:cubicBezTo>
                  <a:cubicBezTo>
                    <a:pt x="7" y="5"/>
                    <a:pt x="5" y="5"/>
                    <a:pt x="3" y="5"/>
                  </a:cubicBezTo>
                  <a:cubicBezTo>
                    <a:pt x="3" y="5"/>
                    <a:pt x="1" y="6"/>
                    <a:pt x="0" y="5"/>
                  </a:cubicBezTo>
                  <a:cubicBezTo>
                    <a:pt x="0" y="5"/>
                    <a:pt x="0" y="4"/>
                    <a:pt x="1" y="3"/>
                  </a:cubicBezTo>
                  <a:cubicBezTo>
                    <a:pt x="1" y="3"/>
                    <a:pt x="2" y="2"/>
                    <a:pt x="3" y="2"/>
                  </a:cubicBezTo>
                  <a:cubicBezTo>
                    <a:pt x="3" y="1"/>
                    <a:pt x="4" y="1"/>
                    <a:pt x="4" y="1"/>
                  </a:cubicBezTo>
                  <a:cubicBezTo>
                    <a:pt x="5" y="1"/>
                    <a:pt x="7" y="0"/>
                    <a:pt x="8" y="0"/>
                  </a:cubicBezTo>
                  <a:cubicBezTo>
                    <a:pt x="9" y="0"/>
                    <a:pt x="10"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1" name="Freeform 24"/>
            <p:cNvSpPr>
              <a:spLocks/>
            </p:cNvSpPr>
            <p:nvPr/>
          </p:nvSpPr>
          <p:spPr bwMode="auto">
            <a:xfrm>
              <a:off x="8602734" y="6601710"/>
              <a:ext cx="22200" cy="22200"/>
            </a:xfrm>
            <a:custGeom>
              <a:avLst/>
              <a:gdLst/>
              <a:ahLst/>
              <a:cxnLst>
                <a:cxn ang="0">
                  <a:pos x="5" y="0"/>
                </a:cxn>
                <a:cxn ang="0">
                  <a:pos x="8" y="3"/>
                </a:cxn>
                <a:cxn ang="0">
                  <a:pos x="3" y="8"/>
                </a:cxn>
                <a:cxn ang="0">
                  <a:pos x="1" y="5"/>
                </a:cxn>
                <a:cxn ang="0">
                  <a:pos x="1" y="2"/>
                </a:cxn>
                <a:cxn ang="0">
                  <a:pos x="5" y="0"/>
                </a:cxn>
              </a:cxnLst>
              <a:rect l="0" t="0" r="r" b="b"/>
              <a:pathLst>
                <a:path w="8" h="8">
                  <a:moveTo>
                    <a:pt x="5" y="0"/>
                  </a:moveTo>
                  <a:cubicBezTo>
                    <a:pt x="6" y="0"/>
                    <a:pt x="8" y="2"/>
                    <a:pt x="8" y="3"/>
                  </a:cubicBezTo>
                  <a:cubicBezTo>
                    <a:pt x="8" y="5"/>
                    <a:pt x="5" y="8"/>
                    <a:pt x="3" y="8"/>
                  </a:cubicBezTo>
                  <a:cubicBezTo>
                    <a:pt x="2" y="8"/>
                    <a:pt x="1" y="6"/>
                    <a:pt x="1" y="5"/>
                  </a:cubicBezTo>
                  <a:cubicBezTo>
                    <a:pt x="1" y="4"/>
                    <a:pt x="0" y="2"/>
                    <a:pt x="1" y="2"/>
                  </a:cubicBezTo>
                  <a:cubicBezTo>
                    <a:pt x="1" y="1"/>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4" name="Freeform 25"/>
            <p:cNvSpPr>
              <a:spLocks/>
            </p:cNvSpPr>
            <p:nvPr/>
          </p:nvSpPr>
          <p:spPr bwMode="auto">
            <a:xfrm>
              <a:off x="8538603" y="6500581"/>
              <a:ext cx="19733" cy="22200"/>
            </a:xfrm>
            <a:custGeom>
              <a:avLst/>
              <a:gdLst/>
              <a:ahLst/>
              <a:cxnLst>
                <a:cxn ang="0">
                  <a:pos x="7" y="1"/>
                </a:cxn>
                <a:cxn ang="0">
                  <a:pos x="7" y="4"/>
                </a:cxn>
                <a:cxn ang="0">
                  <a:pos x="5" y="7"/>
                </a:cxn>
                <a:cxn ang="0">
                  <a:pos x="2" y="8"/>
                </a:cxn>
                <a:cxn ang="0">
                  <a:pos x="0" y="6"/>
                </a:cxn>
                <a:cxn ang="0">
                  <a:pos x="1" y="3"/>
                </a:cxn>
                <a:cxn ang="0">
                  <a:pos x="4" y="1"/>
                </a:cxn>
                <a:cxn ang="0">
                  <a:pos x="7" y="1"/>
                </a:cxn>
              </a:cxnLst>
              <a:rect l="0" t="0" r="r" b="b"/>
              <a:pathLst>
                <a:path w="7" h="8">
                  <a:moveTo>
                    <a:pt x="7" y="1"/>
                  </a:moveTo>
                  <a:cubicBezTo>
                    <a:pt x="7" y="2"/>
                    <a:pt x="7" y="3"/>
                    <a:pt x="7" y="4"/>
                  </a:cubicBezTo>
                  <a:cubicBezTo>
                    <a:pt x="7" y="5"/>
                    <a:pt x="5" y="7"/>
                    <a:pt x="5" y="7"/>
                  </a:cubicBezTo>
                  <a:cubicBezTo>
                    <a:pt x="4" y="8"/>
                    <a:pt x="2" y="8"/>
                    <a:pt x="2" y="8"/>
                  </a:cubicBezTo>
                  <a:cubicBezTo>
                    <a:pt x="1" y="7"/>
                    <a:pt x="0" y="7"/>
                    <a:pt x="0" y="6"/>
                  </a:cubicBezTo>
                  <a:cubicBezTo>
                    <a:pt x="0" y="5"/>
                    <a:pt x="0" y="4"/>
                    <a:pt x="1" y="3"/>
                  </a:cubicBezTo>
                  <a:cubicBezTo>
                    <a:pt x="2" y="2"/>
                    <a:pt x="3" y="1"/>
                    <a:pt x="4" y="1"/>
                  </a:cubicBezTo>
                  <a:cubicBezTo>
                    <a:pt x="5" y="0"/>
                    <a:pt x="6" y="1"/>
                    <a:pt x="7"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7" name="Freeform 26"/>
            <p:cNvSpPr>
              <a:spLocks/>
            </p:cNvSpPr>
            <p:nvPr/>
          </p:nvSpPr>
          <p:spPr bwMode="auto">
            <a:xfrm>
              <a:off x="8501605" y="6515380"/>
              <a:ext cx="19733" cy="22200"/>
            </a:xfrm>
            <a:custGeom>
              <a:avLst/>
              <a:gdLst/>
              <a:ahLst/>
              <a:cxnLst>
                <a:cxn ang="0">
                  <a:pos x="7" y="4"/>
                </a:cxn>
                <a:cxn ang="0">
                  <a:pos x="6" y="8"/>
                </a:cxn>
                <a:cxn ang="0">
                  <a:pos x="2" y="8"/>
                </a:cxn>
                <a:cxn ang="0">
                  <a:pos x="0" y="4"/>
                </a:cxn>
                <a:cxn ang="0">
                  <a:pos x="1" y="0"/>
                </a:cxn>
                <a:cxn ang="0">
                  <a:pos x="3" y="0"/>
                </a:cxn>
                <a:cxn ang="0">
                  <a:pos x="6" y="1"/>
                </a:cxn>
                <a:cxn ang="0">
                  <a:pos x="7" y="4"/>
                </a:cxn>
              </a:cxnLst>
              <a:rect l="0" t="0" r="r" b="b"/>
              <a:pathLst>
                <a:path w="7" h="8">
                  <a:moveTo>
                    <a:pt x="7" y="4"/>
                  </a:moveTo>
                  <a:cubicBezTo>
                    <a:pt x="7" y="5"/>
                    <a:pt x="7" y="7"/>
                    <a:pt x="6" y="8"/>
                  </a:cubicBezTo>
                  <a:cubicBezTo>
                    <a:pt x="5" y="8"/>
                    <a:pt x="3" y="8"/>
                    <a:pt x="2" y="8"/>
                  </a:cubicBezTo>
                  <a:cubicBezTo>
                    <a:pt x="1" y="7"/>
                    <a:pt x="0" y="5"/>
                    <a:pt x="0" y="4"/>
                  </a:cubicBezTo>
                  <a:cubicBezTo>
                    <a:pt x="0" y="3"/>
                    <a:pt x="0" y="1"/>
                    <a:pt x="1" y="0"/>
                  </a:cubicBezTo>
                  <a:cubicBezTo>
                    <a:pt x="1" y="0"/>
                    <a:pt x="2" y="0"/>
                    <a:pt x="3" y="0"/>
                  </a:cubicBezTo>
                  <a:cubicBezTo>
                    <a:pt x="4" y="0"/>
                    <a:pt x="5" y="0"/>
                    <a:pt x="6" y="1"/>
                  </a:cubicBezTo>
                  <a:cubicBezTo>
                    <a:pt x="7" y="1"/>
                    <a:pt x="7" y="3"/>
                    <a:pt x="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1" name="Freeform 27"/>
            <p:cNvSpPr>
              <a:spLocks/>
            </p:cNvSpPr>
            <p:nvPr/>
          </p:nvSpPr>
          <p:spPr bwMode="auto">
            <a:xfrm>
              <a:off x="8442407" y="6542512"/>
              <a:ext cx="76465" cy="44399"/>
            </a:xfrm>
            <a:custGeom>
              <a:avLst/>
              <a:gdLst/>
              <a:ahLst/>
              <a:cxnLst>
                <a:cxn ang="0">
                  <a:pos x="27" y="4"/>
                </a:cxn>
                <a:cxn ang="0">
                  <a:pos x="26" y="7"/>
                </a:cxn>
                <a:cxn ang="0">
                  <a:pos x="27" y="11"/>
                </a:cxn>
                <a:cxn ang="0">
                  <a:pos x="26" y="14"/>
                </a:cxn>
                <a:cxn ang="0">
                  <a:pos x="24" y="14"/>
                </a:cxn>
                <a:cxn ang="0">
                  <a:pos x="20" y="13"/>
                </a:cxn>
                <a:cxn ang="0">
                  <a:pos x="19" y="10"/>
                </a:cxn>
                <a:cxn ang="0">
                  <a:pos x="17" y="8"/>
                </a:cxn>
                <a:cxn ang="0">
                  <a:pos x="15" y="9"/>
                </a:cxn>
                <a:cxn ang="0">
                  <a:pos x="15" y="12"/>
                </a:cxn>
                <a:cxn ang="0">
                  <a:pos x="13" y="15"/>
                </a:cxn>
                <a:cxn ang="0">
                  <a:pos x="9" y="15"/>
                </a:cxn>
                <a:cxn ang="0">
                  <a:pos x="6" y="13"/>
                </a:cxn>
                <a:cxn ang="0">
                  <a:pos x="4" y="8"/>
                </a:cxn>
                <a:cxn ang="0">
                  <a:pos x="3" y="7"/>
                </a:cxn>
                <a:cxn ang="0">
                  <a:pos x="1" y="4"/>
                </a:cxn>
                <a:cxn ang="0">
                  <a:pos x="1" y="1"/>
                </a:cxn>
                <a:cxn ang="0">
                  <a:pos x="6" y="1"/>
                </a:cxn>
                <a:cxn ang="0">
                  <a:pos x="7" y="2"/>
                </a:cxn>
                <a:cxn ang="0">
                  <a:pos x="9" y="0"/>
                </a:cxn>
                <a:cxn ang="0">
                  <a:pos x="12" y="1"/>
                </a:cxn>
                <a:cxn ang="0">
                  <a:pos x="15" y="3"/>
                </a:cxn>
                <a:cxn ang="0">
                  <a:pos x="20" y="3"/>
                </a:cxn>
                <a:cxn ang="0">
                  <a:pos x="25" y="2"/>
                </a:cxn>
                <a:cxn ang="0">
                  <a:pos x="27" y="4"/>
                </a:cxn>
              </a:cxnLst>
              <a:rect l="0" t="0" r="r" b="b"/>
              <a:pathLst>
                <a:path w="27" h="16">
                  <a:moveTo>
                    <a:pt x="27" y="4"/>
                  </a:moveTo>
                  <a:cubicBezTo>
                    <a:pt x="27" y="5"/>
                    <a:pt x="26" y="7"/>
                    <a:pt x="26" y="7"/>
                  </a:cubicBezTo>
                  <a:cubicBezTo>
                    <a:pt x="26" y="8"/>
                    <a:pt x="27" y="10"/>
                    <a:pt x="27" y="11"/>
                  </a:cubicBezTo>
                  <a:cubicBezTo>
                    <a:pt x="27" y="11"/>
                    <a:pt x="27" y="13"/>
                    <a:pt x="26" y="14"/>
                  </a:cubicBezTo>
                  <a:cubicBezTo>
                    <a:pt x="26" y="14"/>
                    <a:pt x="24" y="14"/>
                    <a:pt x="24" y="14"/>
                  </a:cubicBezTo>
                  <a:cubicBezTo>
                    <a:pt x="23" y="14"/>
                    <a:pt x="21" y="13"/>
                    <a:pt x="20" y="13"/>
                  </a:cubicBezTo>
                  <a:cubicBezTo>
                    <a:pt x="20" y="12"/>
                    <a:pt x="19" y="10"/>
                    <a:pt x="19" y="10"/>
                  </a:cubicBezTo>
                  <a:cubicBezTo>
                    <a:pt x="18" y="9"/>
                    <a:pt x="18" y="8"/>
                    <a:pt x="17" y="8"/>
                  </a:cubicBezTo>
                  <a:cubicBezTo>
                    <a:pt x="16" y="8"/>
                    <a:pt x="15" y="8"/>
                    <a:pt x="15" y="9"/>
                  </a:cubicBezTo>
                  <a:cubicBezTo>
                    <a:pt x="14" y="10"/>
                    <a:pt x="15" y="11"/>
                    <a:pt x="15" y="12"/>
                  </a:cubicBezTo>
                  <a:cubicBezTo>
                    <a:pt x="14" y="13"/>
                    <a:pt x="14" y="15"/>
                    <a:pt x="13" y="15"/>
                  </a:cubicBezTo>
                  <a:cubicBezTo>
                    <a:pt x="12" y="16"/>
                    <a:pt x="10" y="16"/>
                    <a:pt x="9" y="15"/>
                  </a:cubicBezTo>
                  <a:cubicBezTo>
                    <a:pt x="8" y="15"/>
                    <a:pt x="7" y="14"/>
                    <a:pt x="6" y="13"/>
                  </a:cubicBezTo>
                  <a:cubicBezTo>
                    <a:pt x="5" y="12"/>
                    <a:pt x="5" y="10"/>
                    <a:pt x="4" y="8"/>
                  </a:cubicBezTo>
                  <a:cubicBezTo>
                    <a:pt x="4" y="8"/>
                    <a:pt x="3" y="7"/>
                    <a:pt x="3" y="7"/>
                  </a:cubicBezTo>
                  <a:cubicBezTo>
                    <a:pt x="2" y="6"/>
                    <a:pt x="1" y="5"/>
                    <a:pt x="1" y="4"/>
                  </a:cubicBezTo>
                  <a:cubicBezTo>
                    <a:pt x="0" y="4"/>
                    <a:pt x="0" y="2"/>
                    <a:pt x="1" y="1"/>
                  </a:cubicBezTo>
                  <a:cubicBezTo>
                    <a:pt x="2" y="0"/>
                    <a:pt x="5" y="0"/>
                    <a:pt x="6" y="1"/>
                  </a:cubicBezTo>
                  <a:cubicBezTo>
                    <a:pt x="6" y="1"/>
                    <a:pt x="7" y="2"/>
                    <a:pt x="7" y="2"/>
                  </a:cubicBezTo>
                  <a:cubicBezTo>
                    <a:pt x="8" y="2"/>
                    <a:pt x="9" y="0"/>
                    <a:pt x="9" y="0"/>
                  </a:cubicBezTo>
                  <a:cubicBezTo>
                    <a:pt x="10" y="0"/>
                    <a:pt x="11" y="1"/>
                    <a:pt x="12" y="1"/>
                  </a:cubicBezTo>
                  <a:cubicBezTo>
                    <a:pt x="13" y="1"/>
                    <a:pt x="14" y="2"/>
                    <a:pt x="15" y="3"/>
                  </a:cubicBezTo>
                  <a:cubicBezTo>
                    <a:pt x="16" y="3"/>
                    <a:pt x="19" y="3"/>
                    <a:pt x="20" y="3"/>
                  </a:cubicBezTo>
                  <a:cubicBezTo>
                    <a:pt x="21" y="2"/>
                    <a:pt x="24" y="1"/>
                    <a:pt x="25" y="2"/>
                  </a:cubicBezTo>
                  <a:cubicBezTo>
                    <a:pt x="26" y="2"/>
                    <a:pt x="27" y="4"/>
                    <a:pt x="2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5" name="Freeform 41"/>
            <p:cNvSpPr>
              <a:spLocks/>
            </p:cNvSpPr>
            <p:nvPr/>
          </p:nvSpPr>
          <p:spPr bwMode="auto">
            <a:xfrm>
              <a:off x="7823291" y="6325452"/>
              <a:ext cx="29599" cy="37000"/>
            </a:xfrm>
            <a:custGeom>
              <a:avLst/>
              <a:gdLst/>
              <a:ahLst/>
              <a:cxnLst>
                <a:cxn ang="0">
                  <a:pos x="9" y="8"/>
                </a:cxn>
                <a:cxn ang="0">
                  <a:pos x="7" y="10"/>
                </a:cxn>
                <a:cxn ang="0">
                  <a:pos x="1" y="12"/>
                </a:cxn>
                <a:cxn ang="0">
                  <a:pos x="0" y="8"/>
                </a:cxn>
                <a:cxn ang="0">
                  <a:pos x="1" y="4"/>
                </a:cxn>
                <a:cxn ang="0">
                  <a:pos x="3" y="0"/>
                </a:cxn>
                <a:cxn ang="0">
                  <a:pos x="8" y="2"/>
                </a:cxn>
                <a:cxn ang="0">
                  <a:pos x="11" y="6"/>
                </a:cxn>
                <a:cxn ang="0">
                  <a:pos x="9" y="8"/>
                </a:cxn>
              </a:cxnLst>
              <a:rect l="0" t="0" r="r" b="b"/>
              <a:pathLst>
                <a:path w="11" h="13">
                  <a:moveTo>
                    <a:pt x="9" y="8"/>
                  </a:moveTo>
                  <a:cubicBezTo>
                    <a:pt x="9" y="9"/>
                    <a:pt x="8" y="10"/>
                    <a:pt x="7" y="10"/>
                  </a:cubicBezTo>
                  <a:cubicBezTo>
                    <a:pt x="6" y="11"/>
                    <a:pt x="3" y="13"/>
                    <a:pt x="1" y="12"/>
                  </a:cubicBezTo>
                  <a:cubicBezTo>
                    <a:pt x="0" y="11"/>
                    <a:pt x="0" y="9"/>
                    <a:pt x="0" y="8"/>
                  </a:cubicBezTo>
                  <a:cubicBezTo>
                    <a:pt x="0" y="7"/>
                    <a:pt x="0" y="5"/>
                    <a:pt x="1" y="4"/>
                  </a:cubicBezTo>
                  <a:cubicBezTo>
                    <a:pt x="1" y="3"/>
                    <a:pt x="2" y="1"/>
                    <a:pt x="3" y="0"/>
                  </a:cubicBezTo>
                  <a:cubicBezTo>
                    <a:pt x="4" y="0"/>
                    <a:pt x="7" y="1"/>
                    <a:pt x="8" y="2"/>
                  </a:cubicBezTo>
                  <a:cubicBezTo>
                    <a:pt x="9" y="3"/>
                    <a:pt x="11" y="5"/>
                    <a:pt x="11" y="6"/>
                  </a:cubicBezTo>
                  <a:cubicBezTo>
                    <a:pt x="11" y="7"/>
                    <a:pt x="10" y="8"/>
                    <a:pt x="9"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6" name="Freeform 42"/>
            <p:cNvSpPr>
              <a:spLocks/>
            </p:cNvSpPr>
            <p:nvPr/>
          </p:nvSpPr>
          <p:spPr bwMode="auto">
            <a:xfrm>
              <a:off x="7815892" y="6285987"/>
              <a:ext cx="24666" cy="22200"/>
            </a:xfrm>
            <a:custGeom>
              <a:avLst/>
              <a:gdLst/>
              <a:ahLst/>
              <a:cxnLst>
                <a:cxn ang="0">
                  <a:pos x="7" y="7"/>
                </a:cxn>
                <a:cxn ang="0">
                  <a:pos x="3" y="8"/>
                </a:cxn>
                <a:cxn ang="0">
                  <a:pos x="1" y="5"/>
                </a:cxn>
                <a:cxn ang="0">
                  <a:pos x="1" y="1"/>
                </a:cxn>
                <a:cxn ang="0">
                  <a:pos x="5" y="0"/>
                </a:cxn>
                <a:cxn ang="0">
                  <a:pos x="7" y="2"/>
                </a:cxn>
                <a:cxn ang="0">
                  <a:pos x="7" y="7"/>
                </a:cxn>
              </a:cxnLst>
              <a:rect l="0" t="0" r="r" b="b"/>
              <a:pathLst>
                <a:path w="8" h="8">
                  <a:moveTo>
                    <a:pt x="7" y="7"/>
                  </a:moveTo>
                  <a:cubicBezTo>
                    <a:pt x="7" y="7"/>
                    <a:pt x="4" y="8"/>
                    <a:pt x="3" y="8"/>
                  </a:cubicBezTo>
                  <a:cubicBezTo>
                    <a:pt x="3" y="8"/>
                    <a:pt x="1" y="6"/>
                    <a:pt x="1" y="5"/>
                  </a:cubicBezTo>
                  <a:cubicBezTo>
                    <a:pt x="1" y="4"/>
                    <a:pt x="0" y="2"/>
                    <a:pt x="1" y="1"/>
                  </a:cubicBezTo>
                  <a:cubicBezTo>
                    <a:pt x="2" y="0"/>
                    <a:pt x="4" y="0"/>
                    <a:pt x="5" y="0"/>
                  </a:cubicBezTo>
                  <a:cubicBezTo>
                    <a:pt x="6" y="0"/>
                    <a:pt x="7" y="2"/>
                    <a:pt x="7" y="2"/>
                  </a:cubicBezTo>
                  <a:cubicBezTo>
                    <a:pt x="7" y="3"/>
                    <a:pt x="8" y="6"/>
                    <a:pt x="7"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7" name="Freeform 43"/>
            <p:cNvSpPr>
              <a:spLocks/>
            </p:cNvSpPr>
            <p:nvPr/>
          </p:nvSpPr>
          <p:spPr bwMode="auto">
            <a:xfrm>
              <a:off x="7867690" y="6313120"/>
              <a:ext cx="32066" cy="24666"/>
            </a:xfrm>
            <a:custGeom>
              <a:avLst/>
              <a:gdLst/>
              <a:ahLst/>
              <a:cxnLst>
                <a:cxn ang="0">
                  <a:pos x="7" y="7"/>
                </a:cxn>
                <a:cxn ang="0">
                  <a:pos x="3" y="6"/>
                </a:cxn>
                <a:cxn ang="0">
                  <a:pos x="3" y="4"/>
                </a:cxn>
                <a:cxn ang="0">
                  <a:pos x="1" y="3"/>
                </a:cxn>
                <a:cxn ang="0">
                  <a:pos x="0" y="0"/>
                </a:cxn>
                <a:cxn ang="0">
                  <a:pos x="2" y="0"/>
                </a:cxn>
                <a:cxn ang="0">
                  <a:pos x="5" y="1"/>
                </a:cxn>
                <a:cxn ang="0">
                  <a:pos x="8" y="1"/>
                </a:cxn>
                <a:cxn ang="0">
                  <a:pos x="9" y="4"/>
                </a:cxn>
                <a:cxn ang="0">
                  <a:pos x="10" y="7"/>
                </a:cxn>
                <a:cxn ang="0">
                  <a:pos x="7" y="7"/>
                </a:cxn>
              </a:cxnLst>
              <a:rect l="0" t="0" r="r" b="b"/>
              <a:pathLst>
                <a:path w="11" h="8">
                  <a:moveTo>
                    <a:pt x="7" y="7"/>
                  </a:moveTo>
                  <a:cubicBezTo>
                    <a:pt x="6" y="7"/>
                    <a:pt x="4" y="7"/>
                    <a:pt x="3" y="6"/>
                  </a:cubicBezTo>
                  <a:cubicBezTo>
                    <a:pt x="3" y="5"/>
                    <a:pt x="3" y="4"/>
                    <a:pt x="3" y="4"/>
                  </a:cubicBezTo>
                  <a:cubicBezTo>
                    <a:pt x="2" y="3"/>
                    <a:pt x="1" y="3"/>
                    <a:pt x="1" y="3"/>
                  </a:cubicBezTo>
                  <a:cubicBezTo>
                    <a:pt x="1" y="2"/>
                    <a:pt x="0" y="1"/>
                    <a:pt x="0" y="0"/>
                  </a:cubicBezTo>
                  <a:cubicBezTo>
                    <a:pt x="1" y="0"/>
                    <a:pt x="2" y="0"/>
                    <a:pt x="2" y="0"/>
                  </a:cubicBezTo>
                  <a:cubicBezTo>
                    <a:pt x="3" y="0"/>
                    <a:pt x="4" y="0"/>
                    <a:pt x="5" y="1"/>
                  </a:cubicBezTo>
                  <a:cubicBezTo>
                    <a:pt x="5" y="1"/>
                    <a:pt x="7" y="1"/>
                    <a:pt x="8" y="1"/>
                  </a:cubicBezTo>
                  <a:cubicBezTo>
                    <a:pt x="8" y="2"/>
                    <a:pt x="9" y="4"/>
                    <a:pt x="9" y="4"/>
                  </a:cubicBezTo>
                  <a:cubicBezTo>
                    <a:pt x="9" y="5"/>
                    <a:pt x="11" y="7"/>
                    <a:pt x="10" y="7"/>
                  </a:cubicBezTo>
                  <a:cubicBezTo>
                    <a:pt x="10" y="8"/>
                    <a:pt x="8" y="7"/>
                    <a:pt x="7"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8" name="Freeform 44"/>
            <p:cNvSpPr>
              <a:spLocks/>
            </p:cNvSpPr>
            <p:nvPr/>
          </p:nvSpPr>
          <p:spPr bwMode="auto">
            <a:xfrm>
              <a:off x="7867690" y="6530180"/>
              <a:ext cx="27133" cy="29599"/>
            </a:xfrm>
            <a:custGeom>
              <a:avLst/>
              <a:gdLst/>
              <a:ahLst/>
              <a:cxnLst>
                <a:cxn ang="0">
                  <a:pos x="6" y="10"/>
                </a:cxn>
                <a:cxn ang="0">
                  <a:pos x="1" y="6"/>
                </a:cxn>
                <a:cxn ang="0">
                  <a:pos x="0" y="3"/>
                </a:cxn>
                <a:cxn ang="0">
                  <a:pos x="3" y="1"/>
                </a:cxn>
                <a:cxn ang="0">
                  <a:pos x="9" y="1"/>
                </a:cxn>
                <a:cxn ang="0">
                  <a:pos x="10" y="4"/>
                </a:cxn>
                <a:cxn ang="0">
                  <a:pos x="7" y="5"/>
                </a:cxn>
                <a:cxn ang="0">
                  <a:pos x="8" y="8"/>
                </a:cxn>
                <a:cxn ang="0">
                  <a:pos x="6" y="10"/>
                </a:cxn>
              </a:cxnLst>
              <a:rect l="0" t="0" r="r" b="b"/>
              <a:pathLst>
                <a:path w="10" h="10">
                  <a:moveTo>
                    <a:pt x="6" y="10"/>
                  </a:moveTo>
                  <a:cubicBezTo>
                    <a:pt x="5" y="10"/>
                    <a:pt x="2" y="8"/>
                    <a:pt x="1" y="6"/>
                  </a:cubicBezTo>
                  <a:cubicBezTo>
                    <a:pt x="1" y="6"/>
                    <a:pt x="0" y="4"/>
                    <a:pt x="0" y="3"/>
                  </a:cubicBezTo>
                  <a:cubicBezTo>
                    <a:pt x="1" y="2"/>
                    <a:pt x="2" y="1"/>
                    <a:pt x="3" y="1"/>
                  </a:cubicBezTo>
                  <a:cubicBezTo>
                    <a:pt x="5" y="1"/>
                    <a:pt x="8" y="0"/>
                    <a:pt x="9" y="1"/>
                  </a:cubicBezTo>
                  <a:cubicBezTo>
                    <a:pt x="10" y="1"/>
                    <a:pt x="10" y="3"/>
                    <a:pt x="10" y="4"/>
                  </a:cubicBezTo>
                  <a:cubicBezTo>
                    <a:pt x="9" y="4"/>
                    <a:pt x="7" y="4"/>
                    <a:pt x="7" y="5"/>
                  </a:cubicBezTo>
                  <a:cubicBezTo>
                    <a:pt x="7" y="6"/>
                    <a:pt x="8" y="7"/>
                    <a:pt x="8" y="8"/>
                  </a:cubicBezTo>
                  <a:cubicBezTo>
                    <a:pt x="8" y="9"/>
                    <a:pt x="7" y="10"/>
                    <a:pt x="6" y="1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9" name="Freeform 45"/>
            <p:cNvSpPr>
              <a:spLocks/>
            </p:cNvSpPr>
            <p:nvPr/>
          </p:nvSpPr>
          <p:spPr bwMode="auto">
            <a:xfrm>
              <a:off x="7850424" y="6547445"/>
              <a:ext cx="17267" cy="19733"/>
            </a:xfrm>
            <a:custGeom>
              <a:avLst/>
              <a:gdLst/>
              <a:ahLst/>
              <a:cxnLst>
                <a:cxn ang="0">
                  <a:pos x="5" y="6"/>
                </a:cxn>
                <a:cxn ang="0">
                  <a:pos x="1" y="4"/>
                </a:cxn>
                <a:cxn ang="0">
                  <a:pos x="0" y="1"/>
                </a:cxn>
                <a:cxn ang="0">
                  <a:pos x="3" y="0"/>
                </a:cxn>
                <a:cxn ang="0">
                  <a:pos x="6" y="2"/>
                </a:cxn>
                <a:cxn ang="0">
                  <a:pos x="5" y="6"/>
                </a:cxn>
              </a:cxnLst>
              <a:rect l="0" t="0" r="r" b="b"/>
              <a:pathLst>
                <a:path w="6" h="7">
                  <a:moveTo>
                    <a:pt x="5" y="6"/>
                  </a:moveTo>
                  <a:cubicBezTo>
                    <a:pt x="4" y="7"/>
                    <a:pt x="2" y="5"/>
                    <a:pt x="1" y="4"/>
                  </a:cubicBezTo>
                  <a:cubicBezTo>
                    <a:pt x="1" y="4"/>
                    <a:pt x="0" y="2"/>
                    <a:pt x="0" y="1"/>
                  </a:cubicBezTo>
                  <a:cubicBezTo>
                    <a:pt x="1" y="1"/>
                    <a:pt x="3" y="0"/>
                    <a:pt x="3" y="0"/>
                  </a:cubicBezTo>
                  <a:cubicBezTo>
                    <a:pt x="4" y="1"/>
                    <a:pt x="5" y="2"/>
                    <a:pt x="6" y="2"/>
                  </a:cubicBezTo>
                  <a:cubicBezTo>
                    <a:pt x="6" y="3"/>
                    <a:pt x="6" y="5"/>
                    <a:pt x="5"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0" name="Freeform 46"/>
            <p:cNvSpPr>
              <a:spLocks/>
            </p:cNvSpPr>
            <p:nvPr/>
          </p:nvSpPr>
          <p:spPr bwMode="auto">
            <a:xfrm>
              <a:off x="7736961" y="6466049"/>
              <a:ext cx="34532" cy="34532"/>
            </a:xfrm>
            <a:custGeom>
              <a:avLst/>
              <a:gdLst/>
              <a:ahLst/>
              <a:cxnLst>
                <a:cxn ang="0">
                  <a:pos x="10" y="10"/>
                </a:cxn>
                <a:cxn ang="0">
                  <a:pos x="3" y="11"/>
                </a:cxn>
                <a:cxn ang="0">
                  <a:pos x="1" y="8"/>
                </a:cxn>
                <a:cxn ang="0">
                  <a:pos x="1" y="4"/>
                </a:cxn>
                <a:cxn ang="0">
                  <a:pos x="7" y="0"/>
                </a:cxn>
                <a:cxn ang="0">
                  <a:pos x="11" y="2"/>
                </a:cxn>
                <a:cxn ang="0">
                  <a:pos x="12" y="6"/>
                </a:cxn>
                <a:cxn ang="0">
                  <a:pos x="10" y="10"/>
                </a:cxn>
              </a:cxnLst>
              <a:rect l="0" t="0" r="r" b="b"/>
              <a:pathLst>
                <a:path w="12" h="12">
                  <a:moveTo>
                    <a:pt x="10" y="10"/>
                  </a:moveTo>
                  <a:cubicBezTo>
                    <a:pt x="9" y="11"/>
                    <a:pt x="5" y="12"/>
                    <a:pt x="3" y="11"/>
                  </a:cubicBezTo>
                  <a:cubicBezTo>
                    <a:pt x="2" y="11"/>
                    <a:pt x="1" y="9"/>
                    <a:pt x="1" y="8"/>
                  </a:cubicBezTo>
                  <a:cubicBezTo>
                    <a:pt x="0" y="7"/>
                    <a:pt x="1" y="4"/>
                    <a:pt x="1" y="4"/>
                  </a:cubicBezTo>
                  <a:cubicBezTo>
                    <a:pt x="2" y="2"/>
                    <a:pt x="5" y="0"/>
                    <a:pt x="7" y="0"/>
                  </a:cubicBezTo>
                  <a:cubicBezTo>
                    <a:pt x="8" y="0"/>
                    <a:pt x="10" y="2"/>
                    <a:pt x="11" y="2"/>
                  </a:cubicBezTo>
                  <a:cubicBezTo>
                    <a:pt x="12" y="3"/>
                    <a:pt x="12" y="5"/>
                    <a:pt x="12" y="6"/>
                  </a:cubicBezTo>
                  <a:cubicBezTo>
                    <a:pt x="12" y="7"/>
                    <a:pt x="11" y="9"/>
                    <a:pt x="10" y="1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1" name="Freeform 47"/>
            <p:cNvSpPr>
              <a:spLocks/>
            </p:cNvSpPr>
            <p:nvPr/>
          </p:nvSpPr>
          <p:spPr bwMode="auto">
            <a:xfrm>
              <a:off x="7778893" y="6416717"/>
              <a:ext cx="29599" cy="24666"/>
            </a:xfrm>
            <a:custGeom>
              <a:avLst/>
              <a:gdLst/>
              <a:ahLst/>
              <a:cxnLst>
                <a:cxn ang="0">
                  <a:pos x="7" y="9"/>
                </a:cxn>
                <a:cxn ang="0">
                  <a:pos x="4" y="8"/>
                </a:cxn>
                <a:cxn ang="0">
                  <a:pos x="0" y="3"/>
                </a:cxn>
                <a:cxn ang="0">
                  <a:pos x="1" y="0"/>
                </a:cxn>
                <a:cxn ang="0">
                  <a:pos x="4" y="1"/>
                </a:cxn>
                <a:cxn ang="0">
                  <a:pos x="8" y="3"/>
                </a:cxn>
                <a:cxn ang="0">
                  <a:pos x="10" y="7"/>
                </a:cxn>
                <a:cxn ang="0">
                  <a:pos x="7" y="9"/>
                </a:cxn>
              </a:cxnLst>
              <a:rect l="0" t="0" r="r" b="b"/>
              <a:pathLst>
                <a:path w="10" h="9">
                  <a:moveTo>
                    <a:pt x="7" y="9"/>
                  </a:moveTo>
                  <a:cubicBezTo>
                    <a:pt x="7" y="9"/>
                    <a:pt x="5" y="8"/>
                    <a:pt x="4" y="8"/>
                  </a:cubicBezTo>
                  <a:cubicBezTo>
                    <a:pt x="3" y="7"/>
                    <a:pt x="1" y="5"/>
                    <a:pt x="0" y="3"/>
                  </a:cubicBezTo>
                  <a:cubicBezTo>
                    <a:pt x="0" y="3"/>
                    <a:pt x="1" y="1"/>
                    <a:pt x="1" y="0"/>
                  </a:cubicBezTo>
                  <a:cubicBezTo>
                    <a:pt x="2" y="0"/>
                    <a:pt x="4" y="1"/>
                    <a:pt x="4" y="1"/>
                  </a:cubicBezTo>
                  <a:cubicBezTo>
                    <a:pt x="5" y="1"/>
                    <a:pt x="7" y="2"/>
                    <a:pt x="8" y="3"/>
                  </a:cubicBezTo>
                  <a:cubicBezTo>
                    <a:pt x="9" y="4"/>
                    <a:pt x="10" y="6"/>
                    <a:pt x="10" y="7"/>
                  </a:cubicBezTo>
                  <a:cubicBezTo>
                    <a:pt x="10" y="8"/>
                    <a:pt x="8" y="9"/>
                    <a:pt x="7" y="9"/>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2" name="Freeform 48"/>
            <p:cNvSpPr>
              <a:spLocks/>
            </p:cNvSpPr>
            <p:nvPr/>
          </p:nvSpPr>
          <p:spPr bwMode="auto">
            <a:xfrm>
              <a:off x="7650630" y="6409316"/>
              <a:ext cx="29599" cy="46866"/>
            </a:xfrm>
            <a:custGeom>
              <a:avLst/>
              <a:gdLst/>
              <a:ahLst/>
              <a:cxnLst>
                <a:cxn ang="0">
                  <a:pos x="6" y="15"/>
                </a:cxn>
                <a:cxn ang="0">
                  <a:pos x="6" y="12"/>
                </a:cxn>
                <a:cxn ang="0">
                  <a:pos x="11" y="7"/>
                </a:cxn>
                <a:cxn ang="0">
                  <a:pos x="9" y="3"/>
                </a:cxn>
                <a:cxn ang="0">
                  <a:pos x="6" y="0"/>
                </a:cxn>
                <a:cxn ang="0">
                  <a:pos x="1" y="1"/>
                </a:cxn>
                <a:cxn ang="0">
                  <a:pos x="0" y="5"/>
                </a:cxn>
                <a:cxn ang="0">
                  <a:pos x="0" y="9"/>
                </a:cxn>
                <a:cxn ang="0">
                  <a:pos x="2" y="13"/>
                </a:cxn>
                <a:cxn ang="0">
                  <a:pos x="6" y="15"/>
                </a:cxn>
              </a:cxnLst>
              <a:rect l="0" t="0" r="r" b="b"/>
              <a:pathLst>
                <a:path w="11" h="16">
                  <a:moveTo>
                    <a:pt x="6" y="15"/>
                  </a:moveTo>
                  <a:cubicBezTo>
                    <a:pt x="7" y="15"/>
                    <a:pt x="6" y="13"/>
                    <a:pt x="6" y="12"/>
                  </a:cubicBezTo>
                  <a:cubicBezTo>
                    <a:pt x="7" y="10"/>
                    <a:pt x="10" y="9"/>
                    <a:pt x="11" y="7"/>
                  </a:cubicBezTo>
                  <a:cubicBezTo>
                    <a:pt x="11" y="6"/>
                    <a:pt x="10" y="4"/>
                    <a:pt x="9" y="3"/>
                  </a:cubicBezTo>
                  <a:cubicBezTo>
                    <a:pt x="9" y="2"/>
                    <a:pt x="7" y="0"/>
                    <a:pt x="6" y="0"/>
                  </a:cubicBezTo>
                  <a:cubicBezTo>
                    <a:pt x="5" y="0"/>
                    <a:pt x="2" y="0"/>
                    <a:pt x="1" y="1"/>
                  </a:cubicBezTo>
                  <a:cubicBezTo>
                    <a:pt x="0" y="2"/>
                    <a:pt x="0" y="4"/>
                    <a:pt x="0" y="5"/>
                  </a:cubicBezTo>
                  <a:cubicBezTo>
                    <a:pt x="0" y="6"/>
                    <a:pt x="0" y="8"/>
                    <a:pt x="0" y="9"/>
                  </a:cubicBezTo>
                  <a:cubicBezTo>
                    <a:pt x="0" y="10"/>
                    <a:pt x="1" y="13"/>
                    <a:pt x="2" y="13"/>
                  </a:cubicBezTo>
                  <a:cubicBezTo>
                    <a:pt x="3" y="14"/>
                    <a:pt x="5" y="16"/>
                    <a:pt x="6" y="1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3" name="Freeform 49"/>
            <p:cNvSpPr>
              <a:spLocks/>
            </p:cNvSpPr>
            <p:nvPr/>
          </p:nvSpPr>
          <p:spPr bwMode="auto">
            <a:xfrm>
              <a:off x="7675296" y="6490714"/>
              <a:ext cx="37000" cy="19733"/>
            </a:xfrm>
            <a:custGeom>
              <a:avLst/>
              <a:gdLst/>
              <a:ahLst/>
              <a:cxnLst>
                <a:cxn ang="0">
                  <a:pos x="12" y="6"/>
                </a:cxn>
                <a:cxn ang="0">
                  <a:pos x="7" y="7"/>
                </a:cxn>
                <a:cxn ang="0">
                  <a:pos x="1" y="6"/>
                </a:cxn>
                <a:cxn ang="0">
                  <a:pos x="2" y="3"/>
                </a:cxn>
                <a:cxn ang="0">
                  <a:pos x="8" y="0"/>
                </a:cxn>
                <a:cxn ang="0">
                  <a:pos x="11" y="2"/>
                </a:cxn>
                <a:cxn ang="0">
                  <a:pos x="12" y="6"/>
                </a:cxn>
              </a:cxnLst>
              <a:rect l="0" t="0" r="r" b="b"/>
              <a:pathLst>
                <a:path w="13" h="7">
                  <a:moveTo>
                    <a:pt x="12" y="6"/>
                  </a:moveTo>
                  <a:cubicBezTo>
                    <a:pt x="12" y="7"/>
                    <a:pt x="8" y="7"/>
                    <a:pt x="7" y="7"/>
                  </a:cubicBezTo>
                  <a:cubicBezTo>
                    <a:pt x="5" y="7"/>
                    <a:pt x="2" y="7"/>
                    <a:pt x="1" y="6"/>
                  </a:cubicBezTo>
                  <a:cubicBezTo>
                    <a:pt x="0" y="5"/>
                    <a:pt x="1" y="3"/>
                    <a:pt x="2" y="3"/>
                  </a:cubicBezTo>
                  <a:cubicBezTo>
                    <a:pt x="3" y="1"/>
                    <a:pt x="6" y="0"/>
                    <a:pt x="8" y="0"/>
                  </a:cubicBezTo>
                  <a:cubicBezTo>
                    <a:pt x="9" y="0"/>
                    <a:pt x="11" y="2"/>
                    <a:pt x="11" y="2"/>
                  </a:cubicBezTo>
                  <a:cubicBezTo>
                    <a:pt x="12" y="3"/>
                    <a:pt x="13" y="5"/>
                    <a:pt x="12"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4" name="Freeform 50"/>
            <p:cNvSpPr>
              <a:spLocks/>
            </p:cNvSpPr>
            <p:nvPr/>
          </p:nvSpPr>
          <p:spPr bwMode="auto">
            <a:xfrm>
              <a:off x="7707362" y="6456182"/>
              <a:ext cx="22200" cy="27133"/>
            </a:xfrm>
            <a:custGeom>
              <a:avLst/>
              <a:gdLst/>
              <a:ahLst/>
              <a:cxnLst>
                <a:cxn ang="0">
                  <a:pos x="5" y="6"/>
                </a:cxn>
                <a:cxn ang="0">
                  <a:pos x="4" y="10"/>
                </a:cxn>
                <a:cxn ang="0">
                  <a:pos x="1" y="8"/>
                </a:cxn>
                <a:cxn ang="0">
                  <a:pos x="1" y="4"/>
                </a:cxn>
                <a:cxn ang="0">
                  <a:pos x="3" y="1"/>
                </a:cxn>
                <a:cxn ang="0">
                  <a:pos x="7" y="1"/>
                </a:cxn>
                <a:cxn ang="0">
                  <a:pos x="5" y="6"/>
                </a:cxn>
              </a:cxnLst>
              <a:rect l="0" t="0" r="r" b="b"/>
              <a:pathLst>
                <a:path w="8" h="10">
                  <a:moveTo>
                    <a:pt x="5" y="6"/>
                  </a:moveTo>
                  <a:cubicBezTo>
                    <a:pt x="5" y="7"/>
                    <a:pt x="5" y="9"/>
                    <a:pt x="4" y="10"/>
                  </a:cubicBezTo>
                  <a:cubicBezTo>
                    <a:pt x="3" y="10"/>
                    <a:pt x="1" y="9"/>
                    <a:pt x="1" y="8"/>
                  </a:cubicBezTo>
                  <a:cubicBezTo>
                    <a:pt x="0" y="7"/>
                    <a:pt x="0" y="5"/>
                    <a:pt x="1" y="4"/>
                  </a:cubicBezTo>
                  <a:cubicBezTo>
                    <a:pt x="1" y="3"/>
                    <a:pt x="3" y="2"/>
                    <a:pt x="3" y="1"/>
                  </a:cubicBezTo>
                  <a:cubicBezTo>
                    <a:pt x="4" y="1"/>
                    <a:pt x="6" y="0"/>
                    <a:pt x="7" y="1"/>
                  </a:cubicBezTo>
                  <a:cubicBezTo>
                    <a:pt x="8" y="2"/>
                    <a:pt x="5" y="5"/>
                    <a:pt x="5"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5" name="Freeform 51"/>
            <p:cNvSpPr>
              <a:spLocks/>
            </p:cNvSpPr>
            <p:nvPr/>
          </p:nvSpPr>
          <p:spPr bwMode="auto">
            <a:xfrm>
              <a:off x="7692563" y="6330385"/>
              <a:ext cx="34532" cy="29599"/>
            </a:xfrm>
            <a:custGeom>
              <a:avLst/>
              <a:gdLst/>
              <a:ahLst/>
              <a:cxnLst>
                <a:cxn ang="0">
                  <a:pos x="11" y="8"/>
                </a:cxn>
                <a:cxn ang="0">
                  <a:pos x="8" y="10"/>
                </a:cxn>
                <a:cxn ang="0">
                  <a:pos x="4" y="9"/>
                </a:cxn>
                <a:cxn ang="0">
                  <a:pos x="0" y="5"/>
                </a:cxn>
                <a:cxn ang="0">
                  <a:pos x="2" y="1"/>
                </a:cxn>
                <a:cxn ang="0">
                  <a:pos x="5" y="0"/>
                </a:cxn>
                <a:cxn ang="0">
                  <a:pos x="10" y="2"/>
                </a:cxn>
                <a:cxn ang="0">
                  <a:pos x="11" y="8"/>
                </a:cxn>
              </a:cxnLst>
              <a:rect l="0" t="0" r="r" b="b"/>
              <a:pathLst>
                <a:path w="12" h="10">
                  <a:moveTo>
                    <a:pt x="11" y="8"/>
                  </a:moveTo>
                  <a:cubicBezTo>
                    <a:pt x="11" y="9"/>
                    <a:pt x="9" y="10"/>
                    <a:pt x="8" y="10"/>
                  </a:cubicBezTo>
                  <a:cubicBezTo>
                    <a:pt x="7" y="10"/>
                    <a:pt x="4" y="9"/>
                    <a:pt x="4" y="9"/>
                  </a:cubicBezTo>
                  <a:cubicBezTo>
                    <a:pt x="2" y="8"/>
                    <a:pt x="0" y="7"/>
                    <a:pt x="0" y="5"/>
                  </a:cubicBezTo>
                  <a:cubicBezTo>
                    <a:pt x="0" y="4"/>
                    <a:pt x="1" y="1"/>
                    <a:pt x="2" y="1"/>
                  </a:cubicBezTo>
                  <a:cubicBezTo>
                    <a:pt x="3" y="0"/>
                    <a:pt x="5" y="0"/>
                    <a:pt x="5" y="0"/>
                  </a:cubicBezTo>
                  <a:cubicBezTo>
                    <a:pt x="7" y="0"/>
                    <a:pt x="9" y="1"/>
                    <a:pt x="10" y="2"/>
                  </a:cubicBezTo>
                  <a:cubicBezTo>
                    <a:pt x="11" y="3"/>
                    <a:pt x="12" y="6"/>
                    <a:pt x="11"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6" name="Freeform 52"/>
            <p:cNvSpPr>
              <a:spLocks/>
            </p:cNvSpPr>
            <p:nvPr/>
          </p:nvSpPr>
          <p:spPr bwMode="auto">
            <a:xfrm>
              <a:off x="7714761" y="6382185"/>
              <a:ext cx="17267" cy="22200"/>
            </a:xfrm>
            <a:custGeom>
              <a:avLst/>
              <a:gdLst/>
              <a:ahLst/>
              <a:cxnLst>
                <a:cxn ang="0">
                  <a:pos x="6" y="4"/>
                </a:cxn>
                <a:cxn ang="0">
                  <a:pos x="4" y="8"/>
                </a:cxn>
                <a:cxn ang="0">
                  <a:pos x="2" y="7"/>
                </a:cxn>
                <a:cxn ang="0">
                  <a:pos x="0" y="3"/>
                </a:cxn>
                <a:cxn ang="0">
                  <a:pos x="3" y="0"/>
                </a:cxn>
                <a:cxn ang="0">
                  <a:pos x="6" y="4"/>
                </a:cxn>
              </a:cxnLst>
              <a:rect l="0" t="0" r="r" b="b"/>
              <a:pathLst>
                <a:path w="6" h="8">
                  <a:moveTo>
                    <a:pt x="6" y="4"/>
                  </a:moveTo>
                  <a:cubicBezTo>
                    <a:pt x="6" y="5"/>
                    <a:pt x="5" y="8"/>
                    <a:pt x="4" y="8"/>
                  </a:cubicBezTo>
                  <a:cubicBezTo>
                    <a:pt x="4" y="8"/>
                    <a:pt x="2" y="8"/>
                    <a:pt x="2" y="7"/>
                  </a:cubicBezTo>
                  <a:cubicBezTo>
                    <a:pt x="1" y="6"/>
                    <a:pt x="0" y="4"/>
                    <a:pt x="0" y="3"/>
                  </a:cubicBezTo>
                  <a:cubicBezTo>
                    <a:pt x="1" y="2"/>
                    <a:pt x="2" y="0"/>
                    <a:pt x="3" y="0"/>
                  </a:cubicBezTo>
                  <a:cubicBezTo>
                    <a:pt x="4" y="0"/>
                    <a:pt x="6" y="3"/>
                    <a:pt x="6"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7" name="Freeform 53"/>
            <p:cNvSpPr>
              <a:spLocks/>
            </p:cNvSpPr>
            <p:nvPr/>
          </p:nvSpPr>
          <p:spPr bwMode="auto">
            <a:xfrm>
              <a:off x="7736961" y="6436449"/>
              <a:ext cx="27133" cy="14800"/>
            </a:xfrm>
            <a:custGeom>
              <a:avLst/>
              <a:gdLst/>
              <a:ahLst/>
              <a:cxnLst>
                <a:cxn ang="0">
                  <a:pos x="8" y="5"/>
                </a:cxn>
                <a:cxn ang="0">
                  <a:pos x="3" y="5"/>
                </a:cxn>
                <a:cxn ang="0">
                  <a:pos x="0" y="2"/>
                </a:cxn>
                <a:cxn ang="0">
                  <a:pos x="1" y="0"/>
                </a:cxn>
                <a:cxn ang="0">
                  <a:pos x="7" y="0"/>
                </a:cxn>
                <a:cxn ang="0">
                  <a:pos x="8" y="5"/>
                </a:cxn>
              </a:cxnLst>
              <a:rect l="0" t="0" r="r" b="b"/>
              <a:pathLst>
                <a:path w="9" h="6">
                  <a:moveTo>
                    <a:pt x="8" y="5"/>
                  </a:moveTo>
                  <a:cubicBezTo>
                    <a:pt x="7" y="6"/>
                    <a:pt x="4" y="6"/>
                    <a:pt x="3" y="5"/>
                  </a:cubicBezTo>
                  <a:cubicBezTo>
                    <a:pt x="2" y="5"/>
                    <a:pt x="0" y="3"/>
                    <a:pt x="0" y="2"/>
                  </a:cubicBezTo>
                  <a:cubicBezTo>
                    <a:pt x="0" y="2"/>
                    <a:pt x="1" y="1"/>
                    <a:pt x="1" y="0"/>
                  </a:cubicBezTo>
                  <a:cubicBezTo>
                    <a:pt x="3" y="0"/>
                    <a:pt x="6" y="0"/>
                    <a:pt x="7" y="0"/>
                  </a:cubicBezTo>
                  <a:cubicBezTo>
                    <a:pt x="8" y="1"/>
                    <a:pt x="9" y="4"/>
                    <a:pt x="8"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8" name="Freeform 54"/>
            <p:cNvSpPr>
              <a:spLocks/>
            </p:cNvSpPr>
            <p:nvPr/>
          </p:nvSpPr>
          <p:spPr bwMode="auto">
            <a:xfrm>
              <a:off x="7581565" y="6436449"/>
              <a:ext cx="66599" cy="66599"/>
            </a:xfrm>
            <a:custGeom>
              <a:avLst/>
              <a:gdLst/>
              <a:ahLst/>
              <a:cxnLst>
                <a:cxn ang="0">
                  <a:pos x="22" y="24"/>
                </a:cxn>
                <a:cxn ang="0">
                  <a:pos x="19" y="21"/>
                </a:cxn>
                <a:cxn ang="0">
                  <a:pos x="15" y="21"/>
                </a:cxn>
                <a:cxn ang="0">
                  <a:pos x="12" y="20"/>
                </a:cxn>
                <a:cxn ang="0">
                  <a:pos x="11" y="16"/>
                </a:cxn>
                <a:cxn ang="0">
                  <a:pos x="9" y="13"/>
                </a:cxn>
                <a:cxn ang="0">
                  <a:pos x="5" y="11"/>
                </a:cxn>
                <a:cxn ang="0">
                  <a:pos x="2" y="9"/>
                </a:cxn>
                <a:cxn ang="0">
                  <a:pos x="1" y="5"/>
                </a:cxn>
                <a:cxn ang="0">
                  <a:pos x="3" y="4"/>
                </a:cxn>
                <a:cxn ang="0">
                  <a:pos x="6" y="6"/>
                </a:cxn>
                <a:cxn ang="0">
                  <a:pos x="9" y="4"/>
                </a:cxn>
                <a:cxn ang="0">
                  <a:pos x="12" y="0"/>
                </a:cxn>
                <a:cxn ang="0">
                  <a:pos x="15" y="2"/>
                </a:cxn>
                <a:cxn ang="0">
                  <a:pos x="18" y="5"/>
                </a:cxn>
                <a:cxn ang="0">
                  <a:pos x="21" y="6"/>
                </a:cxn>
                <a:cxn ang="0">
                  <a:pos x="23" y="8"/>
                </a:cxn>
                <a:cxn ang="0">
                  <a:pos x="22" y="13"/>
                </a:cxn>
                <a:cxn ang="0">
                  <a:pos x="23" y="16"/>
                </a:cxn>
                <a:cxn ang="0">
                  <a:pos x="23" y="18"/>
                </a:cxn>
                <a:cxn ang="0">
                  <a:pos x="23" y="21"/>
                </a:cxn>
                <a:cxn ang="0">
                  <a:pos x="22" y="24"/>
                </a:cxn>
              </a:cxnLst>
              <a:rect l="0" t="0" r="r" b="b"/>
              <a:pathLst>
                <a:path w="23" h="24">
                  <a:moveTo>
                    <a:pt x="22" y="24"/>
                  </a:moveTo>
                  <a:cubicBezTo>
                    <a:pt x="21" y="24"/>
                    <a:pt x="20" y="22"/>
                    <a:pt x="19" y="21"/>
                  </a:cubicBezTo>
                  <a:cubicBezTo>
                    <a:pt x="19" y="21"/>
                    <a:pt x="16" y="22"/>
                    <a:pt x="15" y="21"/>
                  </a:cubicBezTo>
                  <a:cubicBezTo>
                    <a:pt x="15" y="21"/>
                    <a:pt x="13" y="21"/>
                    <a:pt x="12" y="20"/>
                  </a:cubicBezTo>
                  <a:cubicBezTo>
                    <a:pt x="11" y="19"/>
                    <a:pt x="12" y="17"/>
                    <a:pt x="11" y="16"/>
                  </a:cubicBezTo>
                  <a:cubicBezTo>
                    <a:pt x="11" y="15"/>
                    <a:pt x="10" y="13"/>
                    <a:pt x="9" y="13"/>
                  </a:cubicBezTo>
                  <a:cubicBezTo>
                    <a:pt x="8" y="12"/>
                    <a:pt x="6" y="12"/>
                    <a:pt x="5" y="11"/>
                  </a:cubicBezTo>
                  <a:cubicBezTo>
                    <a:pt x="4" y="11"/>
                    <a:pt x="2" y="10"/>
                    <a:pt x="2" y="9"/>
                  </a:cubicBezTo>
                  <a:cubicBezTo>
                    <a:pt x="1" y="8"/>
                    <a:pt x="0" y="6"/>
                    <a:pt x="1" y="5"/>
                  </a:cubicBezTo>
                  <a:cubicBezTo>
                    <a:pt x="1" y="5"/>
                    <a:pt x="2" y="4"/>
                    <a:pt x="3" y="4"/>
                  </a:cubicBezTo>
                  <a:cubicBezTo>
                    <a:pt x="4" y="4"/>
                    <a:pt x="5" y="6"/>
                    <a:pt x="6" y="6"/>
                  </a:cubicBezTo>
                  <a:cubicBezTo>
                    <a:pt x="7" y="6"/>
                    <a:pt x="9" y="4"/>
                    <a:pt x="9" y="4"/>
                  </a:cubicBezTo>
                  <a:cubicBezTo>
                    <a:pt x="10" y="3"/>
                    <a:pt x="11" y="1"/>
                    <a:pt x="12" y="0"/>
                  </a:cubicBezTo>
                  <a:cubicBezTo>
                    <a:pt x="13" y="0"/>
                    <a:pt x="14" y="1"/>
                    <a:pt x="15" y="2"/>
                  </a:cubicBezTo>
                  <a:cubicBezTo>
                    <a:pt x="16" y="3"/>
                    <a:pt x="17" y="4"/>
                    <a:pt x="18" y="5"/>
                  </a:cubicBezTo>
                  <a:cubicBezTo>
                    <a:pt x="19" y="6"/>
                    <a:pt x="20" y="6"/>
                    <a:pt x="21" y="6"/>
                  </a:cubicBezTo>
                  <a:cubicBezTo>
                    <a:pt x="21" y="7"/>
                    <a:pt x="22" y="8"/>
                    <a:pt x="23" y="8"/>
                  </a:cubicBezTo>
                  <a:cubicBezTo>
                    <a:pt x="23" y="9"/>
                    <a:pt x="22" y="12"/>
                    <a:pt x="22" y="13"/>
                  </a:cubicBezTo>
                  <a:cubicBezTo>
                    <a:pt x="22" y="14"/>
                    <a:pt x="23" y="15"/>
                    <a:pt x="23" y="16"/>
                  </a:cubicBezTo>
                  <a:cubicBezTo>
                    <a:pt x="23" y="17"/>
                    <a:pt x="23" y="18"/>
                    <a:pt x="23" y="18"/>
                  </a:cubicBezTo>
                  <a:cubicBezTo>
                    <a:pt x="23" y="19"/>
                    <a:pt x="23" y="21"/>
                    <a:pt x="23" y="21"/>
                  </a:cubicBezTo>
                  <a:cubicBezTo>
                    <a:pt x="23" y="22"/>
                    <a:pt x="22" y="24"/>
                    <a:pt x="22" y="2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9" name="Freeform 55"/>
            <p:cNvSpPr>
              <a:spLocks/>
            </p:cNvSpPr>
            <p:nvPr/>
          </p:nvSpPr>
          <p:spPr bwMode="auto">
            <a:xfrm>
              <a:off x="7436037" y="6325452"/>
              <a:ext cx="49332" cy="81398"/>
            </a:xfrm>
            <a:custGeom>
              <a:avLst/>
              <a:gdLst/>
              <a:ahLst/>
              <a:cxnLst>
                <a:cxn ang="0">
                  <a:pos x="16" y="22"/>
                </a:cxn>
                <a:cxn ang="0">
                  <a:pos x="13" y="18"/>
                </a:cxn>
                <a:cxn ang="0">
                  <a:pos x="11" y="15"/>
                </a:cxn>
                <a:cxn ang="0">
                  <a:pos x="10" y="17"/>
                </a:cxn>
                <a:cxn ang="0">
                  <a:pos x="9" y="21"/>
                </a:cxn>
                <a:cxn ang="0">
                  <a:pos x="8" y="23"/>
                </a:cxn>
                <a:cxn ang="0">
                  <a:pos x="8" y="27"/>
                </a:cxn>
                <a:cxn ang="0">
                  <a:pos x="4" y="28"/>
                </a:cxn>
                <a:cxn ang="0">
                  <a:pos x="1" y="25"/>
                </a:cxn>
                <a:cxn ang="0">
                  <a:pos x="0" y="17"/>
                </a:cxn>
                <a:cxn ang="0">
                  <a:pos x="4" y="13"/>
                </a:cxn>
                <a:cxn ang="0">
                  <a:pos x="4" y="10"/>
                </a:cxn>
                <a:cxn ang="0">
                  <a:pos x="4" y="4"/>
                </a:cxn>
                <a:cxn ang="0">
                  <a:pos x="7" y="0"/>
                </a:cxn>
                <a:cxn ang="0">
                  <a:pos x="11" y="0"/>
                </a:cxn>
                <a:cxn ang="0">
                  <a:pos x="13" y="2"/>
                </a:cxn>
                <a:cxn ang="0">
                  <a:pos x="12" y="7"/>
                </a:cxn>
                <a:cxn ang="0">
                  <a:pos x="14" y="10"/>
                </a:cxn>
                <a:cxn ang="0">
                  <a:pos x="16" y="13"/>
                </a:cxn>
                <a:cxn ang="0">
                  <a:pos x="18" y="16"/>
                </a:cxn>
                <a:cxn ang="0">
                  <a:pos x="17" y="19"/>
                </a:cxn>
                <a:cxn ang="0">
                  <a:pos x="16" y="22"/>
                </a:cxn>
              </a:cxnLst>
              <a:rect l="0" t="0" r="r" b="b"/>
              <a:pathLst>
                <a:path w="18" h="29">
                  <a:moveTo>
                    <a:pt x="16" y="22"/>
                  </a:moveTo>
                  <a:cubicBezTo>
                    <a:pt x="15" y="22"/>
                    <a:pt x="14" y="19"/>
                    <a:pt x="13" y="18"/>
                  </a:cubicBezTo>
                  <a:cubicBezTo>
                    <a:pt x="13" y="17"/>
                    <a:pt x="12" y="15"/>
                    <a:pt x="11" y="15"/>
                  </a:cubicBezTo>
                  <a:cubicBezTo>
                    <a:pt x="10" y="15"/>
                    <a:pt x="10" y="17"/>
                    <a:pt x="10" y="17"/>
                  </a:cubicBezTo>
                  <a:cubicBezTo>
                    <a:pt x="10" y="18"/>
                    <a:pt x="10" y="20"/>
                    <a:pt x="9" y="21"/>
                  </a:cubicBezTo>
                  <a:cubicBezTo>
                    <a:pt x="9" y="22"/>
                    <a:pt x="9" y="23"/>
                    <a:pt x="8" y="23"/>
                  </a:cubicBezTo>
                  <a:cubicBezTo>
                    <a:pt x="8" y="24"/>
                    <a:pt x="9" y="26"/>
                    <a:pt x="8" y="27"/>
                  </a:cubicBezTo>
                  <a:cubicBezTo>
                    <a:pt x="7" y="28"/>
                    <a:pt x="5" y="29"/>
                    <a:pt x="4" y="28"/>
                  </a:cubicBezTo>
                  <a:cubicBezTo>
                    <a:pt x="3" y="28"/>
                    <a:pt x="2" y="26"/>
                    <a:pt x="1" y="25"/>
                  </a:cubicBezTo>
                  <a:cubicBezTo>
                    <a:pt x="1" y="23"/>
                    <a:pt x="0" y="19"/>
                    <a:pt x="0" y="17"/>
                  </a:cubicBezTo>
                  <a:cubicBezTo>
                    <a:pt x="1" y="16"/>
                    <a:pt x="3" y="15"/>
                    <a:pt x="4" y="13"/>
                  </a:cubicBezTo>
                  <a:cubicBezTo>
                    <a:pt x="4" y="13"/>
                    <a:pt x="4" y="11"/>
                    <a:pt x="4" y="10"/>
                  </a:cubicBezTo>
                  <a:cubicBezTo>
                    <a:pt x="4" y="8"/>
                    <a:pt x="4" y="5"/>
                    <a:pt x="4" y="4"/>
                  </a:cubicBezTo>
                  <a:cubicBezTo>
                    <a:pt x="5" y="3"/>
                    <a:pt x="6" y="1"/>
                    <a:pt x="7" y="0"/>
                  </a:cubicBezTo>
                  <a:cubicBezTo>
                    <a:pt x="8" y="0"/>
                    <a:pt x="10" y="0"/>
                    <a:pt x="11" y="0"/>
                  </a:cubicBezTo>
                  <a:cubicBezTo>
                    <a:pt x="11" y="1"/>
                    <a:pt x="13" y="1"/>
                    <a:pt x="13" y="2"/>
                  </a:cubicBezTo>
                  <a:cubicBezTo>
                    <a:pt x="14" y="3"/>
                    <a:pt x="12" y="6"/>
                    <a:pt x="12" y="7"/>
                  </a:cubicBezTo>
                  <a:cubicBezTo>
                    <a:pt x="13" y="8"/>
                    <a:pt x="14" y="9"/>
                    <a:pt x="14" y="10"/>
                  </a:cubicBezTo>
                  <a:cubicBezTo>
                    <a:pt x="15" y="11"/>
                    <a:pt x="16" y="12"/>
                    <a:pt x="16" y="13"/>
                  </a:cubicBezTo>
                  <a:cubicBezTo>
                    <a:pt x="17" y="14"/>
                    <a:pt x="17" y="15"/>
                    <a:pt x="18" y="16"/>
                  </a:cubicBezTo>
                  <a:cubicBezTo>
                    <a:pt x="18" y="17"/>
                    <a:pt x="17" y="19"/>
                    <a:pt x="17" y="19"/>
                  </a:cubicBezTo>
                  <a:cubicBezTo>
                    <a:pt x="17" y="20"/>
                    <a:pt x="17" y="22"/>
                    <a:pt x="16" y="2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 name="Freeform 56"/>
            <p:cNvSpPr>
              <a:spLocks/>
            </p:cNvSpPr>
            <p:nvPr/>
          </p:nvSpPr>
          <p:spPr bwMode="auto">
            <a:xfrm>
              <a:off x="7482901" y="6239122"/>
              <a:ext cx="192394" cy="204728"/>
            </a:xfrm>
            <a:custGeom>
              <a:avLst/>
              <a:gdLst/>
              <a:ahLst/>
              <a:cxnLst>
                <a:cxn ang="0">
                  <a:pos x="7" y="66"/>
                </a:cxn>
                <a:cxn ang="0">
                  <a:pos x="6" y="52"/>
                </a:cxn>
                <a:cxn ang="0">
                  <a:pos x="2" y="40"/>
                </a:cxn>
                <a:cxn ang="0">
                  <a:pos x="1" y="31"/>
                </a:cxn>
                <a:cxn ang="0">
                  <a:pos x="8" y="29"/>
                </a:cxn>
                <a:cxn ang="0">
                  <a:pos x="14" y="23"/>
                </a:cxn>
                <a:cxn ang="0">
                  <a:pos x="14" y="29"/>
                </a:cxn>
                <a:cxn ang="0">
                  <a:pos x="10" y="35"/>
                </a:cxn>
                <a:cxn ang="0">
                  <a:pos x="12" y="41"/>
                </a:cxn>
                <a:cxn ang="0">
                  <a:pos x="17" y="45"/>
                </a:cxn>
                <a:cxn ang="0">
                  <a:pos x="22" y="38"/>
                </a:cxn>
                <a:cxn ang="0">
                  <a:pos x="26" y="29"/>
                </a:cxn>
                <a:cxn ang="0">
                  <a:pos x="32" y="24"/>
                </a:cxn>
                <a:cxn ang="0">
                  <a:pos x="28" y="16"/>
                </a:cxn>
                <a:cxn ang="0">
                  <a:pos x="22" y="18"/>
                </a:cxn>
                <a:cxn ang="0">
                  <a:pos x="18" y="13"/>
                </a:cxn>
                <a:cxn ang="0">
                  <a:pos x="19" y="5"/>
                </a:cxn>
                <a:cxn ang="0">
                  <a:pos x="25" y="0"/>
                </a:cxn>
                <a:cxn ang="0">
                  <a:pos x="30" y="5"/>
                </a:cxn>
                <a:cxn ang="0">
                  <a:pos x="31" y="12"/>
                </a:cxn>
                <a:cxn ang="0">
                  <a:pos x="37" y="13"/>
                </a:cxn>
                <a:cxn ang="0">
                  <a:pos x="41" y="15"/>
                </a:cxn>
                <a:cxn ang="0">
                  <a:pos x="46" y="13"/>
                </a:cxn>
                <a:cxn ang="0">
                  <a:pos x="55" y="20"/>
                </a:cxn>
                <a:cxn ang="0">
                  <a:pos x="60" y="23"/>
                </a:cxn>
                <a:cxn ang="0">
                  <a:pos x="59" y="27"/>
                </a:cxn>
                <a:cxn ang="0">
                  <a:pos x="67" y="30"/>
                </a:cxn>
                <a:cxn ang="0">
                  <a:pos x="63" y="37"/>
                </a:cxn>
                <a:cxn ang="0">
                  <a:pos x="60" y="45"/>
                </a:cxn>
                <a:cxn ang="0">
                  <a:pos x="55" y="47"/>
                </a:cxn>
                <a:cxn ang="0">
                  <a:pos x="52" y="52"/>
                </a:cxn>
                <a:cxn ang="0">
                  <a:pos x="48" y="45"/>
                </a:cxn>
                <a:cxn ang="0">
                  <a:pos x="52" y="41"/>
                </a:cxn>
                <a:cxn ang="0">
                  <a:pos x="55" y="38"/>
                </a:cxn>
                <a:cxn ang="0">
                  <a:pos x="48" y="36"/>
                </a:cxn>
                <a:cxn ang="0">
                  <a:pos x="44" y="41"/>
                </a:cxn>
                <a:cxn ang="0">
                  <a:pos x="40" y="37"/>
                </a:cxn>
                <a:cxn ang="0">
                  <a:pos x="45" y="30"/>
                </a:cxn>
                <a:cxn ang="0">
                  <a:pos x="44" y="24"/>
                </a:cxn>
                <a:cxn ang="0">
                  <a:pos x="40" y="26"/>
                </a:cxn>
                <a:cxn ang="0">
                  <a:pos x="39" y="31"/>
                </a:cxn>
                <a:cxn ang="0">
                  <a:pos x="35" y="32"/>
                </a:cxn>
                <a:cxn ang="0">
                  <a:pos x="34" y="39"/>
                </a:cxn>
                <a:cxn ang="0">
                  <a:pos x="28" y="41"/>
                </a:cxn>
                <a:cxn ang="0">
                  <a:pos x="30" y="49"/>
                </a:cxn>
                <a:cxn ang="0">
                  <a:pos x="33" y="52"/>
                </a:cxn>
                <a:cxn ang="0">
                  <a:pos x="38" y="53"/>
                </a:cxn>
                <a:cxn ang="0">
                  <a:pos x="40" y="58"/>
                </a:cxn>
                <a:cxn ang="0">
                  <a:pos x="40" y="63"/>
                </a:cxn>
                <a:cxn ang="0">
                  <a:pos x="41" y="69"/>
                </a:cxn>
                <a:cxn ang="0">
                  <a:pos x="33" y="70"/>
                </a:cxn>
                <a:cxn ang="0">
                  <a:pos x="27" y="72"/>
                </a:cxn>
                <a:cxn ang="0">
                  <a:pos x="18" y="70"/>
                </a:cxn>
                <a:cxn ang="0">
                  <a:pos x="12" y="69"/>
                </a:cxn>
              </a:cxnLst>
              <a:rect l="0" t="0" r="r" b="b"/>
              <a:pathLst>
                <a:path w="68" h="73">
                  <a:moveTo>
                    <a:pt x="10" y="70"/>
                  </a:moveTo>
                  <a:cubicBezTo>
                    <a:pt x="9" y="70"/>
                    <a:pt x="8" y="67"/>
                    <a:pt x="7" y="66"/>
                  </a:cubicBezTo>
                  <a:cubicBezTo>
                    <a:pt x="7" y="64"/>
                    <a:pt x="7" y="61"/>
                    <a:pt x="7" y="59"/>
                  </a:cubicBezTo>
                  <a:cubicBezTo>
                    <a:pt x="6" y="57"/>
                    <a:pt x="6" y="54"/>
                    <a:pt x="6" y="52"/>
                  </a:cubicBezTo>
                  <a:cubicBezTo>
                    <a:pt x="5" y="50"/>
                    <a:pt x="5" y="46"/>
                    <a:pt x="4" y="44"/>
                  </a:cubicBezTo>
                  <a:cubicBezTo>
                    <a:pt x="4" y="43"/>
                    <a:pt x="3" y="41"/>
                    <a:pt x="2" y="40"/>
                  </a:cubicBezTo>
                  <a:cubicBezTo>
                    <a:pt x="2" y="39"/>
                    <a:pt x="1" y="37"/>
                    <a:pt x="1" y="36"/>
                  </a:cubicBezTo>
                  <a:cubicBezTo>
                    <a:pt x="1" y="35"/>
                    <a:pt x="0" y="32"/>
                    <a:pt x="1" y="31"/>
                  </a:cubicBezTo>
                  <a:cubicBezTo>
                    <a:pt x="2" y="31"/>
                    <a:pt x="3" y="32"/>
                    <a:pt x="3" y="32"/>
                  </a:cubicBezTo>
                  <a:cubicBezTo>
                    <a:pt x="5" y="31"/>
                    <a:pt x="7" y="30"/>
                    <a:pt x="8" y="29"/>
                  </a:cubicBezTo>
                  <a:cubicBezTo>
                    <a:pt x="9" y="28"/>
                    <a:pt x="9" y="25"/>
                    <a:pt x="10" y="24"/>
                  </a:cubicBezTo>
                  <a:cubicBezTo>
                    <a:pt x="11" y="24"/>
                    <a:pt x="13" y="23"/>
                    <a:pt x="14" y="23"/>
                  </a:cubicBezTo>
                  <a:cubicBezTo>
                    <a:pt x="15" y="23"/>
                    <a:pt x="15" y="24"/>
                    <a:pt x="16" y="25"/>
                  </a:cubicBezTo>
                  <a:cubicBezTo>
                    <a:pt x="16" y="26"/>
                    <a:pt x="15" y="28"/>
                    <a:pt x="14" y="29"/>
                  </a:cubicBezTo>
                  <a:cubicBezTo>
                    <a:pt x="14" y="29"/>
                    <a:pt x="13" y="31"/>
                    <a:pt x="12" y="32"/>
                  </a:cubicBezTo>
                  <a:cubicBezTo>
                    <a:pt x="12" y="33"/>
                    <a:pt x="10" y="34"/>
                    <a:pt x="10" y="35"/>
                  </a:cubicBezTo>
                  <a:cubicBezTo>
                    <a:pt x="10" y="36"/>
                    <a:pt x="11" y="37"/>
                    <a:pt x="12" y="38"/>
                  </a:cubicBezTo>
                  <a:cubicBezTo>
                    <a:pt x="12" y="39"/>
                    <a:pt x="12" y="40"/>
                    <a:pt x="12" y="41"/>
                  </a:cubicBezTo>
                  <a:cubicBezTo>
                    <a:pt x="12" y="42"/>
                    <a:pt x="13" y="44"/>
                    <a:pt x="13" y="45"/>
                  </a:cubicBezTo>
                  <a:cubicBezTo>
                    <a:pt x="14" y="45"/>
                    <a:pt x="16" y="45"/>
                    <a:pt x="17" y="45"/>
                  </a:cubicBezTo>
                  <a:cubicBezTo>
                    <a:pt x="18" y="44"/>
                    <a:pt x="18" y="42"/>
                    <a:pt x="19" y="41"/>
                  </a:cubicBezTo>
                  <a:cubicBezTo>
                    <a:pt x="20" y="40"/>
                    <a:pt x="21" y="39"/>
                    <a:pt x="22" y="38"/>
                  </a:cubicBezTo>
                  <a:cubicBezTo>
                    <a:pt x="22" y="37"/>
                    <a:pt x="23" y="34"/>
                    <a:pt x="23" y="33"/>
                  </a:cubicBezTo>
                  <a:cubicBezTo>
                    <a:pt x="24" y="32"/>
                    <a:pt x="25" y="30"/>
                    <a:pt x="26" y="29"/>
                  </a:cubicBezTo>
                  <a:cubicBezTo>
                    <a:pt x="27" y="29"/>
                    <a:pt x="30" y="29"/>
                    <a:pt x="31" y="28"/>
                  </a:cubicBezTo>
                  <a:cubicBezTo>
                    <a:pt x="31" y="27"/>
                    <a:pt x="32" y="25"/>
                    <a:pt x="32" y="24"/>
                  </a:cubicBezTo>
                  <a:cubicBezTo>
                    <a:pt x="32" y="23"/>
                    <a:pt x="30" y="21"/>
                    <a:pt x="30" y="20"/>
                  </a:cubicBezTo>
                  <a:cubicBezTo>
                    <a:pt x="29" y="19"/>
                    <a:pt x="29" y="17"/>
                    <a:pt x="28" y="16"/>
                  </a:cubicBezTo>
                  <a:cubicBezTo>
                    <a:pt x="28" y="16"/>
                    <a:pt x="26" y="18"/>
                    <a:pt x="26" y="18"/>
                  </a:cubicBezTo>
                  <a:cubicBezTo>
                    <a:pt x="25" y="18"/>
                    <a:pt x="22" y="19"/>
                    <a:pt x="22" y="18"/>
                  </a:cubicBezTo>
                  <a:cubicBezTo>
                    <a:pt x="21" y="17"/>
                    <a:pt x="21" y="15"/>
                    <a:pt x="21" y="15"/>
                  </a:cubicBezTo>
                  <a:cubicBezTo>
                    <a:pt x="20" y="14"/>
                    <a:pt x="19" y="13"/>
                    <a:pt x="18" y="13"/>
                  </a:cubicBezTo>
                  <a:cubicBezTo>
                    <a:pt x="18" y="12"/>
                    <a:pt x="16" y="11"/>
                    <a:pt x="16" y="10"/>
                  </a:cubicBezTo>
                  <a:cubicBezTo>
                    <a:pt x="16" y="8"/>
                    <a:pt x="18" y="6"/>
                    <a:pt x="19" y="5"/>
                  </a:cubicBezTo>
                  <a:cubicBezTo>
                    <a:pt x="19" y="4"/>
                    <a:pt x="21" y="3"/>
                    <a:pt x="22" y="3"/>
                  </a:cubicBezTo>
                  <a:cubicBezTo>
                    <a:pt x="23" y="2"/>
                    <a:pt x="24" y="1"/>
                    <a:pt x="25" y="0"/>
                  </a:cubicBezTo>
                  <a:cubicBezTo>
                    <a:pt x="26" y="0"/>
                    <a:pt x="29" y="0"/>
                    <a:pt x="29" y="1"/>
                  </a:cubicBezTo>
                  <a:cubicBezTo>
                    <a:pt x="30" y="2"/>
                    <a:pt x="30" y="4"/>
                    <a:pt x="30" y="5"/>
                  </a:cubicBezTo>
                  <a:cubicBezTo>
                    <a:pt x="29" y="6"/>
                    <a:pt x="29" y="8"/>
                    <a:pt x="29" y="9"/>
                  </a:cubicBezTo>
                  <a:cubicBezTo>
                    <a:pt x="29" y="10"/>
                    <a:pt x="30" y="11"/>
                    <a:pt x="31" y="12"/>
                  </a:cubicBezTo>
                  <a:cubicBezTo>
                    <a:pt x="31" y="12"/>
                    <a:pt x="33" y="11"/>
                    <a:pt x="34" y="11"/>
                  </a:cubicBezTo>
                  <a:cubicBezTo>
                    <a:pt x="35" y="12"/>
                    <a:pt x="36" y="12"/>
                    <a:pt x="37" y="13"/>
                  </a:cubicBezTo>
                  <a:cubicBezTo>
                    <a:pt x="37" y="13"/>
                    <a:pt x="38" y="14"/>
                    <a:pt x="38" y="14"/>
                  </a:cubicBezTo>
                  <a:cubicBezTo>
                    <a:pt x="39" y="15"/>
                    <a:pt x="40" y="15"/>
                    <a:pt x="41" y="15"/>
                  </a:cubicBezTo>
                  <a:cubicBezTo>
                    <a:pt x="41" y="14"/>
                    <a:pt x="41" y="13"/>
                    <a:pt x="42" y="13"/>
                  </a:cubicBezTo>
                  <a:cubicBezTo>
                    <a:pt x="43" y="12"/>
                    <a:pt x="45" y="13"/>
                    <a:pt x="46" y="13"/>
                  </a:cubicBezTo>
                  <a:cubicBezTo>
                    <a:pt x="46" y="13"/>
                    <a:pt x="47" y="14"/>
                    <a:pt x="48" y="15"/>
                  </a:cubicBezTo>
                  <a:cubicBezTo>
                    <a:pt x="50" y="16"/>
                    <a:pt x="53" y="19"/>
                    <a:pt x="55" y="20"/>
                  </a:cubicBezTo>
                  <a:cubicBezTo>
                    <a:pt x="56" y="20"/>
                    <a:pt x="58" y="19"/>
                    <a:pt x="59" y="20"/>
                  </a:cubicBezTo>
                  <a:cubicBezTo>
                    <a:pt x="60" y="20"/>
                    <a:pt x="60" y="22"/>
                    <a:pt x="60" y="23"/>
                  </a:cubicBezTo>
                  <a:cubicBezTo>
                    <a:pt x="59" y="23"/>
                    <a:pt x="58" y="24"/>
                    <a:pt x="58" y="25"/>
                  </a:cubicBezTo>
                  <a:cubicBezTo>
                    <a:pt x="58" y="26"/>
                    <a:pt x="58" y="27"/>
                    <a:pt x="59" y="27"/>
                  </a:cubicBezTo>
                  <a:cubicBezTo>
                    <a:pt x="60" y="28"/>
                    <a:pt x="62" y="28"/>
                    <a:pt x="63" y="28"/>
                  </a:cubicBezTo>
                  <a:cubicBezTo>
                    <a:pt x="64" y="28"/>
                    <a:pt x="67" y="29"/>
                    <a:pt x="67" y="30"/>
                  </a:cubicBezTo>
                  <a:cubicBezTo>
                    <a:pt x="68" y="31"/>
                    <a:pt x="66" y="33"/>
                    <a:pt x="66" y="34"/>
                  </a:cubicBezTo>
                  <a:cubicBezTo>
                    <a:pt x="65" y="35"/>
                    <a:pt x="64" y="36"/>
                    <a:pt x="63" y="37"/>
                  </a:cubicBezTo>
                  <a:cubicBezTo>
                    <a:pt x="63" y="38"/>
                    <a:pt x="62" y="40"/>
                    <a:pt x="62" y="41"/>
                  </a:cubicBezTo>
                  <a:cubicBezTo>
                    <a:pt x="62" y="42"/>
                    <a:pt x="61" y="44"/>
                    <a:pt x="60" y="45"/>
                  </a:cubicBezTo>
                  <a:cubicBezTo>
                    <a:pt x="60" y="45"/>
                    <a:pt x="58" y="45"/>
                    <a:pt x="57" y="46"/>
                  </a:cubicBezTo>
                  <a:cubicBezTo>
                    <a:pt x="57" y="46"/>
                    <a:pt x="55" y="47"/>
                    <a:pt x="55" y="47"/>
                  </a:cubicBezTo>
                  <a:cubicBezTo>
                    <a:pt x="54" y="48"/>
                    <a:pt x="55" y="50"/>
                    <a:pt x="54" y="51"/>
                  </a:cubicBezTo>
                  <a:cubicBezTo>
                    <a:pt x="54" y="52"/>
                    <a:pt x="52" y="52"/>
                    <a:pt x="52" y="52"/>
                  </a:cubicBezTo>
                  <a:cubicBezTo>
                    <a:pt x="51" y="52"/>
                    <a:pt x="49" y="51"/>
                    <a:pt x="49" y="50"/>
                  </a:cubicBezTo>
                  <a:cubicBezTo>
                    <a:pt x="48" y="49"/>
                    <a:pt x="48" y="46"/>
                    <a:pt x="48" y="45"/>
                  </a:cubicBezTo>
                  <a:cubicBezTo>
                    <a:pt x="48" y="44"/>
                    <a:pt x="48" y="42"/>
                    <a:pt x="49" y="41"/>
                  </a:cubicBezTo>
                  <a:cubicBezTo>
                    <a:pt x="49" y="41"/>
                    <a:pt x="51" y="41"/>
                    <a:pt x="52" y="41"/>
                  </a:cubicBezTo>
                  <a:cubicBezTo>
                    <a:pt x="53" y="40"/>
                    <a:pt x="55" y="41"/>
                    <a:pt x="56" y="41"/>
                  </a:cubicBezTo>
                  <a:cubicBezTo>
                    <a:pt x="56" y="40"/>
                    <a:pt x="55" y="38"/>
                    <a:pt x="55" y="38"/>
                  </a:cubicBezTo>
                  <a:cubicBezTo>
                    <a:pt x="54" y="37"/>
                    <a:pt x="52" y="37"/>
                    <a:pt x="51" y="37"/>
                  </a:cubicBezTo>
                  <a:cubicBezTo>
                    <a:pt x="50" y="36"/>
                    <a:pt x="49" y="36"/>
                    <a:pt x="48" y="36"/>
                  </a:cubicBezTo>
                  <a:cubicBezTo>
                    <a:pt x="48" y="36"/>
                    <a:pt x="47" y="38"/>
                    <a:pt x="47" y="38"/>
                  </a:cubicBezTo>
                  <a:cubicBezTo>
                    <a:pt x="46" y="39"/>
                    <a:pt x="45" y="40"/>
                    <a:pt x="44" y="41"/>
                  </a:cubicBezTo>
                  <a:cubicBezTo>
                    <a:pt x="43" y="41"/>
                    <a:pt x="42" y="40"/>
                    <a:pt x="41" y="40"/>
                  </a:cubicBezTo>
                  <a:cubicBezTo>
                    <a:pt x="40" y="39"/>
                    <a:pt x="40" y="38"/>
                    <a:pt x="40" y="37"/>
                  </a:cubicBezTo>
                  <a:cubicBezTo>
                    <a:pt x="40" y="36"/>
                    <a:pt x="40" y="34"/>
                    <a:pt x="41" y="33"/>
                  </a:cubicBezTo>
                  <a:cubicBezTo>
                    <a:pt x="42" y="32"/>
                    <a:pt x="44" y="31"/>
                    <a:pt x="45" y="30"/>
                  </a:cubicBezTo>
                  <a:cubicBezTo>
                    <a:pt x="45" y="29"/>
                    <a:pt x="45" y="27"/>
                    <a:pt x="45" y="26"/>
                  </a:cubicBezTo>
                  <a:cubicBezTo>
                    <a:pt x="45" y="26"/>
                    <a:pt x="44" y="24"/>
                    <a:pt x="44" y="24"/>
                  </a:cubicBezTo>
                  <a:cubicBezTo>
                    <a:pt x="44" y="23"/>
                    <a:pt x="42" y="23"/>
                    <a:pt x="41" y="23"/>
                  </a:cubicBezTo>
                  <a:cubicBezTo>
                    <a:pt x="41" y="23"/>
                    <a:pt x="40" y="25"/>
                    <a:pt x="40" y="26"/>
                  </a:cubicBezTo>
                  <a:cubicBezTo>
                    <a:pt x="40" y="26"/>
                    <a:pt x="41" y="28"/>
                    <a:pt x="40" y="29"/>
                  </a:cubicBezTo>
                  <a:cubicBezTo>
                    <a:pt x="40" y="29"/>
                    <a:pt x="40" y="30"/>
                    <a:pt x="39" y="31"/>
                  </a:cubicBezTo>
                  <a:cubicBezTo>
                    <a:pt x="39" y="31"/>
                    <a:pt x="37" y="31"/>
                    <a:pt x="37" y="31"/>
                  </a:cubicBezTo>
                  <a:cubicBezTo>
                    <a:pt x="36" y="31"/>
                    <a:pt x="35" y="32"/>
                    <a:pt x="35" y="32"/>
                  </a:cubicBezTo>
                  <a:cubicBezTo>
                    <a:pt x="34" y="33"/>
                    <a:pt x="35" y="35"/>
                    <a:pt x="35" y="36"/>
                  </a:cubicBezTo>
                  <a:cubicBezTo>
                    <a:pt x="35" y="36"/>
                    <a:pt x="35" y="38"/>
                    <a:pt x="34" y="39"/>
                  </a:cubicBezTo>
                  <a:cubicBezTo>
                    <a:pt x="34" y="39"/>
                    <a:pt x="33" y="40"/>
                    <a:pt x="32" y="41"/>
                  </a:cubicBezTo>
                  <a:cubicBezTo>
                    <a:pt x="31" y="41"/>
                    <a:pt x="29" y="41"/>
                    <a:pt x="28" y="41"/>
                  </a:cubicBezTo>
                  <a:cubicBezTo>
                    <a:pt x="28" y="42"/>
                    <a:pt x="27" y="44"/>
                    <a:pt x="28" y="45"/>
                  </a:cubicBezTo>
                  <a:cubicBezTo>
                    <a:pt x="28" y="46"/>
                    <a:pt x="29" y="48"/>
                    <a:pt x="30" y="49"/>
                  </a:cubicBezTo>
                  <a:cubicBezTo>
                    <a:pt x="30" y="49"/>
                    <a:pt x="31" y="49"/>
                    <a:pt x="32" y="49"/>
                  </a:cubicBezTo>
                  <a:cubicBezTo>
                    <a:pt x="32" y="49"/>
                    <a:pt x="32" y="51"/>
                    <a:pt x="33" y="52"/>
                  </a:cubicBezTo>
                  <a:cubicBezTo>
                    <a:pt x="33" y="52"/>
                    <a:pt x="35" y="53"/>
                    <a:pt x="35" y="53"/>
                  </a:cubicBezTo>
                  <a:cubicBezTo>
                    <a:pt x="36" y="53"/>
                    <a:pt x="38" y="53"/>
                    <a:pt x="38" y="53"/>
                  </a:cubicBezTo>
                  <a:cubicBezTo>
                    <a:pt x="39" y="53"/>
                    <a:pt x="40" y="54"/>
                    <a:pt x="40" y="55"/>
                  </a:cubicBezTo>
                  <a:cubicBezTo>
                    <a:pt x="40" y="56"/>
                    <a:pt x="40" y="57"/>
                    <a:pt x="40" y="58"/>
                  </a:cubicBezTo>
                  <a:cubicBezTo>
                    <a:pt x="40" y="59"/>
                    <a:pt x="38" y="60"/>
                    <a:pt x="39" y="61"/>
                  </a:cubicBezTo>
                  <a:cubicBezTo>
                    <a:pt x="39" y="62"/>
                    <a:pt x="40" y="62"/>
                    <a:pt x="40" y="63"/>
                  </a:cubicBezTo>
                  <a:cubicBezTo>
                    <a:pt x="41" y="64"/>
                    <a:pt x="42" y="65"/>
                    <a:pt x="42" y="65"/>
                  </a:cubicBezTo>
                  <a:cubicBezTo>
                    <a:pt x="42" y="66"/>
                    <a:pt x="41" y="68"/>
                    <a:pt x="41" y="69"/>
                  </a:cubicBezTo>
                  <a:cubicBezTo>
                    <a:pt x="40" y="70"/>
                    <a:pt x="39" y="71"/>
                    <a:pt x="38" y="71"/>
                  </a:cubicBezTo>
                  <a:cubicBezTo>
                    <a:pt x="37" y="71"/>
                    <a:pt x="34" y="71"/>
                    <a:pt x="33" y="70"/>
                  </a:cubicBezTo>
                  <a:cubicBezTo>
                    <a:pt x="32" y="70"/>
                    <a:pt x="31" y="70"/>
                    <a:pt x="31" y="70"/>
                  </a:cubicBezTo>
                  <a:cubicBezTo>
                    <a:pt x="30" y="71"/>
                    <a:pt x="28" y="72"/>
                    <a:pt x="27" y="72"/>
                  </a:cubicBezTo>
                  <a:cubicBezTo>
                    <a:pt x="26" y="73"/>
                    <a:pt x="23" y="72"/>
                    <a:pt x="22" y="72"/>
                  </a:cubicBezTo>
                  <a:cubicBezTo>
                    <a:pt x="21" y="71"/>
                    <a:pt x="19" y="70"/>
                    <a:pt x="18" y="70"/>
                  </a:cubicBezTo>
                  <a:cubicBezTo>
                    <a:pt x="17" y="69"/>
                    <a:pt x="17" y="68"/>
                    <a:pt x="16" y="68"/>
                  </a:cubicBezTo>
                  <a:cubicBezTo>
                    <a:pt x="15" y="68"/>
                    <a:pt x="13" y="69"/>
                    <a:pt x="12" y="69"/>
                  </a:cubicBezTo>
                  <a:cubicBezTo>
                    <a:pt x="12" y="69"/>
                    <a:pt x="10" y="70"/>
                    <a:pt x="10" y="7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1" name="Freeform 57"/>
            <p:cNvSpPr>
              <a:spLocks/>
            </p:cNvSpPr>
            <p:nvPr/>
          </p:nvSpPr>
          <p:spPr bwMode="auto">
            <a:xfrm>
              <a:off x="7677763" y="6281054"/>
              <a:ext cx="19733" cy="17267"/>
            </a:xfrm>
            <a:custGeom>
              <a:avLst/>
              <a:gdLst/>
              <a:ahLst/>
              <a:cxnLst>
                <a:cxn ang="0">
                  <a:pos x="7" y="4"/>
                </a:cxn>
                <a:cxn ang="0">
                  <a:pos x="5" y="6"/>
                </a:cxn>
                <a:cxn ang="0">
                  <a:pos x="2" y="4"/>
                </a:cxn>
                <a:cxn ang="0">
                  <a:pos x="1" y="1"/>
                </a:cxn>
                <a:cxn ang="0">
                  <a:pos x="3" y="0"/>
                </a:cxn>
                <a:cxn ang="0">
                  <a:pos x="5" y="1"/>
                </a:cxn>
                <a:cxn ang="0">
                  <a:pos x="7" y="4"/>
                </a:cxn>
              </a:cxnLst>
              <a:rect l="0" t="0" r="r" b="b"/>
              <a:pathLst>
                <a:path w="7" h="6">
                  <a:moveTo>
                    <a:pt x="7" y="4"/>
                  </a:moveTo>
                  <a:cubicBezTo>
                    <a:pt x="7" y="4"/>
                    <a:pt x="6" y="6"/>
                    <a:pt x="5" y="6"/>
                  </a:cubicBezTo>
                  <a:cubicBezTo>
                    <a:pt x="4" y="6"/>
                    <a:pt x="2" y="5"/>
                    <a:pt x="2" y="4"/>
                  </a:cubicBezTo>
                  <a:cubicBezTo>
                    <a:pt x="1" y="4"/>
                    <a:pt x="0" y="2"/>
                    <a:pt x="1" y="1"/>
                  </a:cubicBezTo>
                  <a:cubicBezTo>
                    <a:pt x="1" y="1"/>
                    <a:pt x="2" y="1"/>
                    <a:pt x="3" y="0"/>
                  </a:cubicBezTo>
                  <a:cubicBezTo>
                    <a:pt x="3" y="0"/>
                    <a:pt x="5" y="1"/>
                    <a:pt x="5" y="1"/>
                  </a:cubicBezTo>
                  <a:cubicBezTo>
                    <a:pt x="6" y="2"/>
                    <a:pt x="7" y="3"/>
                    <a:pt x="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2" name="Freeform 58"/>
            <p:cNvSpPr>
              <a:spLocks/>
            </p:cNvSpPr>
            <p:nvPr/>
          </p:nvSpPr>
          <p:spPr bwMode="auto">
            <a:xfrm>
              <a:off x="7704895" y="6281054"/>
              <a:ext cx="14800" cy="12334"/>
            </a:xfrm>
            <a:custGeom>
              <a:avLst/>
              <a:gdLst/>
              <a:ahLst/>
              <a:cxnLst>
                <a:cxn ang="0">
                  <a:pos x="5" y="2"/>
                </a:cxn>
                <a:cxn ang="0">
                  <a:pos x="1" y="0"/>
                </a:cxn>
                <a:cxn ang="0">
                  <a:pos x="2" y="4"/>
                </a:cxn>
                <a:cxn ang="0">
                  <a:pos x="5" y="5"/>
                </a:cxn>
                <a:cxn ang="0">
                  <a:pos x="5" y="2"/>
                </a:cxn>
              </a:cxnLst>
              <a:rect l="0" t="0" r="r" b="b"/>
              <a:pathLst>
                <a:path w="6" h="5">
                  <a:moveTo>
                    <a:pt x="5" y="2"/>
                  </a:moveTo>
                  <a:cubicBezTo>
                    <a:pt x="4" y="1"/>
                    <a:pt x="2" y="0"/>
                    <a:pt x="1" y="0"/>
                  </a:cubicBezTo>
                  <a:cubicBezTo>
                    <a:pt x="0" y="1"/>
                    <a:pt x="1" y="3"/>
                    <a:pt x="2" y="4"/>
                  </a:cubicBezTo>
                  <a:cubicBezTo>
                    <a:pt x="2" y="4"/>
                    <a:pt x="4" y="5"/>
                    <a:pt x="5" y="5"/>
                  </a:cubicBezTo>
                  <a:cubicBezTo>
                    <a:pt x="6" y="4"/>
                    <a:pt x="5" y="2"/>
                    <a:pt x="5"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3" name="Freeform 59"/>
            <p:cNvSpPr>
              <a:spLocks/>
            </p:cNvSpPr>
            <p:nvPr/>
          </p:nvSpPr>
          <p:spPr bwMode="auto">
            <a:xfrm>
              <a:off x="7616097" y="6246521"/>
              <a:ext cx="14800" cy="19733"/>
            </a:xfrm>
            <a:custGeom>
              <a:avLst/>
              <a:gdLst/>
              <a:ahLst/>
              <a:cxnLst>
                <a:cxn ang="0">
                  <a:pos x="5" y="5"/>
                </a:cxn>
                <a:cxn ang="0">
                  <a:pos x="2" y="6"/>
                </a:cxn>
                <a:cxn ang="0">
                  <a:pos x="0" y="4"/>
                </a:cxn>
                <a:cxn ang="0">
                  <a:pos x="0" y="1"/>
                </a:cxn>
                <a:cxn ang="0">
                  <a:pos x="3" y="0"/>
                </a:cxn>
                <a:cxn ang="0">
                  <a:pos x="4" y="2"/>
                </a:cxn>
                <a:cxn ang="0">
                  <a:pos x="5" y="5"/>
                </a:cxn>
              </a:cxnLst>
              <a:rect l="0" t="0" r="r" b="b"/>
              <a:pathLst>
                <a:path w="5" h="7">
                  <a:moveTo>
                    <a:pt x="5" y="5"/>
                  </a:moveTo>
                  <a:cubicBezTo>
                    <a:pt x="4" y="6"/>
                    <a:pt x="2" y="7"/>
                    <a:pt x="2" y="6"/>
                  </a:cubicBezTo>
                  <a:cubicBezTo>
                    <a:pt x="1" y="6"/>
                    <a:pt x="0" y="4"/>
                    <a:pt x="0" y="4"/>
                  </a:cubicBezTo>
                  <a:cubicBezTo>
                    <a:pt x="0" y="3"/>
                    <a:pt x="0" y="1"/>
                    <a:pt x="0" y="1"/>
                  </a:cubicBezTo>
                  <a:cubicBezTo>
                    <a:pt x="1" y="0"/>
                    <a:pt x="2" y="0"/>
                    <a:pt x="3" y="0"/>
                  </a:cubicBezTo>
                  <a:cubicBezTo>
                    <a:pt x="3" y="1"/>
                    <a:pt x="4" y="1"/>
                    <a:pt x="4" y="2"/>
                  </a:cubicBezTo>
                  <a:cubicBezTo>
                    <a:pt x="5" y="3"/>
                    <a:pt x="5" y="4"/>
                    <a:pt x="5"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4" name="Freeform 60"/>
            <p:cNvSpPr>
              <a:spLocks/>
            </p:cNvSpPr>
            <p:nvPr/>
          </p:nvSpPr>
          <p:spPr bwMode="auto">
            <a:xfrm>
              <a:off x="7455770" y="6271187"/>
              <a:ext cx="19733" cy="17267"/>
            </a:xfrm>
            <a:custGeom>
              <a:avLst/>
              <a:gdLst/>
              <a:ahLst/>
              <a:cxnLst>
                <a:cxn ang="0">
                  <a:pos x="7" y="3"/>
                </a:cxn>
                <a:cxn ang="0">
                  <a:pos x="5" y="6"/>
                </a:cxn>
                <a:cxn ang="0">
                  <a:pos x="1" y="5"/>
                </a:cxn>
                <a:cxn ang="0">
                  <a:pos x="1" y="1"/>
                </a:cxn>
                <a:cxn ang="0">
                  <a:pos x="5" y="0"/>
                </a:cxn>
                <a:cxn ang="0">
                  <a:pos x="7" y="3"/>
                </a:cxn>
              </a:cxnLst>
              <a:rect l="0" t="0" r="r" b="b"/>
              <a:pathLst>
                <a:path w="7" h="6">
                  <a:moveTo>
                    <a:pt x="7" y="3"/>
                  </a:moveTo>
                  <a:cubicBezTo>
                    <a:pt x="7" y="4"/>
                    <a:pt x="6" y="5"/>
                    <a:pt x="5" y="6"/>
                  </a:cubicBezTo>
                  <a:cubicBezTo>
                    <a:pt x="4" y="6"/>
                    <a:pt x="2" y="6"/>
                    <a:pt x="1" y="5"/>
                  </a:cubicBezTo>
                  <a:cubicBezTo>
                    <a:pt x="0" y="4"/>
                    <a:pt x="0" y="2"/>
                    <a:pt x="1" y="1"/>
                  </a:cubicBezTo>
                  <a:cubicBezTo>
                    <a:pt x="2" y="1"/>
                    <a:pt x="4" y="0"/>
                    <a:pt x="5" y="0"/>
                  </a:cubicBezTo>
                  <a:cubicBezTo>
                    <a:pt x="6" y="0"/>
                    <a:pt x="7" y="2"/>
                    <a:pt x="7" y="3"/>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7" name="Freeform 63"/>
            <p:cNvSpPr>
              <a:spLocks/>
            </p:cNvSpPr>
            <p:nvPr/>
          </p:nvSpPr>
          <p:spPr bwMode="auto">
            <a:xfrm>
              <a:off x="7884957" y="6170058"/>
              <a:ext cx="46866" cy="71532"/>
            </a:xfrm>
            <a:custGeom>
              <a:avLst/>
              <a:gdLst/>
              <a:ahLst/>
              <a:cxnLst>
                <a:cxn ang="0">
                  <a:pos x="8" y="1"/>
                </a:cxn>
                <a:cxn ang="0">
                  <a:pos x="16" y="11"/>
                </a:cxn>
                <a:cxn ang="0">
                  <a:pos x="12" y="24"/>
                </a:cxn>
                <a:cxn ang="0">
                  <a:pos x="6" y="23"/>
                </a:cxn>
                <a:cxn ang="0">
                  <a:pos x="4" y="1"/>
                </a:cxn>
                <a:cxn ang="0">
                  <a:pos x="8" y="1"/>
                </a:cxn>
              </a:cxnLst>
              <a:rect l="0" t="0" r="r" b="b"/>
              <a:pathLst>
                <a:path w="17" h="25">
                  <a:moveTo>
                    <a:pt x="8" y="1"/>
                  </a:moveTo>
                  <a:cubicBezTo>
                    <a:pt x="11" y="2"/>
                    <a:pt x="16" y="8"/>
                    <a:pt x="16" y="11"/>
                  </a:cubicBezTo>
                  <a:cubicBezTo>
                    <a:pt x="17" y="15"/>
                    <a:pt x="15" y="22"/>
                    <a:pt x="12" y="24"/>
                  </a:cubicBezTo>
                  <a:cubicBezTo>
                    <a:pt x="11" y="25"/>
                    <a:pt x="7" y="24"/>
                    <a:pt x="6" y="23"/>
                  </a:cubicBezTo>
                  <a:cubicBezTo>
                    <a:pt x="2" y="19"/>
                    <a:pt x="0" y="5"/>
                    <a:pt x="4" y="1"/>
                  </a:cubicBezTo>
                  <a:cubicBezTo>
                    <a:pt x="5" y="0"/>
                    <a:pt x="7" y="0"/>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8" name="Freeform 64"/>
            <p:cNvSpPr>
              <a:spLocks/>
            </p:cNvSpPr>
            <p:nvPr/>
          </p:nvSpPr>
          <p:spPr bwMode="auto">
            <a:xfrm>
              <a:off x="7850424" y="6204590"/>
              <a:ext cx="34532" cy="56732"/>
            </a:xfrm>
            <a:custGeom>
              <a:avLst/>
              <a:gdLst/>
              <a:ahLst/>
              <a:cxnLst>
                <a:cxn ang="0">
                  <a:pos x="6" y="1"/>
                </a:cxn>
                <a:cxn ang="0">
                  <a:pos x="12" y="9"/>
                </a:cxn>
                <a:cxn ang="0">
                  <a:pos x="10" y="17"/>
                </a:cxn>
                <a:cxn ang="0">
                  <a:pos x="5" y="20"/>
                </a:cxn>
                <a:cxn ang="0">
                  <a:pos x="0" y="10"/>
                </a:cxn>
                <a:cxn ang="0">
                  <a:pos x="1" y="4"/>
                </a:cxn>
                <a:cxn ang="0">
                  <a:pos x="6" y="1"/>
                </a:cxn>
              </a:cxnLst>
              <a:rect l="0" t="0" r="r" b="b"/>
              <a:pathLst>
                <a:path w="12" h="20">
                  <a:moveTo>
                    <a:pt x="6" y="1"/>
                  </a:moveTo>
                  <a:cubicBezTo>
                    <a:pt x="8" y="1"/>
                    <a:pt x="11" y="6"/>
                    <a:pt x="12" y="9"/>
                  </a:cubicBezTo>
                  <a:cubicBezTo>
                    <a:pt x="12" y="11"/>
                    <a:pt x="11" y="15"/>
                    <a:pt x="10" y="17"/>
                  </a:cubicBezTo>
                  <a:cubicBezTo>
                    <a:pt x="9" y="18"/>
                    <a:pt x="6" y="20"/>
                    <a:pt x="5" y="20"/>
                  </a:cubicBezTo>
                  <a:cubicBezTo>
                    <a:pt x="2" y="19"/>
                    <a:pt x="0" y="13"/>
                    <a:pt x="0" y="10"/>
                  </a:cubicBezTo>
                  <a:cubicBezTo>
                    <a:pt x="0" y="9"/>
                    <a:pt x="0" y="6"/>
                    <a:pt x="1" y="4"/>
                  </a:cubicBezTo>
                  <a:cubicBezTo>
                    <a:pt x="1" y="3"/>
                    <a:pt x="4" y="0"/>
                    <a:pt x="6"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9" name="Freeform 65"/>
            <p:cNvSpPr>
              <a:spLocks/>
            </p:cNvSpPr>
            <p:nvPr/>
          </p:nvSpPr>
          <p:spPr bwMode="auto">
            <a:xfrm>
              <a:off x="7880024" y="6246521"/>
              <a:ext cx="39465" cy="56732"/>
            </a:xfrm>
            <a:custGeom>
              <a:avLst/>
              <a:gdLst/>
              <a:ahLst/>
              <a:cxnLst>
                <a:cxn ang="0">
                  <a:pos x="8" y="0"/>
                </a:cxn>
                <a:cxn ang="0">
                  <a:pos x="13" y="6"/>
                </a:cxn>
                <a:cxn ang="0">
                  <a:pos x="12" y="16"/>
                </a:cxn>
                <a:cxn ang="0">
                  <a:pos x="8" y="20"/>
                </a:cxn>
                <a:cxn ang="0">
                  <a:pos x="4" y="17"/>
                </a:cxn>
                <a:cxn ang="0">
                  <a:pos x="1" y="7"/>
                </a:cxn>
                <a:cxn ang="0">
                  <a:pos x="8" y="0"/>
                </a:cxn>
              </a:cxnLst>
              <a:rect l="0" t="0" r="r" b="b"/>
              <a:pathLst>
                <a:path w="14" h="20">
                  <a:moveTo>
                    <a:pt x="8" y="0"/>
                  </a:moveTo>
                  <a:cubicBezTo>
                    <a:pt x="10" y="1"/>
                    <a:pt x="13" y="4"/>
                    <a:pt x="13" y="6"/>
                  </a:cubicBezTo>
                  <a:cubicBezTo>
                    <a:pt x="14" y="8"/>
                    <a:pt x="13" y="14"/>
                    <a:pt x="12" y="16"/>
                  </a:cubicBezTo>
                  <a:cubicBezTo>
                    <a:pt x="11" y="17"/>
                    <a:pt x="9" y="19"/>
                    <a:pt x="8" y="20"/>
                  </a:cubicBezTo>
                  <a:cubicBezTo>
                    <a:pt x="7" y="20"/>
                    <a:pt x="4" y="18"/>
                    <a:pt x="4" y="17"/>
                  </a:cubicBezTo>
                  <a:cubicBezTo>
                    <a:pt x="2" y="15"/>
                    <a:pt x="0" y="10"/>
                    <a:pt x="1" y="7"/>
                  </a:cubicBezTo>
                  <a:cubicBezTo>
                    <a:pt x="2" y="5"/>
                    <a:pt x="6" y="0"/>
                    <a:pt x="8"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0" name="Freeform 66"/>
            <p:cNvSpPr>
              <a:spLocks/>
            </p:cNvSpPr>
            <p:nvPr/>
          </p:nvSpPr>
          <p:spPr bwMode="auto">
            <a:xfrm>
              <a:off x="7766560" y="6357519"/>
              <a:ext cx="27133" cy="39465"/>
            </a:xfrm>
            <a:custGeom>
              <a:avLst/>
              <a:gdLst/>
              <a:ahLst/>
              <a:cxnLst>
                <a:cxn ang="0">
                  <a:pos x="2" y="1"/>
                </a:cxn>
                <a:cxn ang="0">
                  <a:pos x="7" y="1"/>
                </a:cxn>
                <a:cxn ang="0">
                  <a:pos x="8" y="5"/>
                </a:cxn>
                <a:cxn ang="0">
                  <a:pos x="8" y="8"/>
                </a:cxn>
                <a:cxn ang="0">
                  <a:pos x="9" y="12"/>
                </a:cxn>
                <a:cxn ang="0">
                  <a:pos x="2" y="13"/>
                </a:cxn>
                <a:cxn ang="0">
                  <a:pos x="0" y="4"/>
                </a:cxn>
                <a:cxn ang="0">
                  <a:pos x="2" y="1"/>
                </a:cxn>
              </a:cxnLst>
              <a:rect l="0" t="0" r="r" b="b"/>
              <a:pathLst>
                <a:path w="10" h="14">
                  <a:moveTo>
                    <a:pt x="2" y="1"/>
                  </a:moveTo>
                  <a:cubicBezTo>
                    <a:pt x="3" y="0"/>
                    <a:pt x="6" y="1"/>
                    <a:pt x="7" y="1"/>
                  </a:cubicBezTo>
                  <a:cubicBezTo>
                    <a:pt x="7" y="2"/>
                    <a:pt x="8" y="4"/>
                    <a:pt x="8" y="5"/>
                  </a:cubicBezTo>
                  <a:cubicBezTo>
                    <a:pt x="8" y="6"/>
                    <a:pt x="8" y="7"/>
                    <a:pt x="8" y="8"/>
                  </a:cubicBezTo>
                  <a:cubicBezTo>
                    <a:pt x="8" y="9"/>
                    <a:pt x="10" y="12"/>
                    <a:pt x="9" y="12"/>
                  </a:cubicBezTo>
                  <a:cubicBezTo>
                    <a:pt x="8" y="14"/>
                    <a:pt x="4" y="14"/>
                    <a:pt x="2" y="13"/>
                  </a:cubicBezTo>
                  <a:cubicBezTo>
                    <a:pt x="1" y="12"/>
                    <a:pt x="0" y="7"/>
                    <a:pt x="0" y="4"/>
                  </a:cubicBezTo>
                  <a:cubicBezTo>
                    <a:pt x="0" y="3"/>
                    <a:pt x="1" y="1"/>
                    <a:pt x="2"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2" name="Freeform 68"/>
            <p:cNvSpPr>
              <a:spLocks/>
            </p:cNvSpPr>
            <p:nvPr/>
          </p:nvSpPr>
          <p:spPr bwMode="auto">
            <a:xfrm>
              <a:off x="7949088" y="6155258"/>
              <a:ext cx="39465" cy="59198"/>
            </a:xfrm>
            <a:custGeom>
              <a:avLst/>
              <a:gdLst/>
              <a:ahLst/>
              <a:cxnLst>
                <a:cxn ang="0">
                  <a:pos x="4" y="0"/>
                </a:cxn>
                <a:cxn ang="0">
                  <a:pos x="13" y="13"/>
                </a:cxn>
                <a:cxn ang="0">
                  <a:pos x="13" y="20"/>
                </a:cxn>
                <a:cxn ang="0">
                  <a:pos x="7" y="21"/>
                </a:cxn>
                <a:cxn ang="0">
                  <a:pos x="3" y="16"/>
                </a:cxn>
                <a:cxn ang="0">
                  <a:pos x="1" y="3"/>
                </a:cxn>
                <a:cxn ang="0">
                  <a:pos x="4" y="0"/>
                </a:cxn>
              </a:cxnLst>
              <a:rect l="0" t="0" r="r" b="b"/>
              <a:pathLst>
                <a:path w="14" h="21">
                  <a:moveTo>
                    <a:pt x="4" y="0"/>
                  </a:moveTo>
                  <a:cubicBezTo>
                    <a:pt x="8" y="1"/>
                    <a:pt x="12" y="10"/>
                    <a:pt x="13" y="13"/>
                  </a:cubicBezTo>
                  <a:cubicBezTo>
                    <a:pt x="13" y="15"/>
                    <a:pt x="14" y="19"/>
                    <a:pt x="13" y="20"/>
                  </a:cubicBezTo>
                  <a:cubicBezTo>
                    <a:pt x="12" y="21"/>
                    <a:pt x="9" y="21"/>
                    <a:pt x="7" y="21"/>
                  </a:cubicBezTo>
                  <a:cubicBezTo>
                    <a:pt x="6" y="20"/>
                    <a:pt x="4" y="17"/>
                    <a:pt x="3" y="16"/>
                  </a:cubicBezTo>
                  <a:cubicBezTo>
                    <a:pt x="2" y="13"/>
                    <a:pt x="0" y="6"/>
                    <a:pt x="1" y="3"/>
                  </a:cubicBezTo>
                  <a:cubicBezTo>
                    <a:pt x="1" y="2"/>
                    <a:pt x="3" y="0"/>
                    <a:pt x="4"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3" name="Freeform 69"/>
            <p:cNvSpPr>
              <a:spLocks/>
            </p:cNvSpPr>
            <p:nvPr/>
          </p:nvSpPr>
          <p:spPr bwMode="auto">
            <a:xfrm>
              <a:off x="7991019" y="6162657"/>
              <a:ext cx="51799" cy="64131"/>
            </a:xfrm>
            <a:custGeom>
              <a:avLst/>
              <a:gdLst/>
              <a:ahLst/>
              <a:cxnLst>
                <a:cxn ang="0">
                  <a:pos x="4" y="0"/>
                </a:cxn>
                <a:cxn ang="0">
                  <a:pos x="12" y="7"/>
                </a:cxn>
                <a:cxn ang="0">
                  <a:pos x="12" y="8"/>
                </a:cxn>
                <a:cxn ang="0">
                  <a:pos x="17" y="13"/>
                </a:cxn>
                <a:cxn ang="0">
                  <a:pos x="15" y="22"/>
                </a:cxn>
                <a:cxn ang="0">
                  <a:pos x="10" y="21"/>
                </a:cxn>
                <a:cxn ang="0">
                  <a:pos x="1" y="11"/>
                </a:cxn>
                <a:cxn ang="0">
                  <a:pos x="1" y="2"/>
                </a:cxn>
                <a:cxn ang="0">
                  <a:pos x="4" y="0"/>
                </a:cxn>
              </a:cxnLst>
              <a:rect l="0" t="0" r="r" b="b"/>
              <a:pathLst>
                <a:path w="18" h="23">
                  <a:moveTo>
                    <a:pt x="4" y="0"/>
                  </a:moveTo>
                  <a:cubicBezTo>
                    <a:pt x="7" y="0"/>
                    <a:pt x="10" y="5"/>
                    <a:pt x="12" y="7"/>
                  </a:cubicBezTo>
                  <a:cubicBezTo>
                    <a:pt x="12" y="8"/>
                    <a:pt x="12" y="8"/>
                    <a:pt x="12" y="8"/>
                  </a:cubicBezTo>
                  <a:cubicBezTo>
                    <a:pt x="13" y="10"/>
                    <a:pt x="17" y="11"/>
                    <a:pt x="17" y="13"/>
                  </a:cubicBezTo>
                  <a:cubicBezTo>
                    <a:pt x="18" y="15"/>
                    <a:pt x="17" y="21"/>
                    <a:pt x="15" y="22"/>
                  </a:cubicBezTo>
                  <a:cubicBezTo>
                    <a:pt x="14" y="23"/>
                    <a:pt x="11" y="22"/>
                    <a:pt x="10" y="21"/>
                  </a:cubicBezTo>
                  <a:cubicBezTo>
                    <a:pt x="7" y="19"/>
                    <a:pt x="2" y="14"/>
                    <a:pt x="1" y="11"/>
                  </a:cubicBezTo>
                  <a:cubicBezTo>
                    <a:pt x="0" y="9"/>
                    <a:pt x="0" y="4"/>
                    <a:pt x="1" y="2"/>
                  </a:cubicBezTo>
                  <a:cubicBezTo>
                    <a:pt x="1" y="1"/>
                    <a:pt x="3" y="0"/>
                    <a:pt x="4"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4" name="Freeform 70"/>
            <p:cNvSpPr>
              <a:spLocks/>
            </p:cNvSpPr>
            <p:nvPr/>
          </p:nvSpPr>
          <p:spPr bwMode="auto">
            <a:xfrm>
              <a:off x="7951554" y="6108392"/>
              <a:ext cx="39465" cy="54265"/>
            </a:xfrm>
            <a:custGeom>
              <a:avLst/>
              <a:gdLst/>
              <a:ahLst/>
              <a:cxnLst>
                <a:cxn ang="0">
                  <a:pos x="7" y="0"/>
                </a:cxn>
                <a:cxn ang="0">
                  <a:pos x="12" y="3"/>
                </a:cxn>
                <a:cxn ang="0">
                  <a:pos x="13" y="13"/>
                </a:cxn>
                <a:cxn ang="0">
                  <a:pos x="8" y="18"/>
                </a:cxn>
                <a:cxn ang="0">
                  <a:pos x="2" y="12"/>
                </a:cxn>
                <a:cxn ang="0">
                  <a:pos x="1" y="5"/>
                </a:cxn>
                <a:cxn ang="0">
                  <a:pos x="7" y="0"/>
                </a:cxn>
              </a:cxnLst>
              <a:rect l="0" t="0" r="r" b="b"/>
              <a:pathLst>
                <a:path w="14" h="19">
                  <a:moveTo>
                    <a:pt x="7" y="0"/>
                  </a:moveTo>
                  <a:cubicBezTo>
                    <a:pt x="9" y="0"/>
                    <a:pt x="11" y="2"/>
                    <a:pt x="12" y="3"/>
                  </a:cubicBezTo>
                  <a:cubicBezTo>
                    <a:pt x="13" y="5"/>
                    <a:pt x="14" y="11"/>
                    <a:pt x="13" y="13"/>
                  </a:cubicBezTo>
                  <a:cubicBezTo>
                    <a:pt x="13" y="15"/>
                    <a:pt x="10" y="18"/>
                    <a:pt x="8" y="18"/>
                  </a:cubicBezTo>
                  <a:cubicBezTo>
                    <a:pt x="6" y="19"/>
                    <a:pt x="3" y="14"/>
                    <a:pt x="2" y="12"/>
                  </a:cubicBezTo>
                  <a:cubicBezTo>
                    <a:pt x="1" y="10"/>
                    <a:pt x="0" y="6"/>
                    <a:pt x="1" y="5"/>
                  </a:cubicBezTo>
                  <a:cubicBezTo>
                    <a:pt x="2" y="3"/>
                    <a:pt x="5" y="0"/>
                    <a:pt x="7"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5" name="Freeform 71"/>
            <p:cNvSpPr>
              <a:spLocks/>
            </p:cNvSpPr>
            <p:nvPr/>
          </p:nvSpPr>
          <p:spPr bwMode="auto">
            <a:xfrm>
              <a:off x="8025552" y="6609111"/>
              <a:ext cx="44399" cy="32066"/>
            </a:xfrm>
            <a:custGeom>
              <a:avLst/>
              <a:gdLst/>
              <a:ahLst/>
              <a:cxnLst>
                <a:cxn ang="0">
                  <a:pos x="8" y="1"/>
                </a:cxn>
                <a:cxn ang="0">
                  <a:pos x="15" y="1"/>
                </a:cxn>
                <a:cxn ang="0">
                  <a:pos x="16" y="4"/>
                </a:cxn>
                <a:cxn ang="0">
                  <a:pos x="10" y="8"/>
                </a:cxn>
                <a:cxn ang="0">
                  <a:pos x="6" y="11"/>
                </a:cxn>
                <a:cxn ang="0">
                  <a:pos x="1" y="9"/>
                </a:cxn>
                <a:cxn ang="0">
                  <a:pos x="8" y="1"/>
                </a:cxn>
              </a:cxnLst>
              <a:rect l="0" t="0" r="r" b="b"/>
              <a:pathLst>
                <a:path w="16" h="11">
                  <a:moveTo>
                    <a:pt x="8" y="1"/>
                  </a:moveTo>
                  <a:cubicBezTo>
                    <a:pt x="9" y="0"/>
                    <a:pt x="13" y="0"/>
                    <a:pt x="15" y="1"/>
                  </a:cubicBezTo>
                  <a:cubicBezTo>
                    <a:pt x="15" y="1"/>
                    <a:pt x="16" y="3"/>
                    <a:pt x="16" y="4"/>
                  </a:cubicBezTo>
                  <a:cubicBezTo>
                    <a:pt x="15" y="6"/>
                    <a:pt x="12" y="7"/>
                    <a:pt x="10" y="8"/>
                  </a:cubicBezTo>
                  <a:cubicBezTo>
                    <a:pt x="9" y="9"/>
                    <a:pt x="8" y="11"/>
                    <a:pt x="6" y="11"/>
                  </a:cubicBezTo>
                  <a:cubicBezTo>
                    <a:pt x="5" y="11"/>
                    <a:pt x="1" y="10"/>
                    <a:pt x="1" y="9"/>
                  </a:cubicBezTo>
                  <a:cubicBezTo>
                    <a:pt x="0" y="6"/>
                    <a:pt x="5" y="2"/>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6" name="Freeform 72"/>
            <p:cNvSpPr>
              <a:spLocks/>
            </p:cNvSpPr>
            <p:nvPr/>
          </p:nvSpPr>
          <p:spPr bwMode="auto">
            <a:xfrm>
              <a:off x="8087217" y="6535113"/>
              <a:ext cx="32066" cy="46866"/>
            </a:xfrm>
            <a:custGeom>
              <a:avLst/>
              <a:gdLst/>
              <a:ahLst/>
              <a:cxnLst>
                <a:cxn ang="0">
                  <a:pos x="6" y="1"/>
                </a:cxn>
                <a:cxn ang="0">
                  <a:pos x="10" y="4"/>
                </a:cxn>
                <a:cxn ang="0">
                  <a:pos x="11" y="14"/>
                </a:cxn>
                <a:cxn ang="0">
                  <a:pos x="9" y="17"/>
                </a:cxn>
                <a:cxn ang="0">
                  <a:pos x="3" y="16"/>
                </a:cxn>
                <a:cxn ang="0">
                  <a:pos x="0" y="10"/>
                </a:cxn>
                <a:cxn ang="0">
                  <a:pos x="3" y="6"/>
                </a:cxn>
                <a:cxn ang="0">
                  <a:pos x="6" y="1"/>
                </a:cxn>
              </a:cxnLst>
              <a:rect l="0" t="0" r="r" b="b"/>
              <a:pathLst>
                <a:path w="11" h="17">
                  <a:moveTo>
                    <a:pt x="6" y="1"/>
                  </a:moveTo>
                  <a:cubicBezTo>
                    <a:pt x="7" y="0"/>
                    <a:pt x="10" y="3"/>
                    <a:pt x="10" y="4"/>
                  </a:cubicBezTo>
                  <a:cubicBezTo>
                    <a:pt x="11" y="7"/>
                    <a:pt x="11" y="12"/>
                    <a:pt x="11" y="14"/>
                  </a:cubicBezTo>
                  <a:cubicBezTo>
                    <a:pt x="10" y="15"/>
                    <a:pt x="10" y="16"/>
                    <a:pt x="9" y="17"/>
                  </a:cubicBezTo>
                  <a:cubicBezTo>
                    <a:pt x="7" y="17"/>
                    <a:pt x="4" y="17"/>
                    <a:pt x="3" y="16"/>
                  </a:cubicBezTo>
                  <a:cubicBezTo>
                    <a:pt x="1" y="15"/>
                    <a:pt x="0" y="11"/>
                    <a:pt x="0" y="10"/>
                  </a:cubicBezTo>
                  <a:cubicBezTo>
                    <a:pt x="0" y="8"/>
                    <a:pt x="3" y="7"/>
                    <a:pt x="3" y="6"/>
                  </a:cubicBezTo>
                  <a:cubicBezTo>
                    <a:pt x="4" y="4"/>
                    <a:pt x="5" y="1"/>
                    <a:pt x="6"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7" name="Freeform 73"/>
            <p:cNvSpPr>
              <a:spLocks/>
            </p:cNvSpPr>
            <p:nvPr/>
          </p:nvSpPr>
          <p:spPr bwMode="auto">
            <a:xfrm>
              <a:off x="7929355" y="6241588"/>
              <a:ext cx="24666" cy="39465"/>
            </a:xfrm>
            <a:custGeom>
              <a:avLst/>
              <a:gdLst/>
              <a:ahLst/>
              <a:cxnLst>
                <a:cxn ang="0">
                  <a:pos x="5" y="0"/>
                </a:cxn>
                <a:cxn ang="0">
                  <a:pos x="9" y="6"/>
                </a:cxn>
                <a:cxn ang="0">
                  <a:pos x="6" y="13"/>
                </a:cxn>
                <a:cxn ang="0">
                  <a:pos x="1" y="9"/>
                </a:cxn>
                <a:cxn ang="0">
                  <a:pos x="2" y="2"/>
                </a:cxn>
                <a:cxn ang="0">
                  <a:pos x="5" y="0"/>
                </a:cxn>
              </a:cxnLst>
              <a:rect l="0" t="0" r="r" b="b"/>
              <a:pathLst>
                <a:path w="9" h="14">
                  <a:moveTo>
                    <a:pt x="5" y="0"/>
                  </a:moveTo>
                  <a:cubicBezTo>
                    <a:pt x="7" y="0"/>
                    <a:pt x="9" y="5"/>
                    <a:pt x="9" y="6"/>
                  </a:cubicBezTo>
                  <a:cubicBezTo>
                    <a:pt x="9" y="8"/>
                    <a:pt x="8" y="13"/>
                    <a:pt x="6" y="13"/>
                  </a:cubicBezTo>
                  <a:cubicBezTo>
                    <a:pt x="5" y="14"/>
                    <a:pt x="2" y="11"/>
                    <a:pt x="1" y="9"/>
                  </a:cubicBezTo>
                  <a:cubicBezTo>
                    <a:pt x="0" y="8"/>
                    <a:pt x="1" y="4"/>
                    <a:pt x="2" y="2"/>
                  </a:cubicBezTo>
                  <a:cubicBezTo>
                    <a:pt x="2" y="1"/>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8" name="Freeform 74"/>
            <p:cNvSpPr>
              <a:spLocks/>
            </p:cNvSpPr>
            <p:nvPr/>
          </p:nvSpPr>
          <p:spPr bwMode="auto">
            <a:xfrm>
              <a:off x="7958955" y="6278588"/>
              <a:ext cx="32066" cy="27133"/>
            </a:xfrm>
            <a:custGeom>
              <a:avLst/>
              <a:gdLst/>
              <a:ahLst/>
              <a:cxnLst>
                <a:cxn ang="0">
                  <a:pos x="7" y="0"/>
                </a:cxn>
                <a:cxn ang="0">
                  <a:pos x="11" y="6"/>
                </a:cxn>
                <a:cxn ang="0">
                  <a:pos x="10" y="9"/>
                </a:cxn>
                <a:cxn ang="0">
                  <a:pos x="4" y="10"/>
                </a:cxn>
                <a:cxn ang="0">
                  <a:pos x="1" y="6"/>
                </a:cxn>
                <a:cxn ang="0">
                  <a:pos x="2" y="1"/>
                </a:cxn>
                <a:cxn ang="0">
                  <a:pos x="7" y="0"/>
                </a:cxn>
              </a:cxnLst>
              <a:rect l="0" t="0" r="r" b="b"/>
              <a:pathLst>
                <a:path w="12" h="10">
                  <a:moveTo>
                    <a:pt x="7" y="0"/>
                  </a:moveTo>
                  <a:cubicBezTo>
                    <a:pt x="9" y="1"/>
                    <a:pt x="11" y="4"/>
                    <a:pt x="11" y="6"/>
                  </a:cubicBezTo>
                  <a:cubicBezTo>
                    <a:pt x="12" y="7"/>
                    <a:pt x="11" y="9"/>
                    <a:pt x="10" y="9"/>
                  </a:cubicBezTo>
                  <a:cubicBezTo>
                    <a:pt x="9" y="10"/>
                    <a:pt x="5" y="10"/>
                    <a:pt x="4" y="10"/>
                  </a:cubicBezTo>
                  <a:cubicBezTo>
                    <a:pt x="3" y="9"/>
                    <a:pt x="1" y="7"/>
                    <a:pt x="1" y="6"/>
                  </a:cubicBezTo>
                  <a:cubicBezTo>
                    <a:pt x="0" y="5"/>
                    <a:pt x="1" y="2"/>
                    <a:pt x="2" y="1"/>
                  </a:cubicBezTo>
                  <a:cubicBezTo>
                    <a:pt x="3" y="0"/>
                    <a:pt x="6" y="0"/>
                    <a:pt x="7"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9" name="Freeform 75"/>
            <p:cNvSpPr>
              <a:spLocks/>
            </p:cNvSpPr>
            <p:nvPr/>
          </p:nvSpPr>
          <p:spPr bwMode="auto">
            <a:xfrm>
              <a:off x="7991019" y="6248989"/>
              <a:ext cx="27133" cy="39465"/>
            </a:xfrm>
            <a:custGeom>
              <a:avLst/>
              <a:gdLst/>
              <a:ahLst/>
              <a:cxnLst>
                <a:cxn ang="0">
                  <a:pos x="6" y="0"/>
                </a:cxn>
                <a:cxn ang="0">
                  <a:pos x="8" y="10"/>
                </a:cxn>
                <a:cxn ang="0">
                  <a:pos x="6" y="11"/>
                </a:cxn>
                <a:cxn ang="0">
                  <a:pos x="4" y="14"/>
                </a:cxn>
                <a:cxn ang="0">
                  <a:pos x="1" y="10"/>
                </a:cxn>
                <a:cxn ang="0">
                  <a:pos x="1" y="1"/>
                </a:cxn>
                <a:cxn ang="0">
                  <a:pos x="6" y="0"/>
                </a:cxn>
              </a:cxnLst>
              <a:rect l="0" t="0" r="r" b="b"/>
              <a:pathLst>
                <a:path w="9" h="14">
                  <a:moveTo>
                    <a:pt x="6" y="0"/>
                  </a:moveTo>
                  <a:cubicBezTo>
                    <a:pt x="8" y="2"/>
                    <a:pt x="9" y="8"/>
                    <a:pt x="8" y="10"/>
                  </a:cubicBezTo>
                  <a:cubicBezTo>
                    <a:pt x="8" y="11"/>
                    <a:pt x="6" y="11"/>
                    <a:pt x="6" y="11"/>
                  </a:cubicBezTo>
                  <a:cubicBezTo>
                    <a:pt x="5" y="12"/>
                    <a:pt x="5" y="14"/>
                    <a:pt x="4" y="14"/>
                  </a:cubicBezTo>
                  <a:cubicBezTo>
                    <a:pt x="3" y="14"/>
                    <a:pt x="1" y="11"/>
                    <a:pt x="1" y="10"/>
                  </a:cubicBezTo>
                  <a:cubicBezTo>
                    <a:pt x="0" y="8"/>
                    <a:pt x="0" y="3"/>
                    <a:pt x="1" y="1"/>
                  </a:cubicBezTo>
                  <a:cubicBezTo>
                    <a:pt x="2" y="0"/>
                    <a:pt x="5" y="0"/>
                    <a:pt x="6"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0" name="Freeform 76"/>
            <p:cNvSpPr>
              <a:spLocks/>
            </p:cNvSpPr>
            <p:nvPr/>
          </p:nvSpPr>
          <p:spPr bwMode="auto">
            <a:xfrm>
              <a:off x="8047752" y="6231722"/>
              <a:ext cx="34532" cy="46866"/>
            </a:xfrm>
            <a:custGeom>
              <a:avLst/>
              <a:gdLst/>
              <a:ahLst/>
              <a:cxnLst>
                <a:cxn ang="0">
                  <a:pos x="11" y="1"/>
                </a:cxn>
                <a:cxn ang="0">
                  <a:pos x="12" y="6"/>
                </a:cxn>
                <a:cxn ang="0">
                  <a:pos x="8" y="12"/>
                </a:cxn>
                <a:cxn ang="0">
                  <a:pos x="7" y="15"/>
                </a:cxn>
                <a:cxn ang="0">
                  <a:pos x="2" y="15"/>
                </a:cxn>
                <a:cxn ang="0">
                  <a:pos x="0" y="14"/>
                </a:cxn>
                <a:cxn ang="0">
                  <a:pos x="0" y="8"/>
                </a:cxn>
                <a:cxn ang="0">
                  <a:pos x="11" y="1"/>
                </a:cxn>
              </a:cxnLst>
              <a:rect l="0" t="0" r="r" b="b"/>
              <a:pathLst>
                <a:path w="12" h="16">
                  <a:moveTo>
                    <a:pt x="11" y="1"/>
                  </a:moveTo>
                  <a:cubicBezTo>
                    <a:pt x="12" y="2"/>
                    <a:pt x="12" y="5"/>
                    <a:pt x="12" y="6"/>
                  </a:cubicBezTo>
                  <a:cubicBezTo>
                    <a:pt x="12" y="8"/>
                    <a:pt x="9" y="10"/>
                    <a:pt x="8" y="12"/>
                  </a:cubicBezTo>
                  <a:cubicBezTo>
                    <a:pt x="8" y="13"/>
                    <a:pt x="7" y="15"/>
                    <a:pt x="7" y="15"/>
                  </a:cubicBezTo>
                  <a:cubicBezTo>
                    <a:pt x="6" y="16"/>
                    <a:pt x="3" y="16"/>
                    <a:pt x="2" y="15"/>
                  </a:cubicBezTo>
                  <a:cubicBezTo>
                    <a:pt x="1" y="15"/>
                    <a:pt x="1" y="14"/>
                    <a:pt x="0" y="14"/>
                  </a:cubicBezTo>
                  <a:cubicBezTo>
                    <a:pt x="0" y="13"/>
                    <a:pt x="0" y="10"/>
                    <a:pt x="0" y="8"/>
                  </a:cubicBezTo>
                  <a:cubicBezTo>
                    <a:pt x="2" y="6"/>
                    <a:pt x="8"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1" name="Freeform 77"/>
            <p:cNvSpPr>
              <a:spLocks/>
            </p:cNvSpPr>
            <p:nvPr/>
          </p:nvSpPr>
          <p:spPr bwMode="auto">
            <a:xfrm>
              <a:off x="7939222" y="6379717"/>
              <a:ext cx="71532" cy="49332"/>
            </a:xfrm>
            <a:custGeom>
              <a:avLst/>
              <a:gdLst/>
              <a:ahLst/>
              <a:cxnLst>
                <a:cxn ang="0">
                  <a:pos x="8" y="0"/>
                </a:cxn>
                <a:cxn ang="0">
                  <a:pos x="12" y="4"/>
                </a:cxn>
                <a:cxn ang="0">
                  <a:pos x="25" y="4"/>
                </a:cxn>
                <a:cxn ang="0">
                  <a:pos x="25" y="9"/>
                </a:cxn>
                <a:cxn ang="0">
                  <a:pos x="24" y="14"/>
                </a:cxn>
                <a:cxn ang="0">
                  <a:pos x="20" y="16"/>
                </a:cxn>
                <a:cxn ang="0">
                  <a:pos x="16" y="18"/>
                </a:cxn>
                <a:cxn ang="0">
                  <a:pos x="2" y="13"/>
                </a:cxn>
                <a:cxn ang="0">
                  <a:pos x="4" y="1"/>
                </a:cxn>
                <a:cxn ang="0">
                  <a:pos x="8" y="0"/>
                </a:cxn>
              </a:cxnLst>
              <a:rect l="0" t="0" r="r" b="b"/>
              <a:pathLst>
                <a:path w="26" h="18">
                  <a:moveTo>
                    <a:pt x="8" y="0"/>
                  </a:moveTo>
                  <a:cubicBezTo>
                    <a:pt x="10" y="0"/>
                    <a:pt x="11" y="4"/>
                    <a:pt x="12" y="4"/>
                  </a:cubicBezTo>
                  <a:cubicBezTo>
                    <a:pt x="15" y="6"/>
                    <a:pt x="22" y="2"/>
                    <a:pt x="25" y="4"/>
                  </a:cubicBezTo>
                  <a:cubicBezTo>
                    <a:pt x="26" y="5"/>
                    <a:pt x="25" y="7"/>
                    <a:pt x="25" y="9"/>
                  </a:cubicBezTo>
                  <a:cubicBezTo>
                    <a:pt x="25" y="10"/>
                    <a:pt x="25" y="13"/>
                    <a:pt x="24" y="14"/>
                  </a:cubicBezTo>
                  <a:cubicBezTo>
                    <a:pt x="23" y="15"/>
                    <a:pt x="21" y="15"/>
                    <a:pt x="20" y="16"/>
                  </a:cubicBezTo>
                  <a:cubicBezTo>
                    <a:pt x="19" y="16"/>
                    <a:pt x="17" y="17"/>
                    <a:pt x="16" y="18"/>
                  </a:cubicBezTo>
                  <a:cubicBezTo>
                    <a:pt x="12" y="18"/>
                    <a:pt x="4" y="16"/>
                    <a:pt x="2" y="13"/>
                  </a:cubicBezTo>
                  <a:cubicBezTo>
                    <a:pt x="0" y="11"/>
                    <a:pt x="1" y="3"/>
                    <a:pt x="4" y="1"/>
                  </a:cubicBezTo>
                  <a:cubicBezTo>
                    <a:pt x="4" y="0"/>
                    <a:pt x="7" y="0"/>
                    <a:pt x="8"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2" name="Freeform 78"/>
            <p:cNvSpPr>
              <a:spLocks/>
            </p:cNvSpPr>
            <p:nvPr/>
          </p:nvSpPr>
          <p:spPr bwMode="auto">
            <a:xfrm>
              <a:off x="8023086" y="6392051"/>
              <a:ext cx="59198" cy="64131"/>
            </a:xfrm>
            <a:custGeom>
              <a:avLst/>
              <a:gdLst/>
              <a:ahLst/>
              <a:cxnLst>
                <a:cxn ang="0">
                  <a:pos x="20" y="1"/>
                </a:cxn>
                <a:cxn ang="0">
                  <a:pos x="20" y="6"/>
                </a:cxn>
                <a:cxn ang="0">
                  <a:pos x="19" y="11"/>
                </a:cxn>
                <a:cxn ang="0">
                  <a:pos x="19" y="16"/>
                </a:cxn>
                <a:cxn ang="0">
                  <a:pos x="17" y="18"/>
                </a:cxn>
                <a:cxn ang="0">
                  <a:pos x="13" y="22"/>
                </a:cxn>
                <a:cxn ang="0">
                  <a:pos x="4" y="22"/>
                </a:cxn>
                <a:cxn ang="0">
                  <a:pos x="0" y="17"/>
                </a:cxn>
                <a:cxn ang="0">
                  <a:pos x="5" y="12"/>
                </a:cxn>
                <a:cxn ang="0">
                  <a:pos x="6" y="10"/>
                </a:cxn>
                <a:cxn ang="0">
                  <a:pos x="13" y="2"/>
                </a:cxn>
                <a:cxn ang="0">
                  <a:pos x="20" y="1"/>
                </a:cxn>
              </a:cxnLst>
              <a:rect l="0" t="0" r="r" b="b"/>
              <a:pathLst>
                <a:path w="21" h="22">
                  <a:moveTo>
                    <a:pt x="20" y="1"/>
                  </a:moveTo>
                  <a:cubicBezTo>
                    <a:pt x="21" y="2"/>
                    <a:pt x="20" y="5"/>
                    <a:pt x="20" y="6"/>
                  </a:cubicBezTo>
                  <a:cubicBezTo>
                    <a:pt x="20" y="7"/>
                    <a:pt x="19" y="10"/>
                    <a:pt x="19" y="11"/>
                  </a:cubicBezTo>
                  <a:cubicBezTo>
                    <a:pt x="19" y="13"/>
                    <a:pt x="19" y="15"/>
                    <a:pt x="19" y="16"/>
                  </a:cubicBezTo>
                  <a:cubicBezTo>
                    <a:pt x="19" y="16"/>
                    <a:pt x="18" y="18"/>
                    <a:pt x="17" y="18"/>
                  </a:cubicBezTo>
                  <a:cubicBezTo>
                    <a:pt x="16" y="19"/>
                    <a:pt x="13" y="22"/>
                    <a:pt x="13" y="22"/>
                  </a:cubicBezTo>
                  <a:cubicBezTo>
                    <a:pt x="4" y="22"/>
                    <a:pt x="4" y="22"/>
                    <a:pt x="4" y="22"/>
                  </a:cubicBezTo>
                  <a:cubicBezTo>
                    <a:pt x="4" y="22"/>
                    <a:pt x="0" y="19"/>
                    <a:pt x="0" y="17"/>
                  </a:cubicBezTo>
                  <a:cubicBezTo>
                    <a:pt x="0" y="15"/>
                    <a:pt x="4" y="13"/>
                    <a:pt x="5" y="12"/>
                  </a:cubicBezTo>
                  <a:cubicBezTo>
                    <a:pt x="5" y="11"/>
                    <a:pt x="5" y="11"/>
                    <a:pt x="6" y="10"/>
                  </a:cubicBezTo>
                  <a:cubicBezTo>
                    <a:pt x="7" y="8"/>
                    <a:pt x="10" y="3"/>
                    <a:pt x="13" y="2"/>
                  </a:cubicBezTo>
                  <a:cubicBezTo>
                    <a:pt x="14" y="1"/>
                    <a:pt x="18" y="0"/>
                    <a:pt x="20"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3" name="Freeform 79"/>
            <p:cNvSpPr>
              <a:spLocks/>
            </p:cNvSpPr>
            <p:nvPr/>
          </p:nvSpPr>
          <p:spPr bwMode="auto">
            <a:xfrm>
              <a:off x="7986086" y="6332853"/>
              <a:ext cx="37000" cy="39465"/>
            </a:xfrm>
            <a:custGeom>
              <a:avLst/>
              <a:gdLst/>
              <a:ahLst/>
              <a:cxnLst>
                <a:cxn ang="0">
                  <a:pos x="11" y="1"/>
                </a:cxn>
                <a:cxn ang="0">
                  <a:pos x="11" y="8"/>
                </a:cxn>
                <a:cxn ang="0">
                  <a:pos x="7" y="13"/>
                </a:cxn>
                <a:cxn ang="0">
                  <a:pos x="3" y="13"/>
                </a:cxn>
                <a:cxn ang="0">
                  <a:pos x="0" y="10"/>
                </a:cxn>
                <a:cxn ang="0">
                  <a:pos x="2" y="8"/>
                </a:cxn>
                <a:cxn ang="0">
                  <a:pos x="2" y="6"/>
                </a:cxn>
                <a:cxn ang="0">
                  <a:pos x="6" y="2"/>
                </a:cxn>
                <a:cxn ang="0">
                  <a:pos x="11" y="1"/>
                </a:cxn>
              </a:cxnLst>
              <a:rect l="0" t="0" r="r" b="b"/>
              <a:pathLst>
                <a:path w="13" h="14">
                  <a:moveTo>
                    <a:pt x="11" y="1"/>
                  </a:moveTo>
                  <a:cubicBezTo>
                    <a:pt x="13" y="2"/>
                    <a:pt x="11" y="7"/>
                    <a:pt x="11" y="8"/>
                  </a:cubicBezTo>
                  <a:cubicBezTo>
                    <a:pt x="10" y="10"/>
                    <a:pt x="8" y="13"/>
                    <a:pt x="7" y="13"/>
                  </a:cubicBezTo>
                  <a:cubicBezTo>
                    <a:pt x="6" y="14"/>
                    <a:pt x="4" y="13"/>
                    <a:pt x="3" y="13"/>
                  </a:cubicBezTo>
                  <a:cubicBezTo>
                    <a:pt x="2" y="12"/>
                    <a:pt x="0" y="11"/>
                    <a:pt x="0" y="10"/>
                  </a:cubicBezTo>
                  <a:cubicBezTo>
                    <a:pt x="0" y="10"/>
                    <a:pt x="2" y="9"/>
                    <a:pt x="2" y="8"/>
                  </a:cubicBezTo>
                  <a:cubicBezTo>
                    <a:pt x="2" y="8"/>
                    <a:pt x="2" y="7"/>
                    <a:pt x="2" y="6"/>
                  </a:cubicBezTo>
                  <a:cubicBezTo>
                    <a:pt x="3" y="5"/>
                    <a:pt x="5" y="3"/>
                    <a:pt x="6" y="2"/>
                  </a:cubicBezTo>
                  <a:cubicBezTo>
                    <a:pt x="7" y="2"/>
                    <a:pt x="10"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4" name="Freeform 80"/>
            <p:cNvSpPr>
              <a:spLocks/>
            </p:cNvSpPr>
            <p:nvPr/>
          </p:nvSpPr>
          <p:spPr bwMode="auto">
            <a:xfrm>
              <a:off x="8037886" y="6337786"/>
              <a:ext cx="41933" cy="54265"/>
            </a:xfrm>
            <a:custGeom>
              <a:avLst/>
              <a:gdLst/>
              <a:ahLst/>
              <a:cxnLst>
                <a:cxn ang="0">
                  <a:pos x="5" y="0"/>
                </a:cxn>
                <a:cxn ang="0">
                  <a:pos x="13" y="16"/>
                </a:cxn>
                <a:cxn ang="0">
                  <a:pos x="6" y="20"/>
                </a:cxn>
                <a:cxn ang="0">
                  <a:pos x="2" y="17"/>
                </a:cxn>
                <a:cxn ang="0">
                  <a:pos x="1" y="3"/>
                </a:cxn>
                <a:cxn ang="0">
                  <a:pos x="5" y="0"/>
                </a:cxn>
              </a:cxnLst>
              <a:rect l="0" t="0" r="r" b="b"/>
              <a:pathLst>
                <a:path w="15" h="20">
                  <a:moveTo>
                    <a:pt x="5" y="0"/>
                  </a:moveTo>
                  <a:cubicBezTo>
                    <a:pt x="9" y="1"/>
                    <a:pt x="15" y="11"/>
                    <a:pt x="13" y="16"/>
                  </a:cubicBezTo>
                  <a:cubicBezTo>
                    <a:pt x="13" y="18"/>
                    <a:pt x="8" y="20"/>
                    <a:pt x="6" y="20"/>
                  </a:cubicBezTo>
                  <a:cubicBezTo>
                    <a:pt x="4" y="20"/>
                    <a:pt x="2" y="18"/>
                    <a:pt x="2" y="17"/>
                  </a:cubicBezTo>
                  <a:cubicBezTo>
                    <a:pt x="0" y="14"/>
                    <a:pt x="0" y="6"/>
                    <a:pt x="1" y="3"/>
                  </a:cubicBezTo>
                  <a:cubicBezTo>
                    <a:pt x="2" y="2"/>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5" name="Freeform 81"/>
            <p:cNvSpPr>
              <a:spLocks/>
            </p:cNvSpPr>
            <p:nvPr/>
          </p:nvSpPr>
          <p:spPr bwMode="auto">
            <a:xfrm>
              <a:off x="8121750" y="6226789"/>
              <a:ext cx="71532" cy="120864"/>
            </a:xfrm>
            <a:custGeom>
              <a:avLst/>
              <a:gdLst/>
              <a:ahLst/>
              <a:cxnLst>
                <a:cxn ang="0">
                  <a:pos x="11" y="4"/>
                </a:cxn>
                <a:cxn ang="0">
                  <a:pos x="12" y="8"/>
                </a:cxn>
                <a:cxn ang="0">
                  <a:pos x="25" y="24"/>
                </a:cxn>
                <a:cxn ang="0">
                  <a:pos x="24" y="31"/>
                </a:cxn>
                <a:cxn ang="0">
                  <a:pos x="23" y="37"/>
                </a:cxn>
                <a:cxn ang="0">
                  <a:pos x="18" y="42"/>
                </a:cxn>
                <a:cxn ang="0">
                  <a:pos x="12" y="41"/>
                </a:cxn>
                <a:cxn ang="0">
                  <a:pos x="12" y="37"/>
                </a:cxn>
                <a:cxn ang="0">
                  <a:pos x="13" y="29"/>
                </a:cxn>
                <a:cxn ang="0">
                  <a:pos x="6" y="24"/>
                </a:cxn>
                <a:cxn ang="0">
                  <a:pos x="0" y="12"/>
                </a:cxn>
                <a:cxn ang="0">
                  <a:pos x="1" y="3"/>
                </a:cxn>
                <a:cxn ang="0">
                  <a:pos x="4" y="0"/>
                </a:cxn>
                <a:cxn ang="0">
                  <a:pos x="11" y="4"/>
                </a:cxn>
              </a:cxnLst>
              <a:rect l="0" t="0" r="r" b="b"/>
              <a:pathLst>
                <a:path w="25" h="43">
                  <a:moveTo>
                    <a:pt x="11" y="4"/>
                  </a:moveTo>
                  <a:cubicBezTo>
                    <a:pt x="12" y="5"/>
                    <a:pt x="12" y="7"/>
                    <a:pt x="12" y="8"/>
                  </a:cubicBezTo>
                  <a:cubicBezTo>
                    <a:pt x="15" y="13"/>
                    <a:pt x="24" y="19"/>
                    <a:pt x="25" y="24"/>
                  </a:cubicBezTo>
                  <a:cubicBezTo>
                    <a:pt x="25" y="26"/>
                    <a:pt x="24" y="29"/>
                    <a:pt x="24" y="31"/>
                  </a:cubicBezTo>
                  <a:cubicBezTo>
                    <a:pt x="23" y="32"/>
                    <a:pt x="24" y="35"/>
                    <a:pt x="23" y="37"/>
                  </a:cubicBezTo>
                  <a:cubicBezTo>
                    <a:pt x="23" y="38"/>
                    <a:pt x="20" y="41"/>
                    <a:pt x="18" y="42"/>
                  </a:cubicBezTo>
                  <a:cubicBezTo>
                    <a:pt x="17" y="43"/>
                    <a:pt x="13" y="42"/>
                    <a:pt x="12" y="41"/>
                  </a:cubicBezTo>
                  <a:cubicBezTo>
                    <a:pt x="11" y="40"/>
                    <a:pt x="12" y="38"/>
                    <a:pt x="12" y="37"/>
                  </a:cubicBezTo>
                  <a:cubicBezTo>
                    <a:pt x="12" y="35"/>
                    <a:pt x="14" y="31"/>
                    <a:pt x="13" y="29"/>
                  </a:cubicBezTo>
                  <a:cubicBezTo>
                    <a:pt x="12" y="27"/>
                    <a:pt x="8" y="26"/>
                    <a:pt x="6" y="24"/>
                  </a:cubicBezTo>
                  <a:cubicBezTo>
                    <a:pt x="4" y="21"/>
                    <a:pt x="1" y="15"/>
                    <a:pt x="0" y="12"/>
                  </a:cubicBezTo>
                  <a:cubicBezTo>
                    <a:pt x="0" y="10"/>
                    <a:pt x="0" y="5"/>
                    <a:pt x="1" y="3"/>
                  </a:cubicBezTo>
                  <a:cubicBezTo>
                    <a:pt x="2" y="2"/>
                    <a:pt x="3" y="0"/>
                    <a:pt x="4" y="0"/>
                  </a:cubicBezTo>
                  <a:cubicBezTo>
                    <a:pt x="6" y="0"/>
                    <a:pt x="10" y="3"/>
                    <a:pt x="11"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6" name="Freeform 82"/>
            <p:cNvSpPr>
              <a:spLocks/>
            </p:cNvSpPr>
            <p:nvPr/>
          </p:nvSpPr>
          <p:spPr bwMode="auto">
            <a:xfrm>
              <a:off x="8097084" y="6387118"/>
              <a:ext cx="64131" cy="64131"/>
            </a:xfrm>
            <a:custGeom>
              <a:avLst/>
              <a:gdLst/>
              <a:ahLst/>
              <a:cxnLst>
                <a:cxn ang="0">
                  <a:pos x="15" y="1"/>
                </a:cxn>
                <a:cxn ang="0">
                  <a:pos x="23" y="6"/>
                </a:cxn>
                <a:cxn ang="0">
                  <a:pos x="20" y="11"/>
                </a:cxn>
                <a:cxn ang="0">
                  <a:pos x="12" y="13"/>
                </a:cxn>
                <a:cxn ang="0">
                  <a:pos x="6" y="23"/>
                </a:cxn>
                <a:cxn ang="0">
                  <a:pos x="0" y="21"/>
                </a:cxn>
                <a:cxn ang="0">
                  <a:pos x="1" y="9"/>
                </a:cxn>
                <a:cxn ang="0">
                  <a:pos x="3" y="2"/>
                </a:cxn>
                <a:cxn ang="0">
                  <a:pos x="15" y="1"/>
                </a:cxn>
              </a:cxnLst>
              <a:rect l="0" t="0" r="r" b="b"/>
              <a:pathLst>
                <a:path w="23" h="23">
                  <a:moveTo>
                    <a:pt x="15" y="1"/>
                  </a:moveTo>
                  <a:cubicBezTo>
                    <a:pt x="18" y="2"/>
                    <a:pt x="22" y="4"/>
                    <a:pt x="23" y="6"/>
                  </a:cubicBezTo>
                  <a:cubicBezTo>
                    <a:pt x="23" y="7"/>
                    <a:pt x="21" y="10"/>
                    <a:pt x="20" y="11"/>
                  </a:cubicBezTo>
                  <a:cubicBezTo>
                    <a:pt x="18" y="12"/>
                    <a:pt x="14" y="12"/>
                    <a:pt x="12" y="13"/>
                  </a:cubicBezTo>
                  <a:cubicBezTo>
                    <a:pt x="10" y="15"/>
                    <a:pt x="8" y="22"/>
                    <a:pt x="6" y="23"/>
                  </a:cubicBezTo>
                  <a:cubicBezTo>
                    <a:pt x="4" y="23"/>
                    <a:pt x="0" y="21"/>
                    <a:pt x="0" y="21"/>
                  </a:cubicBezTo>
                  <a:cubicBezTo>
                    <a:pt x="0" y="21"/>
                    <a:pt x="1" y="12"/>
                    <a:pt x="1" y="9"/>
                  </a:cubicBezTo>
                  <a:cubicBezTo>
                    <a:pt x="2" y="7"/>
                    <a:pt x="2" y="3"/>
                    <a:pt x="3" y="2"/>
                  </a:cubicBezTo>
                  <a:cubicBezTo>
                    <a:pt x="5" y="0"/>
                    <a:pt x="12" y="1"/>
                    <a:pt x="15"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7" name="Freeform 83"/>
            <p:cNvSpPr>
              <a:spLocks/>
            </p:cNvSpPr>
            <p:nvPr/>
          </p:nvSpPr>
          <p:spPr bwMode="auto">
            <a:xfrm>
              <a:off x="8079817" y="6283521"/>
              <a:ext cx="41933" cy="39465"/>
            </a:xfrm>
            <a:custGeom>
              <a:avLst/>
              <a:gdLst/>
              <a:ahLst/>
              <a:cxnLst>
                <a:cxn ang="0">
                  <a:pos x="13" y="4"/>
                </a:cxn>
                <a:cxn ang="0">
                  <a:pos x="14" y="8"/>
                </a:cxn>
                <a:cxn ang="0">
                  <a:pos x="14" y="12"/>
                </a:cxn>
                <a:cxn ang="0">
                  <a:pos x="7" y="14"/>
                </a:cxn>
                <a:cxn ang="0">
                  <a:pos x="1" y="9"/>
                </a:cxn>
                <a:cxn ang="0">
                  <a:pos x="1" y="4"/>
                </a:cxn>
                <a:cxn ang="0">
                  <a:pos x="3" y="1"/>
                </a:cxn>
                <a:cxn ang="0">
                  <a:pos x="13" y="4"/>
                </a:cxn>
              </a:cxnLst>
              <a:rect l="0" t="0" r="r" b="b"/>
              <a:pathLst>
                <a:path w="15" h="14">
                  <a:moveTo>
                    <a:pt x="13" y="4"/>
                  </a:moveTo>
                  <a:cubicBezTo>
                    <a:pt x="13" y="5"/>
                    <a:pt x="13" y="7"/>
                    <a:pt x="14" y="8"/>
                  </a:cubicBezTo>
                  <a:cubicBezTo>
                    <a:pt x="14" y="9"/>
                    <a:pt x="15" y="11"/>
                    <a:pt x="14" y="12"/>
                  </a:cubicBezTo>
                  <a:cubicBezTo>
                    <a:pt x="13" y="14"/>
                    <a:pt x="9" y="14"/>
                    <a:pt x="7" y="14"/>
                  </a:cubicBezTo>
                  <a:cubicBezTo>
                    <a:pt x="5" y="14"/>
                    <a:pt x="1" y="11"/>
                    <a:pt x="1" y="9"/>
                  </a:cubicBezTo>
                  <a:cubicBezTo>
                    <a:pt x="0" y="8"/>
                    <a:pt x="1" y="5"/>
                    <a:pt x="1" y="4"/>
                  </a:cubicBezTo>
                  <a:cubicBezTo>
                    <a:pt x="2" y="4"/>
                    <a:pt x="2" y="2"/>
                    <a:pt x="3" y="1"/>
                  </a:cubicBezTo>
                  <a:cubicBezTo>
                    <a:pt x="5" y="0"/>
                    <a:pt x="11" y="2"/>
                    <a:pt x="13"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8" name="Freeform 84"/>
            <p:cNvSpPr>
              <a:spLocks/>
            </p:cNvSpPr>
            <p:nvPr/>
          </p:nvSpPr>
          <p:spPr bwMode="auto">
            <a:xfrm>
              <a:off x="8126683" y="6429049"/>
              <a:ext cx="56732" cy="37000"/>
            </a:xfrm>
            <a:custGeom>
              <a:avLst/>
              <a:gdLst/>
              <a:ahLst/>
              <a:cxnLst>
                <a:cxn ang="0">
                  <a:pos x="20" y="7"/>
                </a:cxn>
                <a:cxn ang="0">
                  <a:pos x="19" y="10"/>
                </a:cxn>
                <a:cxn ang="0">
                  <a:pos x="2" y="11"/>
                </a:cxn>
                <a:cxn ang="0">
                  <a:pos x="0" y="7"/>
                </a:cxn>
                <a:cxn ang="0">
                  <a:pos x="6" y="0"/>
                </a:cxn>
                <a:cxn ang="0">
                  <a:pos x="20" y="7"/>
                </a:cxn>
              </a:cxnLst>
              <a:rect l="0" t="0" r="r" b="b"/>
              <a:pathLst>
                <a:path w="20" h="13">
                  <a:moveTo>
                    <a:pt x="20" y="7"/>
                  </a:moveTo>
                  <a:cubicBezTo>
                    <a:pt x="20" y="7"/>
                    <a:pt x="20" y="10"/>
                    <a:pt x="19" y="10"/>
                  </a:cubicBezTo>
                  <a:cubicBezTo>
                    <a:pt x="16" y="13"/>
                    <a:pt x="6" y="13"/>
                    <a:pt x="2" y="11"/>
                  </a:cubicBezTo>
                  <a:cubicBezTo>
                    <a:pt x="1" y="10"/>
                    <a:pt x="0" y="8"/>
                    <a:pt x="0" y="7"/>
                  </a:cubicBezTo>
                  <a:cubicBezTo>
                    <a:pt x="0" y="5"/>
                    <a:pt x="4" y="1"/>
                    <a:pt x="6" y="0"/>
                  </a:cubicBezTo>
                  <a:cubicBezTo>
                    <a:pt x="10" y="0"/>
                    <a:pt x="19" y="3"/>
                    <a:pt x="20"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9" name="Freeform 85"/>
            <p:cNvSpPr>
              <a:spLocks/>
            </p:cNvSpPr>
            <p:nvPr/>
          </p:nvSpPr>
          <p:spPr bwMode="auto">
            <a:xfrm>
              <a:off x="8168614" y="6392051"/>
              <a:ext cx="46866" cy="44399"/>
            </a:xfrm>
            <a:custGeom>
              <a:avLst/>
              <a:gdLst/>
              <a:ahLst/>
              <a:cxnLst>
                <a:cxn ang="0">
                  <a:pos x="16" y="2"/>
                </a:cxn>
                <a:cxn ang="0">
                  <a:pos x="12" y="11"/>
                </a:cxn>
                <a:cxn ang="0">
                  <a:pos x="2" y="13"/>
                </a:cxn>
                <a:cxn ang="0">
                  <a:pos x="1" y="6"/>
                </a:cxn>
                <a:cxn ang="0">
                  <a:pos x="12" y="0"/>
                </a:cxn>
                <a:cxn ang="0">
                  <a:pos x="16" y="2"/>
                </a:cxn>
              </a:cxnLst>
              <a:rect l="0" t="0" r="r" b="b"/>
              <a:pathLst>
                <a:path w="16" h="15">
                  <a:moveTo>
                    <a:pt x="16" y="2"/>
                  </a:moveTo>
                  <a:cubicBezTo>
                    <a:pt x="16" y="4"/>
                    <a:pt x="14" y="10"/>
                    <a:pt x="12" y="11"/>
                  </a:cubicBezTo>
                  <a:cubicBezTo>
                    <a:pt x="10" y="13"/>
                    <a:pt x="4" y="15"/>
                    <a:pt x="2" y="13"/>
                  </a:cubicBezTo>
                  <a:cubicBezTo>
                    <a:pt x="0" y="12"/>
                    <a:pt x="0" y="7"/>
                    <a:pt x="1" y="6"/>
                  </a:cubicBezTo>
                  <a:cubicBezTo>
                    <a:pt x="3" y="3"/>
                    <a:pt x="9" y="0"/>
                    <a:pt x="12" y="0"/>
                  </a:cubicBezTo>
                  <a:cubicBezTo>
                    <a:pt x="13" y="0"/>
                    <a:pt x="15" y="1"/>
                    <a:pt x="16"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0" name="Freeform 86"/>
            <p:cNvSpPr>
              <a:spLocks/>
            </p:cNvSpPr>
            <p:nvPr/>
          </p:nvSpPr>
          <p:spPr bwMode="auto">
            <a:xfrm>
              <a:off x="8213013" y="6310653"/>
              <a:ext cx="115931" cy="98664"/>
            </a:xfrm>
            <a:custGeom>
              <a:avLst/>
              <a:gdLst/>
              <a:ahLst/>
              <a:cxnLst>
                <a:cxn ang="0">
                  <a:pos x="40" y="1"/>
                </a:cxn>
                <a:cxn ang="0">
                  <a:pos x="40" y="5"/>
                </a:cxn>
                <a:cxn ang="0">
                  <a:pos x="23" y="22"/>
                </a:cxn>
                <a:cxn ang="0">
                  <a:pos x="14" y="35"/>
                </a:cxn>
                <a:cxn ang="0">
                  <a:pos x="9" y="30"/>
                </a:cxn>
                <a:cxn ang="0">
                  <a:pos x="10" y="23"/>
                </a:cxn>
                <a:cxn ang="0">
                  <a:pos x="2" y="21"/>
                </a:cxn>
                <a:cxn ang="0">
                  <a:pos x="0" y="15"/>
                </a:cxn>
                <a:cxn ang="0">
                  <a:pos x="5" y="5"/>
                </a:cxn>
                <a:cxn ang="0">
                  <a:pos x="14" y="7"/>
                </a:cxn>
                <a:cxn ang="0">
                  <a:pos x="21" y="8"/>
                </a:cxn>
                <a:cxn ang="0">
                  <a:pos x="40" y="1"/>
                </a:cxn>
              </a:cxnLst>
              <a:rect l="0" t="0" r="r" b="b"/>
              <a:pathLst>
                <a:path w="41" h="35">
                  <a:moveTo>
                    <a:pt x="40" y="1"/>
                  </a:moveTo>
                  <a:cubicBezTo>
                    <a:pt x="41" y="2"/>
                    <a:pt x="40" y="4"/>
                    <a:pt x="40" y="5"/>
                  </a:cubicBezTo>
                  <a:cubicBezTo>
                    <a:pt x="40" y="15"/>
                    <a:pt x="31" y="18"/>
                    <a:pt x="23" y="22"/>
                  </a:cubicBezTo>
                  <a:cubicBezTo>
                    <a:pt x="22" y="23"/>
                    <a:pt x="16" y="35"/>
                    <a:pt x="14" y="35"/>
                  </a:cubicBezTo>
                  <a:cubicBezTo>
                    <a:pt x="12" y="34"/>
                    <a:pt x="10" y="31"/>
                    <a:pt x="9" y="30"/>
                  </a:cubicBezTo>
                  <a:cubicBezTo>
                    <a:pt x="9" y="28"/>
                    <a:pt x="11" y="25"/>
                    <a:pt x="10" y="23"/>
                  </a:cubicBezTo>
                  <a:cubicBezTo>
                    <a:pt x="9" y="22"/>
                    <a:pt x="4" y="23"/>
                    <a:pt x="2" y="21"/>
                  </a:cubicBezTo>
                  <a:cubicBezTo>
                    <a:pt x="1" y="20"/>
                    <a:pt x="0" y="17"/>
                    <a:pt x="0" y="15"/>
                  </a:cubicBezTo>
                  <a:cubicBezTo>
                    <a:pt x="1" y="12"/>
                    <a:pt x="3" y="6"/>
                    <a:pt x="5" y="5"/>
                  </a:cubicBezTo>
                  <a:cubicBezTo>
                    <a:pt x="7" y="4"/>
                    <a:pt x="11" y="7"/>
                    <a:pt x="14" y="7"/>
                  </a:cubicBezTo>
                  <a:cubicBezTo>
                    <a:pt x="15" y="7"/>
                    <a:pt x="19" y="9"/>
                    <a:pt x="21" y="8"/>
                  </a:cubicBezTo>
                  <a:cubicBezTo>
                    <a:pt x="26" y="7"/>
                    <a:pt x="38" y="0"/>
                    <a:pt x="40"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1" name="Freeform 87"/>
            <p:cNvSpPr>
              <a:spLocks/>
            </p:cNvSpPr>
            <p:nvPr/>
          </p:nvSpPr>
          <p:spPr bwMode="auto">
            <a:xfrm>
              <a:off x="8242612" y="6421650"/>
              <a:ext cx="56732" cy="44399"/>
            </a:xfrm>
            <a:custGeom>
              <a:avLst/>
              <a:gdLst/>
              <a:ahLst/>
              <a:cxnLst>
                <a:cxn ang="0">
                  <a:pos x="19" y="2"/>
                </a:cxn>
                <a:cxn ang="0">
                  <a:pos x="13" y="11"/>
                </a:cxn>
                <a:cxn ang="0">
                  <a:pos x="12" y="10"/>
                </a:cxn>
                <a:cxn ang="0">
                  <a:pos x="9" y="15"/>
                </a:cxn>
                <a:cxn ang="0">
                  <a:pos x="3" y="15"/>
                </a:cxn>
                <a:cxn ang="0">
                  <a:pos x="0" y="12"/>
                </a:cxn>
                <a:cxn ang="0">
                  <a:pos x="9" y="1"/>
                </a:cxn>
                <a:cxn ang="0">
                  <a:pos x="15" y="0"/>
                </a:cxn>
                <a:cxn ang="0">
                  <a:pos x="19" y="2"/>
                </a:cxn>
              </a:cxnLst>
              <a:rect l="0" t="0" r="r" b="b"/>
              <a:pathLst>
                <a:path w="20" h="16">
                  <a:moveTo>
                    <a:pt x="19" y="2"/>
                  </a:moveTo>
                  <a:cubicBezTo>
                    <a:pt x="20" y="5"/>
                    <a:pt x="16" y="10"/>
                    <a:pt x="13" y="11"/>
                  </a:cubicBezTo>
                  <a:cubicBezTo>
                    <a:pt x="13" y="11"/>
                    <a:pt x="13" y="10"/>
                    <a:pt x="12" y="10"/>
                  </a:cubicBezTo>
                  <a:cubicBezTo>
                    <a:pt x="11" y="11"/>
                    <a:pt x="10" y="14"/>
                    <a:pt x="9" y="15"/>
                  </a:cubicBezTo>
                  <a:cubicBezTo>
                    <a:pt x="7" y="16"/>
                    <a:pt x="5" y="16"/>
                    <a:pt x="3" y="15"/>
                  </a:cubicBezTo>
                  <a:cubicBezTo>
                    <a:pt x="2" y="15"/>
                    <a:pt x="0" y="13"/>
                    <a:pt x="0" y="12"/>
                  </a:cubicBezTo>
                  <a:cubicBezTo>
                    <a:pt x="0" y="8"/>
                    <a:pt x="6" y="2"/>
                    <a:pt x="9" y="1"/>
                  </a:cubicBezTo>
                  <a:cubicBezTo>
                    <a:pt x="10" y="0"/>
                    <a:pt x="13" y="0"/>
                    <a:pt x="15" y="0"/>
                  </a:cubicBezTo>
                  <a:cubicBezTo>
                    <a:pt x="16" y="0"/>
                    <a:pt x="19" y="1"/>
                    <a:pt x="19"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2" name="Freeform 88"/>
            <p:cNvSpPr>
              <a:spLocks/>
            </p:cNvSpPr>
            <p:nvPr/>
          </p:nvSpPr>
          <p:spPr bwMode="auto">
            <a:xfrm>
              <a:off x="8284545" y="6372318"/>
              <a:ext cx="165262" cy="157862"/>
            </a:xfrm>
            <a:custGeom>
              <a:avLst/>
              <a:gdLst/>
              <a:ahLst/>
              <a:cxnLst>
                <a:cxn ang="0">
                  <a:pos x="52" y="4"/>
                </a:cxn>
                <a:cxn ang="0">
                  <a:pos x="51" y="15"/>
                </a:cxn>
                <a:cxn ang="0">
                  <a:pos x="58" y="28"/>
                </a:cxn>
                <a:cxn ang="0">
                  <a:pos x="48" y="40"/>
                </a:cxn>
                <a:cxn ang="0">
                  <a:pos x="48" y="47"/>
                </a:cxn>
                <a:cxn ang="0">
                  <a:pos x="44" y="53"/>
                </a:cxn>
                <a:cxn ang="0">
                  <a:pos x="35" y="55"/>
                </a:cxn>
                <a:cxn ang="0">
                  <a:pos x="24" y="51"/>
                </a:cxn>
                <a:cxn ang="0">
                  <a:pos x="18" y="55"/>
                </a:cxn>
                <a:cxn ang="0">
                  <a:pos x="7" y="55"/>
                </a:cxn>
                <a:cxn ang="0">
                  <a:pos x="1" y="47"/>
                </a:cxn>
                <a:cxn ang="0">
                  <a:pos x="3" y="37"/>
                </a:cxn>
                <a:cxn ang="0">
                  <a:pos x="14" y="27"/>
                </a:cxn>
                <a:cxn ang="0">
                  <a:pos x="13" y="23"/>
                </a:cxn>
                <a:cxn ang="0">
                  <a:pos x="9" y="18"/>
                </a:cxn>
                <a:cxn ang="0">
                  <a:pos x="13" y="14"/>
                </a:cxn>
                <a:cxn ang="0">
                  <a:pos x="13" y="10"/>
                </a:cxn>
                <a:cxn ang="0">
                  <a:pos x="16" y="7"/>
                </a:cxn>
                <a:cxn ang="0">
                  <a:pos x="22" y="11"/>
                </a:cxn>
                <a:cxn ang="0">
                  <a:pos x="52" y="4"/>
                </a:cxn>
              </a:cxnLst>
              <a:rect l="0" t="0" r="r" b="b"/>
              <a:pathLst>
                <a:path w="58" h="56">
                  <a:moveTo>
                    <a:pt x="52" y="4"/>
                  </a:moveTo>
                  <a:cubicBezTo>
                    <a:pt x="54" y="8"/>
                    <a:pt x="52" y="11"/>
                    <a:pt x="51" y="15"/>
                  </a:cubicBezTo>
                  <a:cubicBezTo>
                    <a:pt x="51" y="19"/>
                    <a:pt x="58" y="25"/>
                    <a:pt x="58" y="28"/>
                  </a:cubicBezTo>
                  <a:cubicBezTo>
                    <a:pt x="57" y="32"/>
                    <a:pt x="49" y="37"/>
                    <a:pt x="48" y="40"/>
                  </a:cubicBezTo>
                  <a:cubicBezTo>
                    <a:pt x="47" y="42"/>
                    <a:pt x="48" y="45"/>
                    <a:pt x="48" y="47"/>
                  </a:cubicBezTo>
                  <a:cubicBezTo>
                    <a:pt x="48" y="49"/>
                    <a:pt x="46" y="52"/>
                    <a:pt x="44" y="53"/>
                  </a:cubicBezTo>
                  <a:cubicBezTo>
                    <a:pt x="42" y="54"/>
                    <a:pt x="38" y="55"/>
                    <a:pt x="35" y="55"/>
                  </a:cubicBezTo>
                  <a:cubicBezTo>
                    <a:pt x="32" y="54"/>
                    <a:pt x="27" y="50"/>
                    <a:pt x="24" y="51"/>
                  </a:cubicBezTo>
                  <a:cubicBezTo>
                    <a:pt x="22" y="51"/>
                    <a:pt x="20" y="55"/>
                    <a:pt x="18" y="55"/>
                  </a:cubicBezTo>
                  <a:cubicBezTo>
                    <a:pt x="15" y="56"/>
                    <a:pt x="9" y="56"/>
                    <a:pt x="7" y="55"/>
                  </a:cubicBezTo>
                  <a:cubicBezTo>
                    <a:pt x="5" y="54"/>
                    <a:pt x="1" y="49"/>
                    <a:pt x="1" y="47"/>
                  </a:cubicBezTo>
                  <a:cubicBezTo>
                    <a:pt x="0" y="44"/>
                    <a:pt x="1" y="39"/>
                    <a:pt x="3" y="37"/>
                  </a:cubicBezTo>
                  <a:cubicBezTo>
                    <a:pt x="4" y="34"/>
                    <a:pt x="13" y="31"/>
                    <a:pt x="14" y="27"/>
                  </a:cubicBezTo>
                  <a:cubicBezTo>
                    <a:pt x="14" y="26"/>
                    <a:pt x="14" y="24"/>
                    <a:pt x="13" y="23"/>
                  </a:cubicBezTo>
                  <a:cubicBezTo>
                    <a:pt x="12" y="21"/>
                    <a:pt x="9" y="19"/>
                    <a:pt x="9" y="18"/>
                  </a:cubicBezTo>
                  <a:cubicBezTo>
                    <a:pt x="9" y="16"/>
                    <a:pt x="12" y="15"/>
                    <a:pt x="13" y="14"/>
                  </a:cubicBezTo>
                  <a:cubicBezTo>
                    <a:pt x="13" y="13"/>
                    <a:pt x="12" y="11"/>
                    <a:pt x="13" y="10"/>
                  </a:cubicBezTo>
                  <a:cubicBezTo>
                    <a:pt x="13" y="9"/>
                    <a:pt x="14" y="7"/>
                    <a:pt x="16" y="7"/>
                  </a:cubicBezTo>
                  <a:cubicBezTo>
                    <a:pt x="17" y="6"/>
                    <a:pt x="20" y="11"/>
                    <a:pt x="22" y="11"/>
                  </a:cubicBezTo>
                  <a:cubicBezTo>
                    <a:pt x="32" y="12"/>
                    <a:pt x="49" y="0"/>
                    <a:pt x="52"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3" name="Freeform 89"/>
            <p:cNvSpPr>
              <a:spLocks/>
            </p:cNvSpPr>
            <p:nvPr/>
          </p:nvSpPr>
          <p:spPr bwMode="auto">
            <a:xfrm>
              <a:off x="8331409" y="6540046"/>
              <a:ext cx="44399" cy="37000"/>
            </a:xfrm>
            <a:custGeom>
              <a:avLst/>
              <a:gdLst/>
              <a:ahLst/>
              <a:cxnLst>
                <a:cxn ang="0">
                  <a:pos x="16" y="9"/>
                </a:cxn>
                <a:cxn ang="0">
                  <a:pos x="14" y="12"/>
                </a:cxn>
                <a:cxn ang="0">
                  <a:pos x="4" y="11"/>
                </a:cxn>
                <a:cxn ang="0">
                  <a:pos x="0" y="3"/>
                </a:cxn>
                <a:cxn ang="0">
                  <a:pos x="3" y="0"/>
                </a:cxn>
                <a:cxn ang="0">
                  <a:pos x="11" y="1"/>
                </a:cxn>
                <a:cxn ang="0">
                  <a:pos x="16" y="9"/>
                </a:cxn>
              </a:cxnLst>
              <a:rect l="0" t="0" r="r" b="b"/>
              <a:pathLst>
                <a:path w="16" h="13">
                  <a:moveTo>
                    <a:pt x="16" y="9"/>
                  </a:moveTo>
                  <a:cubicBezTo>
                    <a:pt x="16" y="10"/>
                    <a:pt x="15" y="12"/>
                    <a:pt x="14" y="12"/>
                  </a:cubicBezTo>
                  <a:cubicBezTo>
                    <a:pt x="12" y="13"/>
                    <a:pt x="6" y="12"/>
                    <a:pt x="4" y="11"/>
                  </a:cubicBezTo>
                  <a:cubicBezTo>
                    <a:pt x="2" y="9"/>
                    <a:pt x="0" y="5"/>
                    <a:pt x="0" y="3"/>
                  </a:cubicBezTo>
                  <a:cubicBezTo>
                    <a:pt x="0" y="2"/>
                    <a:pt x="2" y="1"/>
                    <a:pt x="3" y="0"/>
                  </a:cubicBezTo>
                  <a:cubicBezTo>
                    <a:pt x="5" y="0"/>
                    <a:pt x="9" y="0"/>
                    <a:pt x="11" y="1"/>
                  </a:cubicBezTo>
                  <a:cubicBezTo>
                    <a:pt x="13" y="2"/>
                    <a:pt x="16" y="6"/>
                    <a:pt x="16" y="9"/>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4" name="Freeform 90"/>
            <p:cNvSpPr>
              <a:spLocks/>
            </p:cNvSpPr>
            <p:nvPr/>
          </p:nvSpPr>
          <p:spPr bwMode="auto">
            <a:xfrm>
              <a:off x="8277144" y="6535113"/>
              <a:ext cx="34532" cy="39465"/>
            </a:xfrm>
            <a:custGeom>
              <a:avLst/>
              <a:gdLst/>
              <a:ahLst/>
              <a:cxnLst>
                <a:cxn ang="0">
                  <a:pos x="11" y="8"/>
                </a:cxn>
                <a:cxn ang="0">
                  <a:pos x="10" y="13"/>
                </a:cxn>
                <a:cxn ang="0">
                  <a:pos x="2" y="13"/>
                </a:cxn>
                <a:cxn ang="0">
                  <a:pos x="1" y="5"/>
                </a:cxn>
                <a:cxn ang="0">
                  <a:pos x="3" y="3"/>
                </a:cxn>
                <a:cxn ang="0">
                  <a:pos x="4" y="2"/>
                </a:cxn>
                <a:cxn ang="0">
                  <a:pos x="6" y="0"/>
                </a:cxn>
                <a:cxn ang="0">
                  <a:pos x="11" y="3"/>
                </a:cxn>
                <a:cxn ang="0">
                  <a:pos x="11" y="8"/>
                </a:cxn>
              </a:cxnLst>
              <a:rect l="0" t="0" r="r" b="b"/>
              <a:pathLst>
                <a:path w="12" h="14">
                  <a:moveTo>
                    <a:pt x="11" y="8"/>
                  </a:moveTo>
                  <a:cubicBezTo>
                    <a:pt x="11" y="9"/>
                    <a:pt x="11" y="12"/>
                    <a:pt x="10" y="13"/>
                  </a:cubicBezTo>
                  <a:cubicBezTo>
                    <a:pt x="9" y="14"/>
                    <a:pt x="4" y="14"/>
                    <a:pt x="2" y="13"/>
                  </a:cubicBezTo>
                  <a:cubicBezTo>
                    <a:pt x="1" y="12"/>
                    <a:pt x="0" y="7"/>
                    <a:pt x="1" y="5"/>
                  </a:cubicBezTo>
                  <a:cubicBezTo>
                    <a:pt x="1" y="4"/>
                    <a:pt x="3" y="3"/>
                    <a:pt x="3" y="3"/>
                  </a:cubicBezTo>
                  <a:cubicBezTo>
                    <a:pt x="3" y="2"/>
                    <a:pt x="4" y="2"/>
                    <a:pt x="4" y="2"/>
                  </a:cubicBezTo>
                  <a:cubicBezTo>
                    <a:pt x="5" y="2"/>
                    <a:pt x="5" y="0"/>
                    <a:pt x="6" y="0"/>
                  </a:cubicBezTo>
                  <a:cubicBezTo>
                    <a:pt x="8" y="0"/>
                    <a:pt x="10" y="2"/>
                    <a:pt x="11" y="3"/>
                  </a:cubicBezTo>
                  <a:cubicBezTo>
                    <a:pt x="12" y="4"/>
                    <a:pt x="11" y="7"/>
                    <a:pt x="11"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5" name="Freeform 91"/>
            <p:cNvSpPr>
              <a:spLocks/>
            </p:cNvSpPr>
            <p:nvPr/>
          </p:nvSpPr>
          <p:spPr bwMode="auto">
            <a:xfrm>
              <a:off x="8287011" y="6589378"/>
              <a:ext cx="54265" cy="39465"/>
            </a:xfrm>
            <a:custGeom>
              <a:avLst/>
              <a:gdLst/>
              <a:ahLst/>
              <a:cxnLst>
                <a:cxn ang="0">
                  <a:pos x="17" y="8"/>
                </a:cxn>
                <a:cxn ang="0">
                  <a:pos x="9" y="14"/>
                </a:cxn>
                <a:cxn ang="0">
                  <a:pos x="1" y="11"/>
                </a:cxn>
                <a:cxn ang="0">
                  <a:pos x="9" y="1"/>
                </a:cxn>
                <a:cxn ang="0">
                  <a:pos x="17" y="1"/>
                </a:cxn>
                <a:cxn ang="0">
                  <a:pos x="17" y="8"/>
                </a:cxn>
              </a:cxnLst>
              <a:rect l="0" t="0" r="r" b="b"/>
              <a:pathLst>
                <a:path w="19" h="14">
                  <a:moveTo>
                    <a:pt x="17" y="8"/>
                  </a:moveTo>
                  <a:cubicBezTo>
                    <a:pt x="16" y="10"/>
                    <a:pt x="12" y="14"/>
                    <a:pt x="9" y="14"/>
                  </a:cubicBezTo>
                  <a:cubicBezTo>
                    <a:pt x="7" y="14"/>
                    <a:pt x="1" y="13"/>
                    <a:pt x="1" y="11"/>
                  </a:cubicBezTo>
                  <a:cubicBezTo>
                    <a:pt x="0" y="8"/>
                    <a:pt x="6" y="3"/>
                    <a:pt x="9" y="1"/>
                  </a:cubicBezTo>
                  <a:cubicBezTo>
                    <a:pt x="11" y="0"/>
                    <a:pt x="16" y="0"/>
                    <a:pt x="17" y="1"/>
                  </a:cubicBezTo>
                  <a:cubicBezTo>
                    <a:pt x="19" y="3"/>
                    <a:pt x="18" y="6"/>
                    <a:pt x="17"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6" name="Freeform 92"/>
            <p:cNvSpPr>
              <a:spLocks/>
            </p:cNvSpPr>
            <p:nvPr/>
          </p:nvSpPr>
          <p:spPr bwMode="auto">
            <a:xfrm>
              <a:off x="8449806" y="6461115"/>
              <a:ext cx="29599" cy="27133"/>
            </a:xfrm>
            <a:custGeom>
              <a:avLst/>
              <a:gdLst/>
              <a:ahLst/>
              <a:cxnLst>
                <a:cxn ang="0">
                  <a:pos x="8" y="8"/>
                </a:cxn>
                <a:cxn ang="0">
                  <a:pos x="2" y="9"/>
                </a:cxn>
                <a:cxn ang="0">
                  <a:pos x="0" y="6"/>
                </a:cxn>
                <a:cxn ang="0">
                  <a:pos x="5" y="0"/>
                </a:cxn>
                <a:cxn ang="0">
                  <a:pos x="10" y="2"/>
                </a:cxn>
                <a:cxn ang="0">
                  <a:pos x="8" y="8"/>
                </a:cxn>
              </a:cxnLst>
              <a:rect l="0" t="0" r="r" b="b"/>
              <a:pathLst>
                <a:path w="11" h="10">
                  <a:moveTo>
                    <a:pt x="8" y="8"/>
                  </a:moveTo>
                  <a:cubicBezTo>
                    <a:pt x="6" y="9"/>
                    <a:pt x="3" y="10"/>
                    <a:pt x="2" y="9"/>
                  </a:cubicBezTo>
                  <a:cubicBezTo>
                    <a:pt x="1" y="8"/>
                    <a:pt x="0" y="7"/>
                    <a:pt x="0" y="6"/>
                  </a:cubicBezTo>
                  <a:cubicBezTo>
                    <a:pt x="0" y="4"/>
                    <a:pt x="3" y="1"/>
                    <a:pt x="5" y="0"/>
                  </a:cubicBezTo>
                  <a:cubicBezTo>
                    <a:pt x="6" y="0"/>
                    <a:pt x="9" y="1"/>
                    <a:pt x="10" y="2"/>
                  </a:cubicBezTo>
                  <a:cubicBezTo>
                    <a:pt x="11" y="3"/>
                    <a:pt x="9" y="7"/>
                    <a:pt x="8"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7" name="Freeform 93"/>
            <p:cNvSpPr>
              <a:spLocks/>
            </p:cNvSpPr>
            <p:nvPr/>
          </p:nvSpPr>
          <p:spPr bwMode="auto">
            <a:xfrm>
              <a:off x="8430073" y="6490714"/>
              <a:ext cx="39465" cy="44399"/>
            </a:xfrm>
            <a:custGeom>
              <a:avLst/>
              <a:gdLst/>
              <a:ahLst/>
              <a:cxnLst>
                <a:cxn ang="0">
                  <a:pos x="4" y="15"/>
                </a:cxn>
                <a:cxn ang="0">
                  <a:pos x="1" y="7"/>
                </a:cxn>
                <a:cxn ang="0">
                  <a:pos x="7" y="1"/>
                </a:cxn>
                <a:cxn ang="0">
                  <a:pos x="13" y="9"/>
                </a:cxn>
                <a:cxn ang="0">
                  <a:pos x="9" y="12"/>
                </a:cxn>
                <a:cxn ang="0">
                  <a:pos x="4" y="15"/>
                </a:cxn>
              </a:cxnLst>
              <a:rect l="0" t="0" r="r" b="b"/>
              <a:pathLst>
                <a:path w="14" h="15">
                  <a:moveTo>
                    <a:pt x="4" y="15"/>
                  </a:moveTo>
                  <a:cubicBezTo>
                    <a:pt x="2" y="14"/>
                    <a:pt x="0" y="9"/>
                    <a:pt x="1" y="7"/>
                  </a:cubicBezTo>
                  <a:cubicBezTo>
                    <a:pt x="1" y="4"/>
                    <a:pt x="5" y="0"/>
                    <a:pt x="7" y="1"/>
                  </a:cubicBezTo>
                  <a:cubicBezTo>
                    <a:pt x="10" y="1"/>
                    <a:pt x="14" y="7"/>
                    <a:pt x="13" y="9"/>
                  </a:cubicBezTo>
                  <a:cubicBezTo>
                    <a:pt x="13" y="10"/>
                    <a:pt x="10" y="11"/>
                    <a:pt x="9" y="12"/>
                  </a:cubicBezTo>
                  <a:cubicBezTo>
                    <a:pt x="8" y="13"/>
                    <a:pt x="5" y="15"/>
                    <a:pt x="4" y="1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aphicFrame>
        <p:nvGraphicFramePr>
          <p:cNvPr id="139" name="Chart 138"/>
          <p:cNvGraphicFramePr/>
          <p:nvPr/>
        </p:nvGraphicFramePr>
        <p:xfrm>
          <a:off x="552707" y="5176905"/>
          <a:ext cx="1511539" cy="15998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0" name="Chart 139"/>
          <p:cNvGraphicFramePr/>
          <p:nvPr/>
        </p:nvGraphicFramePr>
        <p:xfrm>
          <a:off x="4544869" y="1679290"/>
          <a:ext cx="1511539" cy="15998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1" name="Chart 140"/>
          <p:cNvGraphicFramePr/>
          <p:nvPr/>
        </p:nvGraphicFramePr>
        <p:xfrm>
          <a:off x="3531008" y="3906463"/>
          <a:ext cx="1511539" cy="159984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2" name="Chart 141"/>
          <p:cNvGraphicFramePr/>
          <p:nvPr/>
        </p:nvGraphicFramePr>
        <p:xfrm>
          <a:off x="625505" y="2547791"/>
          <a:ext cx="1511539" cy="1599840"/>
        </p:xfrm>
        <a:graphic>
          <a:graphicData uri="http://schemas.openxmlformats.org/drawingml/2006/chart">
            <c:chart xmlns:c="http://schemas.openxmlformats.org/drawingml/2006/chart" xmlns:r="http://schemas.openxmlformats.org/officeDocument/2006/relationships" r:id="rId6"/>
          </a:graphicData>
        </a:graphic>
      </p:graphicFrame>
      <p:grpSp>
        <p:nvGrpSpPr>
          <p:cNvPr id="159" name="Group 279"/>
          <p:cNvGrpSpPr/>
          <p:nvPr/>
        </p:nvGrpSpPr>
        <p:grpSpPr>
          <a:xfrm>
            <a:off x="9140267" y="1123717"/>
            <a:ext cx="718675" cy="718675"/>
            <a:chOff x="846989" y="1401020"/>
            <a:chExt cx="877416" cy="877416"/>
          </a:xfrm>
          <a:effectLst/>
        </p:grpSpPr>
        <p:sp>
          <p:nvSpPr>
            <p:cNvPr id="160" name="Teardrop 159"/>
            <p:cNvSpPr/>
            <p:nvPr/>
          </p:nvSpPr>
          <p:spPr>
            <a:xfrm rot="8100000">
              <a:off x="846989" y="1401020"/>
              <a:ext cx="877416" cy="877416"/>
            </a:xfrm>
            <a:prstGeom prst="teardrop">
              <a:avLst/>
            </a:prstGeom>
            <a:solidFill>
              <a:srgbClr val="57CCC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4"/>
                </a:solidFill>
              </a:endParaRPr>
            </a:p>
          </p:txBody>
        </p:sp>
        <p:sp>
          <p:nvSpPr>
            <p:cNvPr id="161" name="Oval 160"/>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57CCC6"/>
                  </a:solidFill>
                </a:rPr>
                <a:t>50%</a:t>
              </a:r>
            </a:p>
          </p:txBody>
        </p:sp>
      </p:grpSp>
      <p:grpSp>
        <p:nvGrpSpPr>
          <p:cNvPr id="162" name="Group 279"/>
          <p:cNvGrpSpPr/>
          <p:nvPr/>
        </p:nvGrpSpPr>
        <p:grpSpPr>
          <a:xfrm>
            <a:off x="8839155" y="3235559"/>
            <a:ext cx="718675" cy="718675"/>
            <a:chOff x="846989" y="1401020"/>
            <a:chExt cx="877416" cy="877416"/>
          </a:xfrm>
          <a:effectLst/>
        </p:grpSpPr>
        <p:sp>
          <p:nvSpPr>
            <p:cNvPr id="163" name="Teardrop 162"/>
            <p:cNvSpPr/>
            <p:nvPr/>
          </p:nvSpPr>
          <p:spPr>
            <a:xfrm rot="8100000">
              <a:off x="846989" y="1401020"/>
              <a:ext cx="877416" cy="877416"/>
            </a:xfrm>
            <a:prstGeom prst="teardrop">
              <a:avLst/>
            </a:prstGeom>
            <a:solidFill>
              <a:srgbClr val="FF746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1"/>
                </a:solidFill>
              </a:endParaRPr>
            </a:p>
          </p:txBody>
        </p:sp>
        <p:sp>
          <p:nvSpPr>
            <p:cNvPr id="164" name="Oval 163"/>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FF7467"/>
                  </a:solidFill>
                </a:rPr>
                <a:t>80%</a:t>
              </a:r>
            </a:p>
          </p:txBody>
        </p:sp>
      </p:grpSp>
      <p:grpSp>
        <p:nvGrpSpPr>
          <p:cNvPr id="165" name="Group 279"/>
          <p:cNvGrpSpPr/>
          <p:nvPr/>
        </p:nvGrpSpPr>
        <p:grpSpPr>
          <a:xfrm>
            <a:off x="10168450" y="4007383"/>
            <a:ext cx="718675" cy="718675"/>
            <a:chOff x="846989" y="1401020"/>
            <a:chExt cx="877416" cy="877416"/>
          </a:xfrm>
          <a:effectLst/>
        </p:grpSpPr>
        <p:sp>
          <p:nvSpPr>
            <p:cNvPr id="166" name="Teardrop 165"/>
            <p:cNvSpPr/>
            <p:nvPr/>
          </p:nvSpPr>
          <p:spPr>
            <a:xfrm rot="8100000">
              <a:off x="846989" y="1401020"/>
              <a:ext cx="877416" cy="877416"/>
            </a:xfrm>
            <a:prstGeom prst="teardrop">
              <a:avLst/>
            </a:prstGeom>
            <a:solidFill>
              <a:srgbClr val="4CC8EC"/>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2"/>
                </a:solidFill>
              </a:endParaRPr>
            </a:p>
          </p:txBody>
        </p:sp>
        <p:sp>
          <p:nvSpPr>
            <p:cNvPr id="167" name="Oval 16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4CC8EC"/>
                  </a:solidFill>
                </a:rPr>
                <a:t>60%</a:t>
              </a:r>
            </a:p>
          </p:txBody>
        </p:sp>
      </p:grpSp>
      <p:grpSp>
        <p:nvGrpSpPr>
          <p:cNvPr id="168" name="Group 279"/>
          <p:cNvGrpSpPr/>
          <p:nvPr/>
        </p:nvGrpSpPr>
        <p:grpSpPr>
          <a:xfrm>
            <a:off x="8572713" y="5070068"/>
            <a:ext cx="718675" cy="718675"/>
            <a:chOff x="846989" y="1401020"/>
            <a:chExt cx="877416" cy="877416"/>
          </a:xfrm>
          <a:effectLst/>
        </p:grpSpPr>
        <p:sp>
          <p:nvSpPr>
            <p:cNvPr id="169" name="Teardrop 168"/>
            <p:cNvSpPr/>
            <p:nvPr/>
          </p:nvSpPr>
          <p:spPr>
            <a:xfrm rot="8100000">
              <a:off x="846989" y="1401020"/>
              <a:ext cx="877416" cy="877416"/>
            </a:xfrm>
            <a:prstGeom prst="teardrop">
              <a:avLst/>
            </a:prstGeom>
            <a:solidFill>
              <a:srgbClr val="F4C95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3"/>
                </a:solidFill>
              </a:endParaRPr>
            </a:p>
          </p:txBody>
        </p:sp>
        <p:sp>
          <p:nvSpPr>
            <p:cNvPr id="170" name="Oval 16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F4C956"/>
                  </a:solidFill>
                </a:rPr>
                <a:t>70%</a:t>
              </a:r>
            </a:p>
          </p:txBody>
        </p:sp>
      </p:grpSp>
      <p:grpSp>
        <p:nvGrpSpPr>
          <p:cNvPr id="131" name="Group 130"/>
          <p:cNvGrpSpPr/>
          <p:nvPr/>
        </p:nvGrpSpPr>
        <p:grpSpPr>
          <a:xfrm>
            <a:off x="370046" y="304456"/>
            <a:ext cx="5845156" cy="1230983"/>
            <a:chOff x="587022" y="976809"/>
            <a:chExt cx="5845156" cy="1230983"/>
          </a:xfrm>
        </p:grpSpPr>
        <p:sp>
          <p:nvSpPr>
            <p:cNvPr id="132" name="TextBox 13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FINLAND MAP</a:t>
              </a:r>
            </a:p>
          </p:txBody>
        </p:sp>
        <p:sp>
          <p:nvSpPr>
            <p:cNvPr id="133" name="TextBox 132"/>
            <p:cNvSpPr txBox="1"/>
            <p:nvPr/>
          </p:nvSpPr>
          <p:spPr>
            <a:xfrm>
              <a:off x="612683" y="1684572"/>
              <a:ext cx="5819495" cy="52322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sp>
        <p:nvSpPr>
          <p:cNvPr id="171" name="TextBox 170"/>
          <p:cNvSpPr txBox="1"/>
          <p:nvPr/>
        </p:nvSpPr>
        <p:spPr>
          <a:xfrm>
            <a:off x="5062800" y="4157383"/>
            <a:ext cx="2533560" cy="1077218"/>
          </a:xfrm>
          <a:prstGeom prst="rect">
            <a:avLst/>
          </a:prstGeom>
          <a:noFill/>
        </p:spPr>
        <p:txBody>
          <a:bodyPr wrap="square" rtlCol="0">
            <a:spAutoFit/>
          </a:bodyPr>
          <a:lstStyle/>
          <a:p>
            <a:r>
              <a:rPr lang="en-US" sz="1400"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73" name="TextBox 172"/>
          <p:cNvSpPr txBox="1"/>
          <p:nvPr/>
        </p:nvSpPr>
        <p:spPr>
          <a:xfrm>
            <a:off x="5981522" y="1941392"/>
            <a:ext cx="2533560" cy="1077218"/>
          </a:xfrm>
          <a:prstGeom prst="rect">
            <a:avLst/>
          </a:prstGeom>
          <a:noFill/>
        </p:spPr>
        <p:txBody>
          <a:bodyPr wrap="square" rtlCol="0">
            <a:spAutoFit/>
          </a:bodyPr>
          <a:lstStyle/>
          <a:p>
            <a:r>
              <a:rPr lang="en-US" sz="1400" b="1" dirty="0">
                <a:solidFill>
                  <a:srgbClr val="4CC8EC"/>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74" name="TextBox 173"/>
          <p:cNvSpPr txBox="1"/>
          <p:nvPr/>
        </p:nvSpPr>
        <p:spPr>
          <a:xfrm>
            <a:off x="2079374" y="2799834"/>
            <a:ext cx="2533560" cy="1077218"/>
          </a:xfrm>
          <a:prstGeom prst="rect">
            <a:avLst/>
          </a:prstGeom>
          <a:noFill/>
        </p:spPr>
        <p:txBody>
          <a:bodyPr wrap="square" rtlCol="0">
            <a:spAutoFit/>
          </a:bodyPr>
          <a:lstStyle/>
          <a:p>
            <a:r>
              <a:rPr lang="en-US" sz="1400" b="1" dirty="0">
                <a:solidFill>
                  <a:srgbClr val="FF7467"/>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75" name="TextBox 174"/>
          <p:cNvSpPr txBox="1"/>
          <p:nvPr/>
        </p:nvSpPr>
        <p:spPr>
          <a:xfrm>
            <a:off x="2007828" y="5437092"/>
            <a:ext cx="2533560" cy="1077218"/>
          </a:xfrm>
          <a:prstGeom prst="rect">
            <a:avLst/>
          </a:prstGeom>
          <a:noFill/>
        </p:spPr>
        <p:txBody>
          <a:bodyPr wrap="square" rtlCol="0">
            <a:spAutoFit/>
          </a:bodyPr>
          <a:lstStyle/>
          <a:p>
            <a:r>
              <a:rPr lang="en-US" sz="1400" b="1" dirty="0">
                <a:solidFill>
                  <a:srgbClr val="57CCC6"/>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11" name="Picture 110">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97707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wipe(left)">
                                      <p:cBhvr>
                                        <p:cTn id="7" dur="750"/>
                                        <p:tgtEl>
                                          <p:spTgt spid="13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40"/>
                                        </p:tgtEl>
                                        <p:attrNameLst>
                                          <p:attrName>style.visibility</p:attrName>
                                        </p:attrNameLst>
                                      </p:cBhvr>
                                      <p:to>
                                        <p:strVal val="visible"/>
                                      </p:to>
                                    </p:set>
                                    <p:anim calcmode="lin" valueType="num">
                                      <p:cBhvr additive="base">
                                        <p:cTn id="11" dur="250" fill="hold"/>
                                        <p:tgtEl>
                                          <p:spTgt spid="340"/>
                                        </p:tgtEl>
                                        <p:attrNameLst>
                                          <p:attrName>ppt_x</p:attrName>
                                        </p:attrNameLst>
                                      </p:cBhvr>
                                      <p:tavLst>
                                        <p:tav tm="0">
                                          <p:val>
                                            <p:strVal val="#ppt_x"/>
                                          </p:val>
                                        </p:tav>
                                        <p:tav tm="100000">
                                          <p:val>
                                            <p:strVal val="#ppt_x"/>
                                          </p:val>
                                        </p:tav>
                                      </p:tavLst>
                                    </p:anim>
                                    <p:anim calcmode="lin" valueType="num">
                                      <p:cBhvr additive="base">
                                        <p:cTn id="12" dur="250" fill="hold"/>
                                        <p:tgtEl>
                                          <p:spTgt spid="34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46"/>
                                        </p:tgtEl>
                                        <p:attrNameLst>
                                          <p:attrName>style.visibility</p:attrName>
                                        </p:attrNameLst>
                                      </p:cBhvr>
                                      <p:to>
                                        <p:strVal val="visible"/>
                                      </p:to>
                                    </p:set>
                                    <p:anim calcmode="lin" valueType="num">
                                      <p:cBhvr additive="base">
                                        <p:cTn id="16" dur="250" fill="hold"/>
                                        <p:tgtEl>
                                          <p:spTgt spid="346"/>
                                        </p:tgtEl>
                                        <p:attrNameLst>
                                          <p:attrName>ppt_x</p:attrName>
                                        </p:attrNameLst>
                                      </p:cBhvr>
                                      <p:tavLst>
                                        <p:tav tm="0">
                                          <p:val>
                                            <p:strVal val="#ppt_x"/>
                                          </p:val>
                                        </p:tav>
                                        <p:tav tm="100000">
                                          <p:val>
                                            <p:strVal val="#ppt_x"/>
                                          </p:val>
                                        </p:tav>
                                      </p:tavLst>
                                    </p:anim>
                                    <p:anim calcmode="lin" valueType="num">
                                      <p:cBhvr additive="base">
                                        <p:cTn id="17" dur="250" fill="hold"/>
                                        <p:tgtEl>
                                          <p:spTgt spid="346"/>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250" fill="hold"/>
                                        <p:tgtEl>
                                          <p:spTgt spid="10"/>
                                        </p:tgtEl>
                                        <p:attrNameLst>
                                          <p:attrName>ppt_x</p:attrName>
                                        </p:attrNameLst>
                                      </p:cBhvr>
                                      <p:tavLst>
                                        <p:tav tm="0">
                                          <p:val>
                                            <p:strVal val="#ppt_x"/>
                                          </p:val>
                                        </p:tav>
                                        <p:tav tm="100000">
                                          <p:val>
                                            <p:strVal val="#ppt_x"/>
                                          </p:val>
                                        </p:tav>
                                      </p:tavLst>
                                    </p:anim>
                                    <p:anim calcmode="lin" valueType="num">
                                      <p:cBhvr additive="base">
                                        <p:cTn id="22" dur="250" fill="hold"/>
                                        <p:tgtEl>
                                          <p:spTgt spid="10"/>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44"/>
                                        </p:tgtEl>
                                        <p:attrNameLst>
                                          <p:attrName>style.visibility</p:attrName>
                                        </p:attrNameLst>
                                      </p:cBhvr>
                                      <p:to>
                                        <p:strVal val="visible"/>
                                      </p:to>
                                    </p:set>
                                    <p:anim calcmode="lin" valueType="num">
                                      <p:cBhvr additive="base">
                                        <p:cTn id="26" dur="250" fill="hold"/>
                                        <p:tgtEl>
                                          <p:spTgt spid="344"/>
                                        </p:tgtEl>
                                        <p:attrNameLst>
                                          <p:attrName>ppt_x</p:attrName>
                                        </p:attrNameLst>
                                      </p:cBhvr>
                                      <p:tavLst>
                                        <p:tav tm="0">
                                          <p:val>
                                            <p:strVal val="#ppt_x"/>
                                          </p:val>
                                        </p:tav>
                                        <p:tav tm="100000">
                                          <p:val>
                                            <p:strVal val="#ppt_x"/>
                                          </p:val>
                                        </p:tav>
                                      </p:tavLst>
                                    </p:anim>
                                    <p:anim calcmode="lin" valueType="num">
                                      <p:cBhvr additive="base">
                                        <p:cTn id="27" dur="250" fill="hold"/>
                                        <p:tgtEl>
                                          <p:spTgt spid="344"/>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42"/>
                                        </p:tgtEl>
                                        <p:attrNameLst>
                                          <p:attrName>style.visibility</p:attrName>
                                        </p:attrNameLst>
                                      </p:cBhvr>
                                      <p:to>
                                        <p:strVal val="visible"/>
                                      </p:to>
                                    </p:set>
                                    <p:anim calcmode="lin" valueType="num">
                                      <p:cBhvr additive="base">
                                        <p:cTn id="31" dur="250" fill="hold"/>
                                        <p:tgtEl>
                                          <p:spTgt spid="342"/>
                                        </p:tgtEl>
                                        <p:attrNameLst>
                                          <p:attrName>ppt_x</p:attrName>
                                        </p:attrNameLst>
                                      </p:cBhvr>
                                      <p:tavLst>
                                        <p:tav tm="0">
                                          <p:val>
                                            <p:strVal val="#ppt_x"/>
                                          </p:val>
                                        </p:tav>
                                        <p:tav tm="100000">
                                          <p:val>
                                            <p:strVal val="#ppt_x"/>
                                          </p:val>
                                        </p:tav>
                                      </p:tavLst>
                                    </p:anim>
                                    <p:anim calcmode="lin" valueType="num">
                                      <p:cBhvr additive="base">
                                        <p:cTn id="32" dur="250" fill="hold"/>
                                        <p:tgtEl>
                                          <p:spTgt spid="342"/>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41"/>
                                        </p:tgtEl>
                                        <p:attrNameLst>
                                          <p:attrName>style.visibility</p:attrName>
                                        </p:attrNameLst>
                                      </p:cBhvr>
                                      <p:to>
                                        <p:strVal val="visible"/>
                                      </p:to>
                                    </p:set>
                                    <p:anim calcmode="lin" valueType="num">
                                      <p:cBhvr additive="base">
                                        <p:cTn id="36" dur="250" fill="hold"/>
                                        <p:tgtEl>
                                          <p:spTgt spid="341"/>
                                        </p:tgtEl>
                                        <p:attrNameLst>
                                          <p:attrName>ppt_x</p:attrName>
                                        </p:attrNameLst>
                                      </p:cBhvr>
                                      <p:tavLst>
                                        <p:tav tm="0">
                                          <p:val>
                                            <p:strVal val="#ppt_x"/>
                                          </p:val>
                                        </p:tav>
                                        <p:tav tm="100000">
                                          <p:val>
                                            <p:strVal val="#ppt_x"/>
                                          </p:val>
                                        </p:tav>
                                      </p:tavLst>
                                    </p:anim>
                                    <p:anim calcmode="lin" valueType="num">
                                      <p:cBhvr additive="base">
                                        <p:cTn id="37" dur="250" fill="hold"/>
                                        <p:tgtEl>
                                          <p:spTgt spid="341"/>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43"/>
                                        </p:tgtEl>
                                        <p:attrNameLst>
                                          <p:attrName>style.visibility</p:attrName>
                                        </p:attrNameLst>
                                      </p:cBhvr>
                                      <p:to>
                                        <p:strVal val="visible"/>
                                      </p:to>
                                    </p:set>
                                    <p:anim calcmode="lin" valueType="num">
                                      <p:cBhvr additive="base">
                                        <p:cTn id="41" dur="250" fill="hold"/>
                                        <p:tgtEl>
                                          <p:spTgt spid="343"/>
                                        </p:tgtEl>
                                        <p:attrNameLst>
                                          <p:attrName>ppt_x</p:attrName>
                                        </p:attrNameLst>
                                      </p:cBhvr>
                                      <p:tavLst>
                                        <p:tav tm="0">
                                          <p:val>
                                            <p:strVal val="#ppt_x"/>
                                          </p:val>
                                        </p:tav>
                                        <p:tav tm="100000">
                                          <p:val>
                                            <p:strVal val="#ppt_x"/>
                                          </p:val>
                                        </p:tav>
                                      </p:tavLst>
                                    </p:anim>
                                    <p:anim calcmode="lin" valueType="num">
                                      <p:cBhvr additive="base">
                                        <p:cTn id="42" dur="250" fill="hold"/>
                                        <p:tgtEl>
                                          <p:spTgt spid="343"/>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45"/>
                                        </p:tgtEl>
                                        <p:attrNameLst>
                                          <p:attrName>style.visibility</p:attrName>
                                        </p:attrNameLst>
                                      </p:cBhvr>
                                      <p:to>
                                        <p:strVal val="visible"/>
                                      </p:to>
                                    </p:set>
                                    <p:anim calcmode="lin" valueType="num">
                                      <p:cBhvr additive="base">
                                        <p:cTn id="46" dur="250" fill="hold"/>
                                        <p:tgtEl>
                                          <p:spTgt spid="345"/>
                                        </p:tgtEl>
                                        <p:attrNameLst>
                                          <p:attrName>ppt_x</p:attrName>
                                        </p:attrNameLst>
                                      </p:cBhvr>
                                      <p:tavLst>
                                        <p:tav tm="0">
                                          <p:val>
                                            <p:strVal val="#ppt_x"/>
                                          </p:val>
                                        </p:tav>
                                        <p:tav tm="100000">
                                          <p:val>
                                            <p:strVal val="#ppt_x"/>
                                          </p:val>
                                        </p:tav>
                                      </p:tavLst>
                                    </p:anim>
                                    <p:anim calcmode="lin" valueType="num">
                                      <p:cBhvr additive="base">
                                        <p:cTn id="47" dur="250" fill="hold"/>
                                        <p:tgtEl>
                                          <p:spTgt spid="345"/>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nodeType="after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additive="base">
                                        <p:cTn id="51" dur="250" fill="hold"/>
                                        <p:tgtEl>
                                          <p:spTgt spid="11"/>
                                        </p:tgtEl>
                                        <p:attrNameLst>
                                          <p:attrName>ppt_x</p:attrName>
                                        </p:attrNameLst>
                                      </p:cBhvr>
                                      <p:tavLst>
                                        <p:tav tm="0">
                                          <p:val>
                                            <p:strVal val="#ppt_x"/>
                                          </p:val>
                                        </p:tav>
                                        <p:tav tm="100000">
                                          <p:val>
                                            <p:strVal val="#ppt_x"/>
                                          </p:val>
                                        </p:tav>
                                      </p:tavLst>
                                    </p:anim>
                                    <p:anim calcmode="lin" valueType="num">
                                      <p:cBhvr additive="base">
                                        <p:cTn id="52" dur="250" fill="hold"/>
                                        <p:tgtEl>
                                          <p:spTgt spid="1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348"/>
                                        </p:tgtEl>
                                        <p:attrNameLst>
                                          <p:attrName>style.visibility</p:attrName>
                                        </p:attrNameLst>
                                      </p:cBhvr>
                                      <p:to>
                                        <p:strVal val="visible"/>
                                      </p:to>
                                    </p:set>
                                    <p:anim calcmode="lin" valueType="num">
                                      <p:cBhvr additive="base">
                                        <p:cTn id="56" dur="250" fill="hold"/>
                                        <p:tgtEl>
                                          <p:spTgt spid="348"/>
                                        </p:tgtEl>
                                        <p:attrNameLst>
                                          <p:attrName>ppt_x</p:attrName>
                                        </p:attrNameLst>
                                      </p:cBhvr>
                                      <p:tavLst>
                                        <p:tav tm="0">
                                          <p:val>
                                            <p:strVal val="#ppt_x"/>
                                          </p:val>
                                        </p:tav>
                                        <p:tav tm="100000">
                                          <p:val>
                                            <p:strVal val="#ppt_x"/>
                                          </p:val>
                                        </p:tav>
                                      </p:tavLst>
                                    </p:anim>
                                    <p:anim calcmode="lin" valueType="num">
                                      <p:cBhvr additive="base">
                                        <p:cTn id="57" dur="250" fill="hold"/>
                                        <p:tgtEl>
                                          <p:spTgt spid="34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nodeType="after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250" fill="hold"/>
                                        <p:tgtEl>
                                          <p:spTgt spid="12"/>
                                        </p:tgtEl>
                                        <p:attrNameLst>
                                          <p:attrName>ppt_x</p:attrName>
                                        </p:attrNameLst>
                                      </p:cBhvr>
                                      <p:tavLst>
                                        <p:tav tm="0">
                                          <p:val>
                                            <p:strVal val="#ppt_x"/>
                                          </p:val>
                                        </p:tav>
                                        <p:tav tm="100000">
                                          <p:val>
                                            <p:strVal val="#ppt_x"/>
                                          </p:val>
                                        </p:tav>
                                      </p:tavLst>
                                    </p:anim>
                                    <p:anim calcmode="lin" valueType="num">
                                      <p:cBhvr additive="base">
                                        <p:cTn id="62" dur="250" fill="hold"/>
                                        <p:tgtEl>
                                          <p:spTgt spid="12"/>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nodeType="afterEffect">
                                  <p:stCondLst>
                                    <p:cond delay="0"/>
                                  </p:stCondLst>
                                  <p:childTnLst>
                                    <p:set>
                                      <p:cBhvr>
                                        <p:cTn id="65" dur="1" fill="hold">
                                          <p:stCondLst>
                                            <p:cond delay="0"/>
                                          </p:stCondLst>
                                        </p:cTn>
                                        <p:tgtEl>
                                          <p:spTgt spid="6"/>
                                        </p:tgtEl>
                                        <p:attrNameLst>
                                          <p:attrName>style.visibility</p:attrName>
                                        </p:attrNameLst>
                                      </p:cBhvr>
                                      <p:to>
                                        <p:strVal val="visible"/>
                                      </p:to>
                                    </p:set>
                                    <p:anim calcmode="lin" valueType="num">
                                      <p:cBhvr additive="base">
                                        <p:cTn id="66" dur="250" fill="hold"/>
                                        <p:tgtEl>
                                          <p:spTgt spid="6"/>
                                        </p:tgtEl>
                                        <p:attrNameLst>
                                          <p:attrName>ppt_x</p:attrName>
                                        </p:attrNameLst>
                                      </p:cBhvr>
                                      <p:tavLst>
                                        <p:tav tm="0">
                                          <p:val>
                                            <p:strVal val="#ppt_x"/>
                                          </p:val>
                                        </p:tav>
                                        <p:tav tm="100000">
                                          <p:val>
                                            <p:strVal val="#ppt_x"/>
                                          </p:val>
                                        </p:tav>
                                      </p:tavLst>
                                    </p:anim>
                                    <p:anim calcmode="lin" valueType="num">
                                      <p:cBhvr additive="base">
                                        <p:cTn id="67" dur="250" fill="hold"/>
                                        <p:tgtEl>
                                          <p:spTgt spid="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1" accel="50000" decel="50000" fill="hold" nodeType="afterEffect">
                                  <p:stCondLst>
                                    <p:cond delay="0"/>
                                  </p:stCondLst>
                                  <p:childTnLst>
                                    <p:set>
                                      <p:cBhvr>
                                        <p:cTn id="70" dur="1" fill="hold">
                                          <p:stCondLst>
                                            <p:cond delay="0"/>
                                          </p:stCondLst>
                                        </p:cTn>
                                        <p:tgtEl>
                                          <p:spTgt spid="162"/>
                                        </p:tgtEl>
                                        <p:attrNameLst>
                                          <p:attrName>style.visibility</p:attrName>
                                        </p:attrNameLst>
                                      </p:cBhvr>
                                      <p:to>
                                        <p:strVal val="visible"/>
                                      </p:to>
                                    </p:set>
                                    <p:anim calcmode="lin" valueType="num">
                                      <p:cBhvr additive="base">
                                        <p:cTn id="71" dur="500" fill="hold"/>
                                        <p:tgtEl>
                                          <p:spTgt spid="162"/>
                                        </p:tgtEl>
                                        <p:attrNameLst>
                                          <p:attrName>ppt_x</p:attrName>
                                        </p:attrNameLst>
                                      </p:cBhvr>
                                      <p:tavLst>
                                        <p:tav tm="0">
                                          <p:val>
                                            <p:strVal val="#ppt_x"/>
                                          </p:val>
                                        </p:tav>
                                        <p:tav tm="100000">
                                          <p:val>
                                            <p:strVal val="#ppt_x"/>
                                          </p:val>
                                        </p:tav>
                                      </p:tavLst>
                                    </p:anim>
                                    <p:anim calcmode="lin" valueType="num">
                                      <p:cBhvr additive="base">
                                        <p:cTn id="72" dur="500" fill="hold"/>
                                        <p:tgtEl>
                                          <p:spTgt spid="162"/>
                                        </p:tgtEl>
                                        <p:attrNameLst>
                                          <p:attrName>ppt_y</p:attrName>
                                        </p:attrNameLst>
                                      </p:cBhvr>
                                      <p:tavLst>
                                        <p:tav tm="0">
                                          <p:val>
                                            <p:strVal val="0-#ppt_h/2"/>
                                          </p:val>
                                        </p:tav>
                                        <p:tav tm="100000">
                                          <p:val>
                                            <p:strVal val="#ppt_y"/>
                                          </p:val>
                                        </p:tav>
                                      </p:tavLst>
                                    </p:anim>
                                  </p:childTnLst>
                                </p:cTn>
                              </p:par>
                            </p:childTnLst>
                          </p:cTn>
                        </p:par>
                        <p:par>
                          <p:cTn id="73" fill="hold">
                            <p:stCondLst>
                              <p:cond delay="4250"/>
                            </p:stCondLst>
                            <p:childTnLst>
                              <p:par>
                                <p:cTn id="74" presetID="31" presetClass="entr" presetSubtype="0" fill="hold" grpId="0" nodeType="afterEffect">
                                  <p:stCondLst>
                                    <p:cond delay="0"/>
                                  </p:stCondLst>
                                  <p:iterate type="lt">
                                    <p:tmPct val="5000"/>
                                  </p:iterate>
                                  <p:childTnLst>
                                    <p:set>
                                      <p:cBhvr>
                                        <p:cTn id="75" dur="1" fill="hold">
                                          <p:stCondLst>
                                            <p:cond delay="0"/>
                                          </p:stCondLst>
                                        </p:cTn>
                                        <p:tgtEl>
                                          <p:spTgt spid="142"/>
                                        </p:tgtEl>
                                        <p:attrNameLst>
                                          <p:attrName>style.visibility</p:attrName>
                                        </p:attrNameLst>
                                      </p:cBhvr>
                                      <p:to>
                                        <p:strVal val="visible"/>
                                      </p:to>
                                    </p:set>
                                    <p:anim calcmode="lin" valueType="num">
                                      <p:cBhvr>
                                        <p:cTn id="76" dur="1000" fill="hold"/>
                                        <p:tgtEl>
                                          <p:spTgt spid="142"/>
                                        </p:tgtEl>
                                        <p:attrNameLst>
                                          <p:attrName>ppt_w</p:attrName>
                                        </p:attrNameLst>
                                      </p:cBhvr>
                                      <p:tavLst>
                                        <p:tav tm="0">
                                          <p:val>
                                            <p:fltVal val="0"/>
                                          </p:val>
                                        </p:tav>
                                        <p:tav tm="100000">
                                          <p:val>
                                            <p:strVal val="#ppt_w"/>
                                          </p:val>
                                        </p:tav>
                                      </p:tavLst>
                                    </p:anim>
                                    <p:anim calcmode="lin" valueType="num">
                                      <p:cBhvr>
                                        <p:cTn id="77" dur="1000" fill="hold"/>
                                        <p:tgtEl>
                                          <p:spTgt spid="142"/>
                                        </p:tgtEl>
                                        <p:attrNameLst>
                                          <p:attrName>ppt_h</p:attrName>
                                        </p:attrNameLst>
                                      </p:cBhvr>
                                      <p:tavLst>
                                        <p:tav tm="0">
                                          <p:val>
                                            <p:fltVal val="0"/>
                                          </p:val>
                                        </p:tav>
                                        <p:tav tm="100000">
                                          <p:val>
                                            <p:strVal val="#ppt_h"/>
                                          </p:val>
                                        </p:tav>
                                      </p:tavLst>
                                    </p:anim>
                                    <p:anim calcmode="lin" valueType="num">
                                      <p:cBhvr>
                                        <p:cTn id="78" dur="1000" fill="hold"/>
                                        <p:tgtEl>
                                          <p:spTgt spid="142"/>
                                        </p:tgtEl>
                                        <p:attrNameLst>
                                          <p:attrName>style.rotation</p:attrName>
                                        </p:attrNameLst>
                                      </p:cBhvr>
                                      <p:tavLst>
                                        <p:tav tm="0">
                                          <p:val>
                                            <p:fltVal val="90"/>
                                          </p:val>
                                        </p:tav>
                                        <p:tav tm="100000">
                                          <p:val>
                                            <p:fltVal val="0"/>
                                          </p:val>
                                        </p:tav>
                                      </p:tavLst>
                                    </p:anim>
                                    <p:animEffect transition="in" filter="fade">
                                      <p:cBhvr>
                                        <p:cTn id="79" dur="1000"/>
                                        <p:tgtEl>
                                          <p:spTgt spid="142"/>
                                        </p:tgtEl>
                                      </p:cBhvr>
                                    </p:animEffect>
                                  </p:childTnLst>
                                </p:cTn>
                              </p:par>
                            </p:childTnLst>
                          </p:cTn>
                        </p:par>
                        <p:par>
                          <p:cTn id="80" fill="hold">
                            <p:stCondLst>
                              <p:cond delay="5250"/>
                            </p:stCondLst>
                            <p:childTnLst>
                              <p:par>
                                <p:cTn id="81" presetID="22" presetClass="entr" presetSubtype="1" fill="hold" grpId="0" nodeType="afterEffect">
                                  <p:stCondLst>
                                    <p:cond delay="0"/>
                                  </p:stCondLst>
                                  <p:childTnLst>
                                    <p:set>
                                      <p:cBhvr>
                                        <p:cTn id="82" dur="1" fill="hold">
                                          <p:stCondLst>
                                            <p:cond delay="0"/>
                                          </p:stCondLst>
                                        </p:cTn>
                                        <p:tgtEl>
                                          <p:spTgt spid="174"/>
                                        </p:tgtEl>
                                        <p:attrNameLst>
                                          <p:attrName>style.visibility</p:attrName>
                                        </p:attrNameLst>
                                      </p:cBhvr>
                                      <p:to>
                                        <p:strVal val="visible"/>
                                      </p:to>
                                    </p:set>
                                    <p:animEffect transition="in" filter="wipe(up)">
                                      <p:cBhvr>
                                        <p:cTn id="83" dur="500"/>
                                        <p:tgtEl>
                                          <p:spTgt spid="174"/>
                                        </p:tgtEl>
                                      </p:cBhvr>
                                    </p:animEffect>
                                  </p:childTnLst>
                                </p:cTn>
                              </p:par>
                            </p:childTnLst>
                          </p:cTn>
                        </p:par>
                        <p:par>
                          <p:cTn id="84" fill="hold">
                            <p:stCondLst>
                              <p:cond delay="5750"/>
                            </p:stCondLst>
                            <p:childTnLst>
                              <p:par>
                                <p:cTn id="85" presetID="2" presetClass="entr" presetSubtype="1" accel="50000" decel="50000" fill="hold" nodeType="afterEffect">
                                  <p:stCondLst>
                                    <p:cond delay="0"/>
                                  </p:stCondLst>
                                  <p:childTnLst>
                                    <p:set>
                                      <p:cBhvr>
                                        <p:cTn id="86" dur="1" fill="hold">
                                          <p:stCondLst>
                                            <p:cond delay="0"/>
                                          </p:stCondLst>
                                        </p:cTn>
                                        <p:tgtEl>
                                          <p:spTgt spid="165"/>
                                        </p:tgtEl>
                                        <p:attrNameLst>
                                          <p:attrName>style.visibility</p:attrName>
                                        </p:attrNameLst>
                                      </p:cBhvr>
                                      <p:to>
                                        <p:strVal val="visible"/>
                                      </p:to>
                                    </p:set>
                                    <p:anim calcmode="lin" valueType="num">
                                      <p:cBhvr additive="base">
                                        <p:cTn id="87" dur="500" fill="hold"/>
                                        <p:tgtEl>
                                          <p:spTgt spid="165"/>
                                        </p:tgtEl>
                                        <p:attrNameLst>
                                          <p:attrName>ppt_x</p:attrName>
                                        </p:attrNameLst>
                                      </p:cBhvr>
                                      <p:tavLst>
                                        <p:tav tm="0">
                                          <p:val>
                                            <p:strVal val="#ppt_x"/>
                                          </p:val>
                                        </p:tav>
                                        <p:tav tm="100000">
                                          <p:val>
                                            <p:strVal val="#ppt_x"/>
                                          </p:val>
                                        </p:tav>
                                      </p:tavLst>
                                    </p:anim>
                                    <p:anim calcmode="lin" valueType="num">
                                      <p:cBhvr additive="base">
                                        <p:cTn id="88" dur="500" fill="hold"/>
                                        <p:tgtEl>
                                          <p:spTgt spid="165"/>
                                        </p:tgtEl>
                                        <p:attrNameLst>
                                          <p:attrName>ppt_y</p:attrName>
                                        </p:attrNameLst>
                                      </p:cBhvr>
                                      <p:tavLst>
                                        <p:tav tm="0">
                                          <p:val>
                                            <p:strVal val="0-#ppt_h/2"/>
                                          </p:val>
                                        </p:tav>
                                        <p:tav tm="100000">
                                          <p:val>
                                            <p:strVal val="#ppt_y"/>
                                          </p:val>
                                        </p:tav>
                                      </p:tavLst>
                                    </p:anim>
                                  </p:childTnLst>
                                </p:cTn>
                              </p:par>
                            </p:childTnLst>
                          </p:cTn>
                        </p:par>
                        <p:par>
                          <p:cTn id="89" fill="hold">
                            <p:stCondLst>
                              <p:cond delay="6250"/>
                            </p:stCondLst>
                            <p:childTnLst>
                              <p:par>
                                <p:cTn id="90" presetID="31" presetClass="entr" presetSubtype="0" fill="hold" grpId="0" nodeType="afterEffect">
                                  <p:stCondLst>
                                    <p:cond delay="0"/>
                                  </p:stCondLst>
                                  <p:iterate type="lt">
                                    <p:tmPct val="5000"/>
                                  </p:iterate>
                                  <p:childTnLst>
                                    <p:set>
                                      <p:cBhvr>
                                        <p:cTn id="91" dur="1" fill="hold">
                                          <p:stCondLst>
                                            <p:cond delay="0"/>
                                          </p:stCondLst>
                                        </p:cTn>
                                        <p:tgtEl>
                                          <p:spTgt spid="140"/>
                                        </p:tgtEl>
                                        <p:attrNameLst>
                                          <p:attrName>style.visibility</p:attrName>
                                        </p:attrNameLst>
                                      </p:cBhvr>
                                      <p:to>
                                        <p:strVal val="visible"/>
                                      </p:to>
                                    </p:set>
                                    <p:anim calcmode="lin" valueType="num">
                                      <p:cBhvr>
                                        <p:cTn id="92" dur="1000" fill="hold"/>
                                        <p:tgtEl>
                                          <p:spTgt spid="140"/>
                                        </p:tgtEl>
                                        <p:attrNameLst>
                                          <p:attrName>ppt_w</p:attrName>
                                        </p:attrNameLst>
                                      </p:cBhvr>
                                      <p:tavLst>
                                        <p:tav tm="0">
                                          <p:val>
                                            <p:fltVal val="0"/>
                                          </p:val>
                                        </p:tav>
                                        <p:tav tm="100000">
                                          <p:val>
                                            <p:strVal val="#ppt_w"/>
                                          </p:val>
                                        </p:tav>
                                      </p:tavLst>
                                    </p:anim>
                                    <p:anim calcmode="lin" valueType="num">
                                      <p:cBhvr>
                                        <p:cTn id="93" dur="1000" fill="hold"/>
                                        <p:tgtEl>
                                          <p:spTgt spid="140"/>
                                        </p:tgtEl>
                                        <p:attrNameLst>
                                          <p:attrName>ppt_h</p:attrName>
                                        </p:attrNameLst>
                                      </p:cBhvr>
                                      <p:tavLst>
                                        <p:tav tm="0">
                                          <p:val>
                                            <p:fltVal val="0"/>
                                          </p:val>
                                        </p:tav>
                                        <p:tav tm="100000">
                                          <p:val>
                                            <p:strVal val="#ppt_h"/>
                                          </p:val>
                                        </p:tav>
                                      </p:tavLst>
                                    </p:anim>
                                    <p:anim calcmode="lin" valueType="num">
                                      <p:cBhvr>
                                        <p:cTn id="94" dur="1000" fill="hold"/>
                                        <p:tgtEl>
                                          <p:spTgt spid="140"/>
                                        </p:tgtEl>
                                        <p:attrNameLst>
                                          <p:attrName>style.rotation</p:attrName>
                                        </p:attrNameLst>
                                      </p:cBhvr>
                                      <p:tavLst>
                                        <p:tav tm="0">
                                          <p:val>
                                            <p:fltVal val="90"/>
                                          </p:val>
                                        </p:tav>
                                        <p:tav tm="100000">
                                          <p:val>
                                            <p:fltVal val="0"/>
                                          </p:val>
                                        </p:tav>
                                      </p:tavLst>
                                    </p:anim>
                                    <p:animEffect transition="in" filter="fade">
                                      <p:cBhvr>
                                        <p:cTn id="95" dur="1000"/>
                                        <p:tgtEl>
                                          <p:spTgt spid="140"/>
                                        </p:tgtEl>
                                      </p:cBhvr>
                                    </p:animEffect>
                                  </p:childTnLst>
                                </p:cTn>
                              </p:par>
                            </p:childTnLst>
                          </p:cTn>
                        </p:par>
                        <p:par>
                          <p:cTn id="96" fill="hold">
                            <p:stCondLst>
                              <p:cond delay="7250"/>
                            </p:stCondLst>
                            <p:childTnLst>
                              <p:par>
                                <p:cTn id="97" presetID="22" presetClass="entr" presetSubtype="1" fill="hold" grpId="0" nodeType="afterEffect">
                                  <p:stCondLst>
                                    <p:cond delay="0"/>
                                  </p:stCondLst>
                                  <p:childTnLst>
                                    <p:set>
                                      <p:cBhvr>
                                        <p:cTn id="98" dur="1" fill="hold">
                                          <p:stCondLst>
                                            <p:cond delay="0"/>
                                          </p:stCondLst>
                                        </p:cTn>
                                        <p:tgtEl>
                                          <p:spTgt spid="173"/>
                                        </p:tgtEl>
                                        <p:attrNameLst>
                                          <p:attrName>style.visibility</p:attrName>
                                        </p:attrNameLst>
                                      </p:cBhvr>
                                      <p:to>
                                        <p:strVal val="visible"/>
                                      </p:to>
                                    </p:set>
                                    <p:animEffect transition="in" filter="wipe(up)">
                                      <p:cBhvr>
                                        <p:cTn id="99" dur="500"/>
                                        <p:tgtEl>
                                          <p:spTgt spid="173"/>
                                        </p:tgtEl>
                                      </p:cBhvr>
                                    </p:animEffect>
                                  </p:childTnLst>
                                </p:cTn>
                              </p:par>
                            </p:childTnLst>
                          </p:cTn>
                        </p:par>
                        <p:par>
                          <p:cTn id="100" fill="hold">
                            <p:stCondLst>
                              <p:cond delay="7750"/>
                            </p:stCondLst>
                            <p:childTnLst>
                              <p:par>
                                <p:cTn id="101" presetID="2" presetClass="entr" presetSubtype="1" accel="50000" decel="50000" fill="hold" nodeType="afterEffect">
                                  <p:stCondLst>
                                    <p:cond delay="0"/>
                                  </p:stCondLst>
                                  <p:childTnLst>
                                    <p:set>
                                      <p:cBhvr>
                                        <p:cTn id="102" dur="1" fill="hold">
                                          <p:stCondLst>
                                            <p:cond delay="0"/>
                                          </p:stCondLst>
                                        </p:cTn>
                                        <p:tgtEl>
                                          <p:spTgt spid="168"/>
                                        </p:tgtEl>
                                        <p:attrNameLst>
                                          <p:attrName>style.visibility</p:attrName>
                                        </p:attrNameLst>
                                      </p:cBhvr>
                                      <p:to>
                                        <p:strVal val="visible"/>
                                      </p:to>
                                    </p:set>
                                    <p:anim calcmode="lin" valueType="num">
                                      <p:cBhvr additive="base">
                                        <p:cTn id="103" dur="500" fill="hold"/>
                                        <p:tgtEl>
                                          <p:spTgt spid="168"/>
                                        </p:tgtEl>
                                        <p:attrNameLst>
                                          <p:attrName>ppt_x</p:attrName>
                                        </p:attrNameLst>
                                      </p:cBhvr>
                                      <p:tavLst>
                                        <p:tav tm="0">
                                          <p:val>
                                            <p:strVal val="#ppt_x"/>
                                          </p:val>
                                        </p:tav>
                                        <p:tav tm="100000">
                                          <p:val>
                                            <p:strVal val="#ppt_x"/>
                                          </p:val>
                                        </p:tav>
                                      </p:tavLst>
                                    </p:anim>
                                    <p:anim calcmode="lin" valueType="num">
                                      <p:cBhvr additive="base">
                                        <p:cTn id="104" dur="500" fill="hold"/>
                                        <p:tgtEl>
                                          <p:spTgt spid="168"/>
                                        </p:tgtEl>
                                        <p:attrNameLst>
                                          <p:attrName>ppt_y</p:attrName>
                                        </p:attrNameLst>
                                      </p:cBhvr>
                                      <p:tavLst>
                                        <p:tav tm="0">
                                          <p:val>
                                            <p:strVal val="0-#ppt_h/2"/>
                                          </p:val>
                                        </p:tav>
                                        <p:tav tm="100000">
                                          <p:val>
                                            <p:strVal val="#ppt_y"/>
                                          </p:val>
                                        </p:tav>
                                      </p:tavLst>
                                    </p:anim>
                                  </p:childTnLst>
                                </p:cTn>
                              </p:par>
                            </p:childTnLst>
                          </p:cTn>
                        </p:par>
                        <p:par>
                          <p:cTn id="105" fill="hold">
                            <p:stCondLst>
                              <p:cond delay="8250"/>
                            </p:stCondLst>
                            <p:childTnLst>
                              <p:par>
                                <p:cTn id="106" presetID="31" presetClass="entr" presetSubtype="0" fill="hold" grpId="0" nodeType="afterEffect">
                                  <p:stCondLst>
                                    <p:cond delay="0"/>
                                  </p:stCondLst>
                                  <p:iterate type="lt">
                                    <p:tmPct val="5000"/>
                                  </p:iterate>
                                  <p:childTnLst>
                                    <p:set>
                                      <p:cBhvr>
                                        <p:cTn id="107" dur="1" fill="hold">
                                          <p:stCondLst>
                                            <p:cond delay="0"/>
                                          </p:stCondLst>
                                        </p:cTn>
                                        <p:tgtEl>
                                          <p:spTgt spid="141"/>
                                        </p:tgtEl>
                                        <p:attrNameLst>
                                          <p:attrName>style.visibility</p:attrName>
                                        </p:attrNameLst>
                                      </p:cBhvr>
                                      <p:to>
                                        <p:strVal val="visible"/>
                                      </p:to>
                                    </p:set>
                                    <p:anim calcmode="lin" valueType="num">
                                      <p:cBhvr>
                                        <p:cTn id="108" dur="1000" fill="hold"/>
                                        <p:tgtEl>
                                          <p:spTgt spid="141"/>
                                        </p:tgtEl>
                                        <p:attrNameLst>
                                          <p:attrName>ppt_w</p:attrName>
                                        </p:attrNameLst>
                                      </p:cBhvr>
                                      <p:tavLst>
                                        <p:tav tm="0">
                                          <p:val>
                                            <p:fltVal val="0"/>
                                          </p:val>
                                        </p:tav>
                                        <p:tav tm="100000">
                                          <p:val>
                                            <p:strVal val="#ppt_w"/>
                                          </p:val>
                                        </p:tav>
                                      </p:tavLst>
                                    </p:anim>
                                    <p:anim calcmode="lin" valueType="num">
                                      <p:cBhvr>
                                        <p:cTn id="109" dur="1000" fill="hold"/>
                                        <p:tgtEl>
                                          <p:spTgt spid="141"/>
                                        </p:tgtEl>
                                        <p:attrNameLst>
                                          <p:attrName>ppt_h</p:attrName>
                                        </p:attrNameLst>
                                      </p:cBhvr>
                                      <p:tavLst>
                                        <p:tav tm="0">
                                          <p:val>
                                            <p:fltVal val="0"/>
                                          </p:val>
                                        </p:tav>
                                        <p:tav tm="100000">
                                          <p:val>
                                            <p:strVal val="#ppt_h"/>
                                          </p:val>
                                        </p:tav>
                                      </p:tavLst>
                                    </p:anim>
                                    <p:anim calcmode="lin" valueType="num">
                                      <p:cBhvr>
                                        <p:cTn id="110" dur="1000" fill="hold"/>
                                        <p:tgtEl>
                                          <p:spTgt spid="141"/>
                                        </p:tgtEl>
                                        <p:attrNameLst>
                                          <p:attrName>style.rotation</p:attrName>
                                        </p:attrNameLst>
                                      </p:cBhvr>
                                      <p:tavLst>
                                        <p:tav tm="0">
                                          <p:val>
                                            <p:fltVal val="90"/>
                                          </p:val>
                                        </p:tav>
                                        <p:tav tm="100000">
                                          <p:val>
                                            <p:fltVal val="0"/>
                                          </p:val>
                                        </p:tav>
                                      </p:tavLst>
                                    </p:anim>
                                    <p:animEffect transition="in" filter="fade">
                                      <p:cBhvr>
                                        <p:cTn id="111" dur="1000"/>
                                        <p:tgtEl>
                                          <p:spTgt spid="141"/>
                                        </p:tgtEl>
                                      </p:cBhvr>
                                    </p:animEffect>
                                  </p:childTnLst>
                                </p:cTn>
                              </p:par>
                            </p:childTnLst>
                          </p:cTn>
                        </p:par>
                        <p:par>
                          <p:cTn id="112" fill="hold">
                            <p:stCondLst>
                              <p:cond delay="9250"/>
                            </p:stCondLst>
                            <p:childTnLst>
                              <p:par>
                                <p:cTn id="113" presetID="22" presetClass="entr" presetSubtype="1" fill="hold" grpId="0" nodeType="afterEffect">
                                  <p:stCondLst>
                                    <p:cond delay="0"/>
                                  </p:stCondLst>
                                  <p:childTnLst>
                                    <p:set>
                                      <p:cBhvr>
                                        <p:cTn id="114" dur="1" fill="hold">
                                          <p:stCondLst>
                                            <p:cond delay="0"/>
                                          </p:stCondLst>
                                        </p:cTn>
                                        <p:tgtEl>
                                          <p:spTgt spid="171"/>
                                        </p:tgtEl>
                                        <p:attrNameLst>
                                          <p:attrName>style.visibility</p:attrName>
                                        </p:attrNameLst>
                                      </p:cBhvr>
                                      <p:to>
                                        <p:strVal val="visible"/>
                                      </p:to>
                                    </p:set>
                                    <p:animEffect transition="in" filter="wipe(up)">
                                      <p:cBhvr>
                                        <p:cTn id="115" dur="500"/>
                                        <p:tgtEl>
                                          <p:spTgt spid="171"/>
                                        </p:tgtEl>
                                      </p:cBhvr>
                                    </p:animEffect>
                                  </p:childTnLst>
                                </p:cTn>
                              </p:par>
                            </p:childTnLst>
                          </p:cTn>
                        </p:par>
                        <p:par>
                          <p:cTn id="116" fill="hold">
                            <p:stCondLst>
                              <p:cond delay="9750"/>
                            </p:stCondLst>
                            <p:childTnLst>
                              <p:par>
                                <p:cTn id="117" presetID="2" presetClass="entr" presetSubtype="1" accel="50000" decel="50000" fill="hold" nodeType="afterEffect">
                                  <p:stCondLst>
                                    <p:cond delay="0"/>
                                  </p:stCondLst>
                                  <p:childTnLst>
                                    <p:set>
                                      <p:cBhvr>
                                        <p:cTn id="118" dur="1" fill="hold">
                                          <p:stCondLst>
                                            <p:cond delay="0"/>
                                          </p:stCondLst>
                                        </p:cTn>
                                        <p:tgtEl>
                                          <p:spTgt spid="159"/>
                                        </p:tgtEl>
                                        <p:attrNameLst>
                                          <p:attrName>style.visibility</p:attrName>
                                        </p:attrNameLst>
                                      </p:cBhvr>
                                      <p:to>
                                        <p:strVal val="visible"/>
                                      </p:to>
                                    </p:set>
                                    <p:anim calcmode="lin" valueType="num">
                                      <p:cBhvr additive="base">
                                        <p:cTn id="119" dur="500" fill="hold"/>
                                        <p:tgtEl>
                                          <p:spTgt spid="159"/>
                                        </p:tgtEl>
                                        <p:attrNameLst>
                                          <p:attrName>ppt_x</p:attrName>
                                        </p:attrNameLst>
                                      </p:cBhvr>
                                      <p:tavLst>
                                        <p:tav tm="0">
                                          <p:val>
                                            <p:strVal val="#ppt_x"/>
                                          </p:val>
                                        </p:tav>
                                        <p:tav tm="100000">
                                          <p:val>
                                            <p:strVal val="#ppt_x"/>
                                          </p:val>
                                        </p:tav>
                                      </p:tavLst>
                                    </p:anim>
                                    <p:anim calcmode="lin" valueType="num">
                                      <p:cBhvr additive="base">
                                        <p:cTn id="120" dur="500" fill="hold"/>
                                        <p:tgtEl>
                                          <p:spTgt spid="159"/>
                                        </p:tgtEl>
                                        <p:attrNameLst>
                                          <p:attrName>ppt_y</p:attrName>
                                        </p:attrNameLst>
                                      </p:cBhvr>
                                      <p:tavLst>
                                        <p:tav tm="0">
                                          <p:val>
                                            <p:strVal val="0-#ppt_h/2"/>
                                          </p:val>
                                        </p:tav>
                                        <p:tav tm="100000">
                                          <p:val>
                                            <p:strVal val="#ppt_y"/>
                                          </p:val>
                                        </p:tav>
                                      </p:tavLst>
                                    </p:anim>
                                  </p:childTnLst>
                                </p:cTn>
                              </p:par>
                            </p:childTnLst>
                          </p:cTn>
                        </p:par>
                        <p:par>
                          <p:cTn id="121" fill="hold">
                            <p:stCondLst>
                              <p:cond delay="10250"/>
                            </p:stCondLst>
                            <p:childTnLst>
                              <p:par>
                                <p:cTn id="122" presetID="31" presetClass="entr" presetSubtype="0" fill="hold" grpId="0" nodeType="afterEffect">
                                  <p:stCondLst>
                                    <p:cond delay="0"/>
                                  </p:stCondLst>
                                  <p:iterate type="lt">
                                    <p:tmPct val="5000"/>
                                  </p:iterate>
                                  <p:childTnLst>
                                    <p:set>
                                      <p:cBhvr>
                                        <p:cTn id="123" dur="1" fill="hold">
                                          <p:stCondLst>
                                            <p:cond delay="0"/>
                                          </p:stCondLst>
                                        </p:cTn>
                                        <p:tgtEl>
                                          <p:spTgt spid="139"/>
                                        </p:tgtEl>
                                        <p:attrNameLst>
                                          <p:attrName>style.visibility</p:attrName>
                                        </p:attrNameLst>
                                      </p:cBhvr>
                                      <p:to>
                                        <p:strVal val="visible"/>
                                      </p:to>
                                    </p:set>
                                    <p:anim calcmode="lin" valueType="num">
                                      <p:cBhvr>
                                        <p:cTn id="124" dur="1000" fill="hold"/>
                                        <p:tgtEl>
                                          <p:spTgt spid="139"/>
                                        </p:tgtEl>
                                        <p:attrNameLst>
                                          <p:attrName>ppt_w</p:attrName>
                                        </p:attrNameLst>
                                      </p:cBhvr>
                                      <p:tavLst>
                                        <p:tav tm="0">
                                          <p:val>
                                            <p:fltVal val="0"/>
                                          </p:val>
                                        </p:tav>
                                        <p:tav tm="100000">
                                          <p:val>
                                            <p:strVal val="#ppt_w"/>
                                          </p:val>
                                        </p:tav>
                                      </p:tavLst>
                                    </p:anim>
                                    <p:anim calcmode="lin" valueType="num">
                                      <p:cBhvr>
                                        <p:cTn id="125" dur="1000" fill="hold"/>
                                        <p:tgtEl>
                                          <p:spTgt spid="139"/>
                                        </p:tgtEl>
                                        <p:attrNameLst>
                                          <p:attrName>ppt_h</p:attrName>
                                        </p:attrNameLst>
                                      </p:cBhvr>
                                      <p:tavLst>
                                        <p:tav tm="0">
                                          <p:val>
                                            <p:fltVal val="0"/>
                                          </p:val>
                                        </p:tav>
                                        <p:tav tm="100000">
                                          <p:val>
                                            <p:strVal val="#ppt_h"/>
                                          </p:val>
                                        </p:tav>
                                      </p:tavLst>
                                    </p:anim>
                                    <p:anim calcmode="lin" valueType="num">
                                      <p:cBhvr>
                                        <p:cTn id="126" dur="1000" fill="hold"/>
                                        <p:tgtEl>
                                          <p:spTgt spid="139"/>
                                        </p:tgtEl>
                                        <p:attrNameLst>
                                          <p:attrName>style.rotation</p:attrName>
                                        </p:attrNameLst>
                                      </p:cBhvr>
                                      <p:tavLst>
                                        <p:tav tm="0">
                                          <p:val>
                                            <p:fltVal val="90"/>
                                          </p:val>
                                        </p:tav>
                                        <p:tav tm="100000">
                                          <p:val>
                                            <p:fltVal val="0"/>
                                          </p:val>
                                        </p:tav>
                                      </p:tavLst>
                                    </p:anim>
                                    <p:animEffect transition="in" filter="fade">
                                      <p:cBhvr>
                                        <p:cTn id="127" dur="1000"/>
                                        <p:tgtEl>
                                          <p:spTgt spid="139"/>
                                        </p:tgtEl>
                                      </p:cBhvr>
                                    </p:animEffect>
                                  </p:childTnLst>
                                </p:cTn>
                              </p:par>
                            </p:childTnLst>
                          </p:cTn>
                        </p:par>
                        <p:par>
                          <p:cTn id="128" fill="hold">
                            <p:stCondLst>
                              <p:cond delay="11250"/>
                            </p:stCondLst>
                            <p:childTnLst>
                              <p:par>
                                <p:cTn id="129" presetID="22" presetClass="entr" presetSubtype="1" fill="hold" grpId="0" nodeType="afterEffect">
                                  <p:stCondLst>
                                    <p:cond delay="0"/>
                                  </p:stCondLst>
                                  <p:childTnLst>
                                    <p:set>
                                      <p:cBhvr>
                                        <p:cTn id="130" dur="1" fill="hold">
                                          <p:stCondLst>
                                            <p:cond delay="0"/>
                                          </p:stCondLst>
                                        </p:cTn>
                                        <p:tgtEl>
                                          <p:spTgt spid="175"/>
                                        </p:tgtEl>
                                        <p:attrNameLst>
                                          <p:attrName>style.visibility</p:attrName>
                                        </p:attrNameLst>
                                      </p:cBhvr>
                                      <p:to>
                                        <p:strVal val="visible"/>
                                      </p:to>
                                    </p:set>
                                    <p:animEffect transition="in" filter="wipe(up)">
                                      <p:cBhvr>
                                        <p:cTn id="131" dur="500"/>
                                        <p:tgtEl>
                                          <p:spTgt spid="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 grpId="0" animBg="1"/>
      <p:bldP spid="345" grpId="0" animBg="1"/>
      <p:bldP spid="343" grpId="0" animBg="1"/>
      <p:bldP spid="341" grpId="0" animBg="1"/>
      <p:bldP spid="342" grpId="0" animBg="1"/>
      <p:bldP spid="344" grpId="0" animBg="1"/>
      <p:bldP spid="346" grpId="0" animBg="1"/>
      <p:bldP spid="340" grpId="0" animBg="1"/>
      <p:bldGraphic spid="139" grpId="0">
        <p:bldAsOne/>
      </p:bldGraphic>
      <p:bldGraphic spid="140" grpId="0">
        <p:bldAsOne/>
      </p:bldGraphic>
      <p:bldGraphic spid="141" grpId="0">
        <p:bldAsOne/>
      </p:bldGraphic>
      <p:bldGraphic spid="142" grpId="0">
        <p:bldAsOne/>
      </p:bldGraphic>
      <p:bldP spid="171" grpId="0"/>
      <p:bldP spid="173" grpId="0"/>
      <p:bldP spid="174" grpId="0"/>
      <p:bldP spid="1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1300</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2016-10-17T23:49:40Z</dcterms:modified>
</cp:coreProperties>
</file>