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7CCC6"/>
            </a:solidFill>
            <a:ln>
              <a:solidFill>
                <a:schemeClr val="bg1"/>
              </a:solidFill>
            </a:ln>
          </c:spPr>
          <c:dPt>
            <c:idx val="0"/>
            <c:bubble3D val="0"/>
            <c:spPr>
              <a:solidFill>
                <a:schemeClr val="bg1">
                  <a:lumMod val="85000"/>
                </a:schemeClr>
              </a:solidFill>
              <a:ln>
                <a:solidFill>
                  <a:schemeClr val="bg1"/>
                </a:solidFill>
              </a:ln>
            </c:spPr>
            <c:extLst>
              <c:ext xmlns:c16="http://schemas.microsoft.com/office/drawing/2014/chart" uri="{C3380CC4-5D6E-409C-BE32-E72D297353CC}">
                <c16:uniqueId val="{00000000-F25C-4C61-A1E0-260A1FE21C1D}"/>
              </c:ext>
            </c:extLst>
          </c:dPt>
          <c:dPt>
            <c:idx val="1"/>
            <c:bubble3D val="0"/>
            <c:spPr>
              <a:solidFill>
                <a:schemeClr val="bg1">
                  <a:lumMod val="85000"/>
                </a:schemeClr>
              </a:solidFill>
              <a:ln>
                <a:solidFill>
                  <a:schemeClr val="bg1"/>
                </a:solidFill>
              </a:ln>
            </c:spPr>
            <c:extLst>
              <c:ext xmlns:c16="http://schemas.microsoft.com/office/drawing/2014/chart" uri="{C3380CC4-5D6E-409C-BE32-E72D297353CC}">
                <c16:uniqueId val="{00000001-F25C-4C61-A1E0-260A1FE21C1D}"/>
              </c:ext>
            </c:extLst>
          </c:dPt>
          <c:dPt>
            <c:idx val="2"/>
            <c:bubble3D val="0"/>
            <c:spPr>
              <a:solidFill>
                <a:schemeClr val="bg1">
                  <a:lumMod val="85000"/>
                </a:schemeClr>
              </a:solidFill>
              <a:ln>
                <a:solidFill>
                  <a:schemeClr val="bg1"/>
                </a:solidFill>
              </a:ln>
            </c:spPr>
            <c:extLst>
              <c:ext xmlns:c16="http://schemas.microsoft.com/office/drawing/2014/chart" uri="{C3380CC4-5D6E-409C-BE32-E72D297353CC}">
                <c16:uniqueId val="{00000002-F25C-4C61-A1E0-260A1FE21C1D}"/>
              </c:ext>
            </c:extLst>
          </c:dPt>
          <c:dPt>
            <c:idx val="3"/>
            <c:bubble3D val="0"/>
            <c:spPr>
              <a:solidFill>
                <a:schemeClr val="bg1">
                  <a:lumMod val="85000"/>
                </a:schemeClr>
              </a:solidFill>
              <a:ln>
                <a:solidFill>
                  <a:schemeClr val="bg1"/>
                </a:solidFill>
              </a:ln>
            </c:spPr>
            <c:extLst>
              <c:ext xmlns:c16="http://schemas.microsoft.com/office/drawing/2014/chart" uri="{C3380CC4-5D6E-409C-BE32-E72D297353CC}">
                <c16:uniqueId val="{00000003-F25C-4C61-A1E0-260A1FE21C1D}"/>
              </c:ext>
            </c:extLst>
          </c:dPt>
          <c:dPt>
            <c:idx val="4"/>
            <c:bubble3D val="0"/>
            <c:spPr>
              <a:solidFill>
                <a:schemeClr val="bg1">
                  <a:lumMod val="85000"/>
                </a:schemeClr>
              </a:solidFill>
              <a:ln>
                <a:solidFill>
                  <a:schemeClr val="bg1"/>
                </a:solidFill>
              </a:ln>
            </c:spPr>
            <c:extLst>
              <c:ext xmlns:c16="http://schemas.microsoft.com/office/drawing/2014/chart" uri="{C3380CC4-5D6E-409C-BE32-E72D297353CC}">
                <c16:uniqueId val="{00000004-F25C-4C61-A1E0-260A1FE21C1D}"/>
              </c:ext>
            </c:extLst>
          </c:dPt>
          <c:dPt>
            <c:idx val="5"/>
            <c:bubble3D val="0"/>
            <c:spPr>
              <a:solidFill>
                <a:srgbClr val="57CCC6"/>
              </a:solidFill>
              <a:ln>
                <a:solidFill>
                  <a:schemeClr val="bg1"/>
                </a:solidFill>
              </a:ln>
            </c:spPr>
            <c:extLst>
              <c:ext xmlns:c16="http://schemas.microsoft.com/office/drawing/2014/chart" uri="{C3380CC4-5D6E-409C-BE32-E72D297353CC}">
                <c16:uniqueId val="{00000000-5616-40CD-A6DE-57E5E4132B2A}"/>
              </c:ext>
            </c:extLst>
          </c:dPt>
          <c:dPt>
            <c:idx val="6"/>
            <c:bubble3D val="0"/>
            <c:spPr>
              <a:solidFill>
                <a:srgbClr val="57CCC6"/>
              </a:solidFill>
              <a:ln>
                <a:solidFill>
                  <a:schemeClr val="bg1"/>
                </a:solidFill>
              </a:ln>
            </c:spPr>
            <c:extLst>
              <c:ext xmlns:c16="http://schemas.microsoft.com/office/drawing/2014/chart" uri="{C3380CC4-5D6E-409C-BE32-E72D297353CC}">
                <c16:uniqueId val="{00000001-5616-40CD-A6DE-57E5E4132B2A}"/>
              </c:ext>
            </c:extLst>
          </c:dPt>
          <c:dPt>
            <c:idx val="7"/>
            <c:bubble3D val="0"/>
            <c:spPr>
              <a:solidFill>
                <a:srgbClr val="57CCC6"/>
              </a:solidFill>
              <a:ln>
                <a:solidFill>
                  <a:schemeClr val="bg1"/>
                </a:solidFill>
              </a:ln>
            </c:spPr>
            <c:extLst>
              <c:ext xmlns:c16="http://schemas.microsoft.com/office/drawing/2014/chart" uri="{C3380CC4-5D6E-409C-BE32-E72D297353CC}">
                <c16:uniqueId val="{00000002-5616-40CD-A6DE-57E5E4132B2A}"/>
              </c:ext>
            </c:extLst>
          </c:dPt>
          <c:dPt>
            <c:idx val="8"/>
            <c:bubble3D val="0"/>
            <c:spPr>
              <a:solidFill>
                <a:srgbClr val="57CCC6"/>
              </a:solidFill>
              <a:ln>
                <a:solidFill>
                  <a:schemeClr val="bg1"/>
                </a:solidFill>
              </a:ln>
            </c:spPr>
            <c:extLst>
              <c:ext xmlns:c16="http://schemas.microsoft.com/office/drawing/2014/chart" uri="{C3380CC4-5D6E-409C-BE32-E72D297353CC}">
                <c16:uniqueId val="{00000003-5616-40CD-A6DE-57E5E4132B2A}"/>
              </c:ext>
            </c:extLst>
          </c:dPt>
          <c:dPt>
            <c:idx val="9"/>
            <c:bubble3D val="0"/>
            <c:spPr>
              <a:solidFill>
                <a:srgbClr val="57CCC6"/>
              </a:solidFill>
              <a:ln>
                <a:solidFill>
                  <a:schemeClr val="bg1"/>
                </a:solidFill>
              </a:ln>
            </c:spPr>
            <c:extLst>
              <c:ext xmlns:c16="http://schemas.microsoft.com/office/drawing/2014/chart" uri="{C3380CC4-5D6E-409C-BE32-E72D297353CC}">
                <c16:uniqueId val="{00000004-5616-40CD-A6DE-57E5E4132B2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5-5616-40CD-A6DE-57E5E4132B2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CC8EC"/>
            </a:solidFill>
            <a:ln>
              <a:solidFill>
                <a:schemeClr val="bg1"/>
              </a:solidFill>
            </a:ln>
          </c:spPr>
          <c:dPt>
            <c:idx val="0"/>
            <c:bubble3D val="0"/>
            <c:spPr>
              <a:solidFill>
                <a:schemeClr val="bg1">
                  <a:lumMod val="85000"/>
                </a:schemeClr>
              </a:solidFill>
              <a:ln>
                <a:solidFill>
                  <a:schemeClr val="bg1"/>
                </a:solidFill>
              </a:ln>
            </c:spPr>
            <c:extLst>
              <c:ext xmlns:c16="http://schemas.microsoft.com/office/drawing/2014/chart" uri="{C3380CC4-5D6E-409C-BE32-E72D297353CC}">
                <c16:uniqueId val="{00000000-D799-49CD-B64A-220F776DC456}"/>
              </c:ext>
            </c:extLst>
          </c:dPt>
          <c:dPt>
            <c:idx val="1"/>
            <c:bubble3D val="0"/>
            <c:spPr>
              <a:solidFill>
                <a:schemeClr val="bg1">
                  <a:lumMod val="85000"/>
                </a:schemeClr>
              </a:solidFill>
              <a:ln>
                <a:solidFill>
                  <a:schemeClr val="bg1"/>
                </a:solidFill>
              </a:ln>
            </c:spPr>
            <c:extLst>
              <c:ext xmlns:c16="http://schemas.microsoft.com/office/drawing/2014/chart" uri="{C3380CC4-5D6E-409C-BE32-E72D297353CC}">
                <c16:uniqueId val="{00000001-D799-49CD-B64A-220F776DC456}"/>
              </c:ext>
            </c:extLst>
          </c:dPt>
          <c:dPt>
            <c:idx val="2"/>
            <c:bubble3D val="0"/>
            <c:spPr>
              <a:solidFill>
                <a:schemeClr val="bg1">
                  <a:lumMod val="85000"/>
                </a:schemeClr>
              </a:solidFill>
              <a:ln>
                <a:solidFill>
                  <a:schemeClr val="bg1"/>
                </a:solidFill>
              </a:ln>
            </c:spPr>
            <c:extLst>
              <c:ext xmlns:c16="http://schemas.microsoft.com/office/drawing/2014/chart" uri="{C3380CC4-5D6E-409C-BE32-E72D297353CC}">
                <c16:uniqueId val="{00000002-D799-49CD-B64A-220F776DC456}"/>
              </c:ext>
            </c:extLst>
          </c:dPt>
          <c:dPt>
            <c:idx val="3"/>
            <c:bubble3D val="0"/>
            <c:spPr>
              <a:solidFill>
                <a:schemeClr val="bg1">
                  <a:lumMod val="85000"/>
                </a:schemeClr>
              </a:solidFill>
              <a:ln>
                <a:solidFill>
                  <a:schemeClr val="bg1"/>
                </a:solidFill>
              </a:ln>
            </c:spPr>
            <c:extLst>
              <c:ext xmlns:c16="http://schemas.microsoft.com/office/drawing/2014/chart" uri="{C3380CC4-5D6E-409C-BE32-E72D297353CC}">
                <c16:uniqueId val="{00000003-D799-49CD-B64A-220F776DC456}"/>
              </c:ext>
            </c:extLst>
          </c:dPt>
          <c:dPt>
            <c:idx val="4"/>
            <c:bubble3D val="0"/>
            <c:spPr>
              <a:solidFill>
                <a:srgbClr val="4CC8EC"/>
              </a:solidFill>
              <a:ln>
                <a:solidFill>
                  <a:schemeClr val="bg1"/>
                </a:solidFill>
              </a:ln>
            </c:spPr>
            <c:extLst>
              <c:ext xmlns:c16="http://schemas.microsoft.com/office/drawing/2014/chart" uri="{C3380CC4-5D6E-409C-BE32-E72D297353CC}">
                <c16:uniqueId val="{00000000-8AF7-4304-938A-19B799230BC7}"/>
              </c:ext>
            </c:extLst>
          </c:dPt>
          <c:dPt>
            <c:idx val="5"/>
            <c:bubble3D val="0"/>
            <c:spPr>
              <a:solidFill>
                <a:srgbClr val="4CC8EC"/>
              </a:solidFill>
              <a:ln>
                <a:solidFill>
                  <a:schemeClr val="bg1"/>
                </a:solidFill>
              </a:ln>
            </c:spPr>
            <c:extLst>
              <c:ext xmlns:c16="http://schemas.microsoft.com/office/drawing/2014/chart" uri="{C3380CC4-5D6E-409C-BE32-E72D297353CC}">
                <c16:uniqueId val="{00000001-8AF7-4304-938A-19B799230BC7}"/>
              </c:ext>
            </c:extLst>
          </c:dPt>
          <c:dPt>
            <c:idx val="6"/>
            <c:bubble3D val="0"/>
            <c:spPr>
              <a:solidFill>
                <a:srgbClr val="4CC8EC"/>
              </a:solidFill>
              <a:ln>
                <a:solidFill>
                  <a:schemeClr val="bg1"/>
                </a:solidFill>
              </a:ln>
            </c:spPr>
            <c:extLst>
              <c:ext xmlns:c16="http://schemas.microsoft.com/office/drawing/2014/chart" uri="{C3380CC4-5D6E-409C-BE32-E72D297353CC}">
                <c16:uniqueId val="{00000002-8AF7-4304-938A-19B799230BC7}"/>
              </c:ext>
            </c:extLst>
          </c:dPt>
          <c:dPt>
            <c:idx val="7"/>
            <c:bubble3D val="0"/>
            <c:spPr>
              <a:solidFill>
                <a:srgbClr val="4CC8EC"/>
              </a:solidFill>
              <a:ln>
                <a:solidFill>
                  <a:schemeClr val="bg1"/>
                </a:solidFill>
              </a:ln>
            </c:spPr>
            <c:extLst>
              <c:ext xmlns:c16="http://schemas.microsoft.com/office/drawing/2014/chart" uri="{C3380CC4-5D6E-409C-BE32-E72D297353CC}">
                <c16:uniqueId val="{00000003-8AF7-4304-938A-19B799230BC7}"/>
              </c:ext>
            </c:extLst>
          </c:dPt>
          <c:dPt>
            <c:idx val="8"/>
            <c:bubble3D val="0"/>
            <c:spPr>
              <a:solidFill>
                <a:srgbClr val="4CC8EC"/>
              </a:solidFill>
              <a:ln>
                <a:solidFill>
                  <a:schemeClr val="bg1"/>
                </a:solidFill>
              </a:ln>
            </c:spPr>
            <c:extLst>
              <c:ext xmlns:c16="http://schemas.microsoft.com/office/drawing/2014/chart" uri="{C3380CC4-5D6E-409C-BE32-E72D297353CC}">
                <c16:uniqueId val="{00000004-8AF7-4304-938A-19B799230BC7}"/>
              </c:ext>
            </c:extLst>
          </c:dPt>
          <c:dPt>
            <c:idx val="9"/>
            <c:bubble3D val="0"/>
            <c:spPr>
              <a:solidFill>
                <a:srgbClr val="4CC8EC"/>
              </a:solidFill>
              <a:ln>
                <a:solidFill>
                  <a:schemeClr val="bg1"/>
                </a:solidFill>
              </a:ln>
            </c:spPr>
            <c:extLst>
              <c:ext xmlns:c16="http://schemas.microsoft.com/office/drawing/2014/chart" uri="{C3380CC4-5D6E-409C-BE32-E72D297353CC}">
                <c16:uniqueId val="{00000005-8AF7-4304-938A-19B799230B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6-8AF7-4304-938A-19B799230B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4C956"/>
            </a:solidFill>
            <a:ln>
              <a:solidFill>
                <a:schemeClr val="bg1"/>
              </a:solidFill>
            </a:ln>
          </c:spPr>
          <c:dPt>
            <c:idx val="0"/>
            <c:bubble3D val="0"/>
            <c:spPr>
              <a:solidFill>
                <a:schemeClr val="bg1">
                  <a:lumMod val="85000"/>
                </a:schemeClr>
              </a:solidFill>
              <a:ln>
                <a:solidFill>
                  <a:schemeClr val="bg1"/>
                </a:solidFill>
              </a:ln>
            </c:spPr>
            <c:extLst>
              <c:ext xmlns:c16="http://schemas.microsoft.com/office/drawing/2014/chart" uri="{C3380CC4-5D6E-409C-BE32-E72D297353CC}">
                <c16:uniqueId val="{00000000-DCC8-4970-A399-22DBB9FAEA93}"/>
              </c:ext>
            </c:extLst>
          </c:dPt>
          <c:dPt>
            <c:idx val="1"/>
            <c:bubble3D val="0"/>
            <c:spPr>
              <a:solidFill>
                <a:schemeClr val="bg1">
                  <a:lumMod val="85000"/>
                </a:schemeClr>
              </a:solidFill>
              <a:ln>
                <a:solidFill>
                  <a:schemeClr val="bg1"/>
                </a:solidFill>
              </a:ln>
            </c:spPr>
            <c:extLst>
              <c:ext xmlns:c16="http://schemas.microsoft.com/office/drawing/2014/chart" uri="{C3380CC4-5D6E-409C-BE32-E72D297353CC}">
                <c16:uniqueId val="{00000001-DCC8-4970-A399-22DBB9FAEA93}"/>
              </c:ext>
            </c:extLst>
          </c:dPt>
          <c:dPt>
            <c:idx val="2"/>
            <c:bubble3D val="0"/>
            <c:spPr>
              <a:solidFill>
                <a:schemeClr val="bg1">
                  <a:lumMod val="85000"/>
                </a:schemeClr>
              </a:solidFill>
              <a:ln>
                <a:solidFill>
                  <a:schemeClr val="bg1"/>
                </a:solidFill>
              </a:ln>
            </c:spPr>
            <c:extLst>
              <c:ext xmlns:c16="http://schemas.microsoft.com/office/drawing/2014/chart" uri="{C3380CC4-5D6E-409C-BE32-E72D297353CC}">
                <c16:uniqueId val="{00000002-DCC8-4970-A399-22DBB9FAEA93}"/>
              </c:ext>
            </c:extLst>
          </c:dPt>
          <c:dPt>
            <c:idx val="3"/>
            <c:bubble3D val="0"/>
            <c:spPr>
              <a:solidFill>
                <a:srgbClr val="F4C956"/>
              </a:solidFill>
              <a:ln>
                <a:solidFill>
                  <a:schemeClr val="bg1"/>
                </a:solidFill>
              </a:ln>
            </c:spPr>
            <c:extLst>
              <c:ext xmlns:c16="http://schemas.microsoft.com/office/drawing/2014/chart" uri="{C3380CC4-5D6E-409C-BE32-E72D297353CC}">
                <c16:uniqueId val="{00000000-3A38-4DB3-B8E8-E4C295F99648}"/>
              </c:ext>
            </c:extLst>
          </c:dPt>
          <c:dPt>
            <c:idx val="4"/>
            <c:bubble3D val="0"/>
            <c:spPr>
              <a:solidFill>
                <a:srgbClr val="F4C956"/>
              </a:solidFill>
              <a:ln>
                <a:solidFill>
                  <a:schemeClr val="bg1"/>
                </a:solidFill>
              </a:ln>
            </c:spPr>
            <c:extLst>
              <c:ext xmlns:c16="http://schemas.microsoft.com/office/drawing/2014/chart" uri="{C3380CC4-5D6E-409C-BE32-E72D297353CC}">
                <c16:uniqueId val="{00000001-3A38-4DB3-B8E8-E4C295F99648}"/>
              </c:ext>
            </c:extLst>
          </c:dPt>
          <c:dPt>
            <c:idx val="5"/>
            <c:bubble3D val="0"/>
            <c:spPr>
              <a:solidFill>
                <a:srgbClr val="F4C956"/>
              </a:solidFill>
              <a:ln>
                <a:solidFill>
                  <a:schemeClr val="bg1"/>
                </a:solidFill>
              </a:ln>
            </c:spPr>
            <c:extLst>
              <c:ext xmlns:c16="http://schemas.microsoft.com/office/drawing/2014/chart" uri="{C3380CC4-5D6E-409C-BE32-E72D297353CC}">
                <c16:uniqueId val="{00000002-3A38-4DB3-B8E8-E4C295F99648}"/>
              </c:ext>
            </c:extLst>
          </c:dPt>
          <c:dPt>
            <c:idx val="6"/>
            <c:bubble3D val="0"/>
            <c:spPr>
              <a:solidFill>
                <a:srgbClr val="F4C956"/>
              </a:solidFill>
              <a:ln>
                <a:solidFill>
                  <a:schemeClr val="bg1"/>
                </a:solidFill>
              </a:ln>
            </c:spPr>
            <c:extLst>
              <c:ext xmlns:c16="http://schemas.microsoft.com/office/drawing/2014/chart" uri="{C3380CC4-5D6E-409C-BE32-E72D297353CC}">
                <c16:uniqueId val="{00000003-3A38-4DB3-B8E8-E4C295F99648}"/>
              </c:ext>
            </c:extLst>
          </c:dPt>
          <c:dPt>
            <c:idx val="7"/>
            <c:bubble3D val="0"/>
            <c:spPr>
              <a:solidFill>
                <a:srgbClr val="F4C956"/>
              </a:solidFill>
              <a:ln>
                <a:solidFill>
                  <a:schemeClr val="bg1"/>
                </a:solidFill>
              </a:ln>
            </c:spPr>
            <c:extLst>
              <c:ext xmlns:c16="http://schemas.microsoft.com/office/drawing/2014/chart" uri="{C3380CC4-5D6E-409C-BE32-E72D297353CC}">
                <c16:uniqueId val="{00000004-3A38-4DB3-B8E8-E4C295F99648}"/>
              </c:ext>
            </c:extLst>
          </c:dPt>
          <c:dPt>
            <c:idx val="8"/>
            <c:bubble3D val="0"/>
            <c:spPr>
              <a:solidFill>
                <a:srgbClr val="F4C956"/>
              </a:solidFill>
              <a:ln>
                <a:solidFill>
                  <a:schemeClr val="bg1"/>
                </a:solidFill>
              </a:ln>
            </c:spPr>
            <c:extLst>
              <c:ext xmlns:c16="http://schemas.microsoft.com/office/drawing/2014/chart" uri="{C3380CC4-5D6E-409C-BE32-E72D297353CC}">
                <c16:uniqueId val="{00000005-3A38-4DB3-B8E8-E4C295F99648}"/>
              </c:ext>
            </c:extLst>
          </c:dPt>
          <c:dPt>
            <c:idx val="9"/>
            <c:bubble3D val="0"/>
            <c:spPr>
              <a:solidFill>
                <a:srgbClr val="F4C956"/>
              </a:solidFill>
              <a:ln>
                <a:solidFill>
                  <a:schemeClr val="bg1"/>
                </a:solidFill>
              </a:ln>
            </c:spPr>
            <c:extLst>
              <c:ext xmlns:c16="http://schemas.microsoft.com/office/drawing/2014/chart" uri="{C3380CC4-5D6E-409C-BE32-E72D297353CC}">
                <c16:uniqueId val="{00000006-3A38-4DB3-B8E8-E4C295F996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7-3A38-4DB3-B8E8-E4C295F996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F7467"/>
            </a:solidFill>
            <a:ln>
              <a:solidFill>
                <a:schemeClr val="bg1"/>
              </a:solidFill>
            </a:ln>
          </c:spPr>
          <c:dPt>
            <c:idx val="0"/>
            <c:bubble3D val="0"/>
            <c:spPr>
              <a:solidFill>
                <a:schemeClr val="bg1">
                  <a:lumMod val="85000"/>
                </a:schemeClr>
              </a:solidFill>
              <a:ln>
                <a:solidFill>
                  <a:schemeClr val="bg1"/>
                </a:solidFill>
              </a:ln>
            </c:spPr>
            <c:extLst>
              <c:ext xmlns:c16="http://schemas.microsoft.com/office/drawing/2014/chart" uri="{C3380CC4-5D6E-409C-BE32-E72D297353CC}">
                <c16:uniqueId val="{00000000-8CC7-4090-8086-84412CD8E75C}"/>
              </c:ext>
            </c:extLst>
          </c:dPt>
          <c:dPt>
            <c:idx val="1"/>
            <c:bubble3D val="0"/>
            <c:spPr>
              <a:solidFill>
                <a:schemeClr val="bg1">
                  <a:lumMod val="85000"/>
                </a:schemeClr>
              </a:solidFill>
              <a:ln>
                <a:solidFill>
                  <a:schemeClr val="bg1"/>
                </a:solidFill>
              </a:ln>
            </c:spPr>
            <c:extLst>
              <c:ext xmlns:c16="http://schemas.microsoft.com/office/drawing/2014/chart" uri="{C3380CC4-5D6E-409C-BE32-E72D297353CC}">
                <c16:uniqueId val="{00000001-8CC7-4090-8086-84412CD8E75C}"/>
              </c:ext>
            </c:extLst>
          </c:dPt>
          <c:dPt>
            <c:idx val="2"/>
            <c:bubble3D val="0"/>
            <c:spPr>
              <a:solidFill>
                <a:srgbClr val="FF7467"/>
              </a:solidFill>
              <a:ln>
                <a:solidFill>
                  <a:schemeClr val="bg1"/>
                </a:solidFill>
              </a:ln>
            </c:spPr>
            <c:extLst>
              <c:ext xmlns:c16="http://schemas.microsoft.com/office/drawing/2014/chart" uri="{C3380CC4-5D6E-409C-BE32-E72D297353CC}">
                <c16:uniqueId val="{00000000-A167-47F2-A1D0-849A01FD79BB}"/>
              </c:ext>
            </c:extLst>
          </c:dPt>
          <c:dPt>
            <c:idx val="3"/>
            <c:bubble3D val="0"/>
            <c:spPr>
              <a:solidFill>
                <a:srgbClr val="FF7467"/>
              </a:solidFill>
              <a:ln>
                <a:solidFill>
                  <a:schemeClr val="bg1"/>
                </a:solidFill>
              </a:ln>
            </c:spPr>
            <c:extLst>
              <c:ext xmlns:c16="http://schemas.microsoft.com/office/drawing/2014/chart" uri="{C3380CC4-5D6E-409C-BE32-E72D297353CC}">
                <c16:uniqueId val="{00000001-A167-47F2-A1D0-849A01FD79BB}"/>
              </c:ext>
            </c:extLst>
          </c:dPt>
          <c:dPt>
            <c:idx val="4"/>
            <c:bubble3D val="0"/>
            <c:spPr>
              <a:solidFill>
                <a:srgbClr val="FF7467"/>
              </a:solidFill>
              <a:ln>
                <a:solidFill>
                  <a:schemeClr val="bg1"/>
                </a:solidFill>
              </a:ln>
            </c:spPr>
            <c:extLst>
              <c:ext xmlns:c16="http://schemas.microsoft.com/office/drawing/2014/chart" uri="{C3380CC4-5D6E-409C-BE32-E72D297353CC}">
                <c16:uniqueId val="{00000002-A167-47F2-A1D0-849A01FD79BB}"/>
              </c:ext>
            </c:extLst>
          </c:dPt>
          <c:dPt>
            <c:idx val="5"/>
            <c:bubble3D val="0"/>
            <c:spPr>
              <a:solidFill>
                <a:srgbClr val="FF7467"/>
              </a:solidFill>
              <a:ln>
                <a:solidFill>
                  <a:schemeClr val="bg1"/>
                </a:solidFill>
              </a:ln>
            </c:spPr>
            <c:extLst>
              <c:ext xmlns:c16="http://schemas.microsoft.com/office/drawing/2014/chart" uri="{C3380CC4-5D6E-409C-BE32-E72D297353CC}">
                <c16:uniqueId val="{00000003-A167-47F2-A1D0-849A01FD79BB}"/>
              </c:ext>
            </c:extLst>
          </c:dPt>
          <c:dPt>
            <c:idx val="6"/>
            <c:bubble3D val="0"/>
            <c:spPr>
              <a:solidFill>
                <a:srgbClr val="FF7467"/>
              </a:solidFill>
              <a:ln>
                <a:solidFill>
                  <a:schemeClr val="bg1"/>
                </a:solidFill>
              </a:ln>
            </c:spPr>
            <c:extLst>
              <c:ext xmlns:c16="http://schemas.microsoft.com/office/drawing/2014/chart" uri="{C3380CC4-5D6E-409C-BE32-E72D297353CC}">
                <c16:uniqueId val="{00000004-A167-47F2-A1D0-849A01FD79BB}"/>
              </c:ext>
            </c:extLst>
          </c:dPt>
          <c:dPt>
            <c:idx val="7"/>
            <c:bubble3D val="0"/>
            <c:spPr>
              <a:solidFill>
                <a:srgbClr val="FF7467"/>
              </a:solidFill>
              <a:ln>
                <a:solidFill>
                  <a:schemeClr val="bg1"/>
                </a:solidFill>
              </a:ln>
            </c:spPr>
            <c:extLst>
              <c:ext xmlns:c16="http://schemas.microsoft.com/office/drawing/2014/chart" uri="{C3380CC4-5D6E-409C-BE32-E72D297353CC}">
                <c16:uniqueId val="{00000005-A167-47F2-A1D0-849A01FD79BB}"/>
              </c:ext>
            </c:extLst>
          </c:dPt>
          <c:dPt>
            <c:idx val="8"/>
            <c:bubble3D val="0"/>
            <c:spPr>
              <a:solidFill>
                <a:srgbClr val="FF7467"/>
              </a:solidFill>
              <a:ln>
                <a:solidFill>
                  <a:schemeClr val="bg1"/>
                </a:solidFill>
              </a:ln>
            </c:spPr>
            <c:extLst>
              <c:ext xmlns:c16="http://schemas.microsoft.com/office/drawing/2014/chart" uri="{C3380CC4-5D6E-409C-BE32-E72D297353CC}">
                <c16:uniqueId val="{00000006-A167-47F2-A1D0-849A01FD79BB}"/>
              </c:ext>
            </c:extLst>
          </c:dPt>
          <c:dPt>
            <c:idx val="9"/>
            <c:bubble3D val="0"/>
            <c:spPr>
              <a:solidFill>
                <a:srgbClr val="FF7467"/>
              </a:solidFill>
              <a:ln>
                <a:solidFill>
                  <a:schemeClr val="bg1"/>
                </a:solidFill>
              </a:ln>
            </c:spPr>
            <c:extLst>
              <c:ext xmlns:c16="http://schemas.microsoft.com/office/drawing/2014/chart" uri="{C3380CC4-5D6E-409C-BE32-E72D297353CC}">
                <c16:uniqueId val="{00000007-A167-47F2-A1D0-849A01FD79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8-A167-47F2-A1D0-849A01FD79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71721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242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8553403" y="5003360"/>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solidFill>
            <a:srgbClr val="92929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9389531" y="5322064"/>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solidFill>
            <a:srgbClr val="9C9C9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9236649" y="4862766"/>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solidFill>
            <a:srgbClr val="A1A1A1"/>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9998826" y="4090722"/>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solidFill>
            <a:srgbClr val="A6A6A6"/>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9387111" y="4036457"/>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solidFill>
            <a:srgbClr val="ABABA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8812395" y="4310250"/>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8730997" y="2499773"/>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solidFill>
            <a:srgbClr val="BABABA"/>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8042819" y="242843"/>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8476938" y="5963052"/>
            <a:ext cx="1105033" cy="690645"/>
            <a:chOff x="8472006" y="5952998"/>
            <a:chExt cx="1105033" cy="690645"/>
          </a:xfrm>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solidFill>
              <a:srgbClr val="8D8D8D"/>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963888" y="3967393"/>
            <a:ext cx="1132165" cy="1349225"/>
            <a:chOff x="7963888" y="3967393"/>
            <a:chExt cx="1132165" cy="1349225"/>
          </a:xfrm>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solidFill>
              <a:srgbClr val="B5B5B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7958955" y="5097091"/>
            <a:ext cx="786844" cy="1368958"/>
            <a:chOff x="7958955" y="5097091"/>
            <a:chExt cx="786844" cy="1368958"/>
          </a:xfrm>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solidFill>
              <a:schemeClr val="bg1">
                <a:lumMod val="8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7436037" y="6108392"/>
            <a:ext cx="1346759" cy="532785"/>
            <a:chOff x="7436037" y="6108392"/>
            <a:chExt cx="1346759" cy="532785"/>
          </a:xfrm>
          <a:solidFill>
            <a:srgbClr val="ABABAB"/>
          </a:soli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aphicFrame>
        <p:nvGraphicFramePr>
          <p:cNvPr id="139" name="Chart 138"/>
          <p:cNvGraphicFramePr/>
          <p:nvPr/>
        </p:nvGraphicFramePr>
        <p:xfrm>
          <a:off x="552707" y="5176905"/>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0" name="Chart 139"/>
          <p:cNvGraphicFramePr/>
          <p:nvPr/>
        </p:nvGraphicFramePr>
        <p:xfrm>
          <a:off x="4544869" y="167929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1" name="Chart 140"/>
          <p:cNvGraphicFramePr/>
          <p:nvPr/>
        </p:nvGraphicFramePr>
        <p:xfrm>
          <a:off x="3531008" y="3906463"/>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2" name="Chart 141"/>
          <p:cNvGraphicFramePr/>
          <p:nvPr/>
        </p:nvGraphicFramePr>
        <p:xfrm>
          <a:off x="625505" y="2547791"/>
          <a:ext cx="1511539" cy="1599840"/>
        </p:xfrm>
        <a:graphic>
          <a:graphicData uri="http://schemas.openxmlformats.org/drawingml/2006/chart">
            <c:chart xmlns:c="http://schemas.openxmlformats.org/drawingml/2006/chart" xmlns:r="http://schemas.openxmlformats.org/officeDocument/2006/relationships" r:id="rId6"/>
          </a:graphicData>
        </a:graphic>
      </p:graphicFrame>
      <p:grpSp>
        <p:nvGrpSpPr>
          <p:cNvPr id="159" name="Group 279"/>
          <p:cNvGrpSpPr/>
          <p:nvPr/>
        </p:nvGrpSpPr>
        <p:grpSpPr>
          <a:xfrm>
            <a:off x="9140267" y="1123717"/>
            <a:ext cx="718675" cy="718675"/>
            <a:chOff x="846989" y="1401020"/>
            <a:chExt cx="877416" cy="877416"/>
          </a:xfrm>
          <a:effectLst/>
        </p:grpSpPr>
        <p:sp>
          <p:nvSpPr>
            <p:cNvPr id="160" name="Teardrop 159"/>
            <p:cNvSpPr/>
            <p:nvPr/>
          </p:nvSpPr>
          <p:spPr>
            <a:xfrm rot="8100000">
              <a:off x="846989" y="1401020"/>
              <a:ext cx="877416" cy="877416"/>
            </a:xfrm>
            <a:prstGeom prst="teardrop">
              <a:avLst/>
            </a:pr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4"/>
                </a:solidFill>
              </a:endParaRPr>
            </a:p>
          </p:txBody>
        </p:sp>
        <p:sp>
          <p:nvSpPr>
            <p:cNvPr id="161" name="Oval 16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57CCC6"/>
                  </a:solidFill>
                </a:rPr>
                <a:t>50%</a:t>
              </a:r>
            </a:p>
          </p:txBody>
        </p:sp>
      </p:grpSp>
      <p:grpSp>
        <p:nvGrpSpPr>
          <p:cNvPr id="162" name="Group 279"/>
          <p:cNvGrpSpPr/>
          <p:nvPr/>
        </p:nvGrpSpPr>
        <p:grpSpPr>
          <a:xfrm>
            <a:off x="8839155" y="3235559"/>
            <a:ext cx="718675" cy="718675"/>
            <a:chOff x="846989" y="1401020"/>
            <a:chExt cx="877416" cy="877416"/>
          </a:xfrm>
          <a:effectLst/>
        </p:grpSpPr>
        <p:sp>
          <p:nvSpPr>
            <p:cNvPr id="163" name="Teardrop 162"/>
            <p:cNvSpPr/>
            <p:nvPr/>
          </p:nvSpPr>
          <p:spPr>
            <a:xfrm rot="8100000">
              <a:off x="846989" y="1401020"/>
              <a:ext cx="877416" cy="877416"/>
            </a:xfrm>
            <a:prstGeom prst="teardrop">
              <a:avLst/>
            </a:pr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1"/>
                </a:solidFill>
              </a:endParaRPr>
            </a:p>
          </p:txBody>
        </p:sp>
        <p:sp>
          <p:nvSpPr>
            <p:cNvPr id="164" name="Oval 16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FF7467"/>
                  </a:solidFill>
                </a:rPr>
                <a:t>80%</a:t>
              </a:r>
            </a:p>
          </p:txBody>
        </p:sp>
      </p:grpSp>
      <p:grpSp>
        <p:nvGrpSpPr>
          <p:cNvPr id="165" name="Group 279"/>
          <p:cNvGrpSpPr/>
          <p:nvPr/>
        </p:nvGrpSpPr>
        <p:grpSpPr>
          <a:xfrm>
            <a:off x="10168450" y="4007383"/>
            <a:ext cx="718675" cy="718675"/>
            <a:chOff x="846989" y="1401020"/>
            <a:chExt cx="877416" cy="877416"/>
          </a:xfrm>
          <a:effectLst/>
        </p:grpSpPr>
        <p:sp>
          <p:nvSpPr>
            <p:cNvPr id="166" name="Teardrop 165"/>
            <p:cNvSpPr/>
            <p:nvPr/>
          </p:nvSpPr>
          <p:spPr>
            <a:xfrm rot="8100000">
              <a:off x="846989" y="1401020"/>
              <a:ext cx="877416" cy="877416"/>
            </a:xfrm>
            <a:prstGeom prst="teardrop">
              <a:avLst/>
            </a:pr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2"/>
                </a:solidFill>
              </a:endParaRPr>
            </a:p>
          </p:txBody>
        </p:sp>
        <p:sp>
          <p:nvSpPr>
            <p:cNvPr id="167" name="Oval 1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4CC8EC"/>
                  </a:solidFill>
                </a:rPr>
                <a:t>60%</a:t>
              </a:r>
            </a:p>
          </p:txBody>
        </p:sp>
      </p:grpSp>
      <p:grpSp>
        <p:nvGrpSpPr>
          <p:cNvPr id="168" name="Group 279"/>
          <p:cNvGrpSpPr/>
          <p:nvPr/>
        </p:nvGrpSpPr>
        <p:grpSpPr>
          <a:xfrm>
            <a:off x="8572713" y="5070068"/>
            <a:ext cx="718675" cy="718675"/>
            <a:chOff x="846989" y="1401020"/>
            <a:chExt cx="877416" cy="877416"/>
          </a:xfrm>
          <a:effectLst/>
        </p:grpSpPr>
        <p:sp>
          <p:nvSpPr>
            <p:cNvPr id="169" name="Teardrop 168"/>
            <p:cNvSpPr/>
            <p:nvPr/>
          </p:nvSpPr>
          <p:spPr>
            <a:xfrm rot="8100000">
              <a:off x="846989" y="1401020"/>
              <a:ext cx="877416" cy="877416"/>
            </a:xfrm>
            <a:prstGeom prst="teardrop">
              <a:avLst/>
            </a:pr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b="1" dirty="0">
                <a:solidFill>
                  <a:schemeClr val="accent3"/>
                </a:solidFill>
              </a:endParaRPr>
            </a:p>
          </p:txBody>
        </p:sp>
        <p:sp>
          <p:nvSpPr>
            <p:cNvPr id="170" name="Oval 16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67" b="1" dirty="0">
                  <a:solidFill>
                    <a:srgbClr val="F4C956"/>
                  </a:solidFill>
                </a:rPr>
                <a:t>70%</a:t>
              </a:r>
            </a:p>
          </p:txBody>
        </p:sp>
      </p:grpSp>
      <p:grpSp>
        <p:nvGrpSpPr>
          <p:cNvPr id="131" name="Group 130"/>
          <p:cNvGrpSpPr/>
          <p:nvPr/>
        </p:nvGrpSpPr>
        <p:grpSpPr>
          <a:xfrm>
            <a:off x="370046" y="304456"/>
            <a:ext cx="5845156" cy="1230983"/>
            <a:chOff x="587022" y="976809"/>
            <a:chExt cx="5845156" cy="1230983"/>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FINLAND MAP</a:t>
              </a:r>
            </a:p>
          </p:txBody>
        </p:sp>
        <p:sp>
          <p:nvSpPr>
            <p:cNvPr id="133" name="TextBox 13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71" name="TextBox 170"/>
          <p:cNvSpPr txBox="1"/>
          <p:nvPr/>
        </p:nvSpPr>
        <p:spPr>
          <a:xfrm>
            <a:off x="5062800" y="4157383"/>
            <a:ext cx="2533560" cy="1077218"/>
          </a:xfrm>
          <a:prstGeom prst="rect">
            <a:avLst/>
          </a:prstGeom>
          <a:noFill/>
        </p:spPr>
        <p:txBody>
          <a:bodyPr wrap="square" rtlCol="0">
            <a:spAutoFit/>
          </a:bodyPr>
          <a:lstStyle/>
          <a:p>
            <a:r>
              <a:rPr lang="en-US" sz="1400"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3" name="TextBox 172"/>
          <p:cNvSpPr txBox="1"/>
          <p:nvPr/>
        </p:nvSpPr>
        <p:spPr>
          <a:xfrm>
            <a:off x="5981522" y="1941392"/>
            <a:ext cx="2533560" cy="1077218"/>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4" name="TextBox 173"/>
          <p:cNvSpPr txBox="1"/>
          <p:nvPr/>
        </p:nvSpPr>
        <p:spPr>
          <a:xfrm>
            <a:off x="2079374" y="2799834"/>
            <a:ext cx="2533560" cy="1077218"/>
          </a:xfrm>
          <a:prstGeom prst="rect">
            <a:avLst/>
          </a:prstGeom>
          <a:noFill/>
        </p:spPr>
        <p:txBody>
          <a:bodyPr wrap="square" rtlCol="0">
            <a:spAutoFit/>
          </a:bodyPr>
          <a:lstStyle/>
          <a:p>
            <a:r>
              <a:rPr lang="en-US" sz="1400" b="1" dirty="0">
                <a:solidFill>
                  <a:srgbClr val="FF746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75" name="TextBox 174"/>
          <p:cNvSpPr txBox="1"/>
          <p:nvPr/>
        </p:nvSpPr>
        <p:spPr>
          <a:xfrm>
            <a:off x="2007828" y="5437092"/>
            <a:ext cx="2533560" cy="1077218"/>
          </a:xfrm>
          <a:prstGeom prst="rect">
            <a:avLst/>
          </a:prstGeom>
          <a:noFill/>
        </p:spPr>
        <p:txBody>
          <a:bodyPr wrap="square" rtlCol="0">
            <a:spAutoFit/>
          </a:bodyPr>
          <a:lstStyle/>
          <a:p>
            <a:r>
              <a:rPr lang="en-US" sz="1400" b="1" dirty="0">
                <a:solidFill>
                  <a:srgbClr val="57CCC6"/>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11" name="Picture 11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9770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1" accel="50000" decel="50000" fill="hold" nodeType="afterEffect">
                                  <p:stCondLst>
                                    <p:cond delay="0"/>
                                  </p:stCondLst>
                                  <p:childTnLst>
                                    <p:set>
                                      <p:cBhvr>
                                        <p:cTn id="70" dur="1" fill="hold">
                                          <p:stCondLst>
                                            <p:cond delay="0"/>
                                          </p:stCondLst>
                                        </p:cTn>
                                        <p:tgtEl>
                                          <p:spTgt spid="162"/>
                                        </p:tgtEl>
                                        <p:attrNameLst>
                                          <p:attrName>style.visibility</p:attrName>
                                        </p:attrNameLst>
                                      </p:cBhvr>
                                      <p:to>
                                        <p:strVal val="visible"/>
                                      </p:to>
                                    </p:set>
                                    <p:anim calcmode="lin" valueType="num">
                                      <p:cBhvr additive="base">
                                        <p:cTn id="71" dur="500" fill="hold"/>
                                        <p:tgtEl>
                                          <p:spTgt spid="162"/>
                                        </p:tgtEl>
                                        <p:attrNameLst>
                                          <p:attrName>ppt_x</p:attrName>
                                        </p:attrNameLst>
                                      </p:cBhvr>
                                      <p:tavLst>
                                        <p:tav tm="0">
                                          <p:val>
                                            <p:strVal val="#ppt_x"/>
                                          </p:val>
                                        </p:tav>
                                        <p:tav tm="100000">
                                          <p:val>
                                            <p:strVal val="#ppt_x"/>
                                          </p:val>
                                        </p:tav>
                                      </p:tavLst>
                                    </p:anim>
                                    <p:anim calcmode="lin" valueType="num">
                                      <p:cBhvr additive="base">
                                        <p:cTn id="72" dur="500" fill="hold"/>
                                        <p:tgtEl>
                                          <p:spTgt spid="162"/>
                                        </p:tgtEl>
                                        <p:attrNameLst>
                                          <p:attrName>ppt_y</p:attrName>
                                        </p:attrNameLst>
                                      </p:cBhvr>
                                      <p:tavLst>
                                        <p:tav tm="0">
                                          <p:val>
                                            <p:strVal val="0-#ppt_h/2"/>
                                          </p:val>
                                        </p:tav>
                                        <p:tav tm="100000">
                                          <p:val>
                                            <p:strVal val="#ppt_y"/>
                                          </p:val>
                                        </p:tav>
                                      </p:tavLst>
                                    </p:anim>
                                  </p:childTnLst>
                                </p:cTn>
                              </p:par>
                            </p:childTnLst>
                          </p:cTn>
                        </p:par>
                        <p:par>
                          <p:cTn id="73" fill="hold">
                            <p:stCondLst>
                              <p:cond delay="4250"/>
                            </p:stCondLst>
                            <p:childTnLst>
                              <p:par>
                                <p:cTn id="74" presetID="31" presetClass="entr" presetSubtype="0" fill="hold" grpId="0" nodeType="afterEffect">
                                  <p:stCondLst>
                                    <p:cond delay="0"/>
                                  </p:stCondLst>
                                  <p:iterate type="lt">
                                    <p:tmPct val="5000"/>
                                  </p:iterate>
                                  <p:childTnLst>
                                    <p:set>
                                      <p:cBhvr>
                                        <p:cTn id="75" dur="1" fill="hold">
                                          <p:stCondLst>
                                            <p:cond delay="0"/>
                                          </p:stCondLst>
                                        </p:cTn>
                                        <p:tgtEl>
                                          <p:spTgt spid="142"/>
                                        </p:tgtEl>
                                        <p:attrNameLst>
                                          <p:attrName>style.visibility</p:attrName>
                                        </p:attrNameLst>
                                      </p:cBhvr>
                                      <p:to>
                                        <p:strVal val="visible"/>
                                      </p:to>
                                    </p:set>
                                    <p:anim calcmode="lin" valueType="num">
                                      <p:cBhvr>
                                        <p:cTn id="76" dur="1000" fill="hold"/>
                                        <p:tgtEl>
                                          <p:spTgt spid="142"/>
                                        </p:tgtEl>
                                        <p:attrNameLst>
                                          <p:attrName>ppt_w</p:attrName>
                                        </p:attrNameLst>
                                      </p:cBhvr>
                                      <p:tavLst>
                                        <p:tav tm="0">
                                          <p:val>
                                            <p:fltVal val="0"/>
                                          </p:val>
                                        </p:tav>
                                        <p:tav tm="100000">
                                          <p:val>
                                            <p:strVal val="#ppt_w"/>
                                          </p:val>
                                        </p:tav>
                                      </p:tavLst>
                                    </p:anim>
                                    <p:anim calcmode="lin" valueType="num">
                                      <p:cBhvr>
                                        <p:cTn id="77" dur="1000" fill="hold"/>
                                        <p:tgtEl>
                                          <p:spTgt spid="142"/>
                                        </p:tgtEl>
                                        <p:attrNameLst>
                                          <p:attrName>ppt_h</p:attrName>
                                        </p:attrNameLst>
                                      </p:cBhvr>
                                      <p:tavLst>
                                        <p:tav tm="0">
                                          <p:val>
                                            <p:fltVal val="0"/>
                                          </p:val>
                                        </p:tav>
                                        <p:tav tm="100000">
                                          <p:val>
                                            <p:strVal val="#ppt_h"/>
                                          </p:val>
                                        </p:tav>
                                      </p:tavLst>
                                    </p:anim>
                                    <p:anim calcmode="lin" valueType="num">
                                      <p:cBhvr>
                                        <p:cTn id="78" dur="1000" fill="hold"/>
                                        <p:tgtEl>
                                          <p:spTgt spid="142"/>
                                        </p:tgtEl>
                                        <p:attrNameLst>
                                          <p:attrName>style.rotation</p:attrName>
                                        </p:attrNameLst>
                                      </p:cBhvr>
                                      <p:tavLst>
                                        <p:tav tm="0">
                                          <p:val>
                                            <p:fltVal val="90"/>
                                          </p:val>
                                        </p:tav>
                                        <p:tav tm="100000">
                                          <p:val>
                                            <p:fltVal val="0"/>
                                          </p:val>
                                        </p:tav>
                                      </p:tavLst>
                                    </p:anim>
                                    <p:animEffect transition="in" filter="fade">
                                      <p:cBhvr>
                                        <p:cTn id="79" dur="1000"/>
                                        <p:tgtEl>
                                          <p:spTgt spid="142"/>
                                        </p:tgtEl>
                                      </p:cBhvr>
                                    </p:animEffect>
                                  </p:childTnLst>
                                </p:cTn>
                              </p:par>
                            </p:childTnLst>
                          </p:cTn>
                        </p:par>
                        <p:par>
                          <p:cTn id="80" fill="hold">
                            <p:stCondLst>
                              <p:cond delay="5250"/>
                            </p:stCondLst>
                            <p:childTnLst>
                              <p:par>
                                <p:cTn id="81" presetID="22" presetClass="entr" presetSubtype="1" fill="hold" grpId="0" nodeType="afterEffect">
                                  <p:stCondLst>
                                    <p:cond delay="0"/>
                                  </p:stCondLst>
                                  <p:childTnLst>
                                    <p:set>
                                      <p:cBhvr>
                                        <p:cTn id="82" dur="1" fill="hold">
                                          <p:stCondLst>
                                            <p:cond delay="0"/>
                                          </p:stCondLst>
                                        </p:cTn>
                                        <p:tgtEl>
                                          <p:spTgt spid="174"/>
                                        </p:tgtEl>
                                        <p:attrNameLst>
                                          <p:attrName>style.visibility</p:attrName>
                                        </p:attrNameLst>
                                      </p:cBhvr>
                                      <p:to>
                                        <p:strVal val="visible"/>
                                      </p:to>
                                    </p:set>
                                    <p:animEffect transition="in" filter="wipe(up)">
                                      <p:cBhvr>
                                        <p:cTn id="83" dur="500"/>
                                        <p:tgtEl>
                                          <p:spTgt spid="174"/>
                                        </p:tgtEl>
                                      </p:cBhvr>
                                    </p:animEffect>
                                  </p:childTnLst>
                                </p:cTn>
                              </p:par>
                            </p:childTnLst>
                          </p:cTn>
                        </p:par>
                        <p:par>
                          <p:cTn id="84" fill="hold">
                            <p:stCondLst>
                              <p:cond delay="5750"/>
                            </p:stCondLst>
                            <p:childTnLst>
                              <p:par>
                                <p:cTn id="85" presetID="2" presetClass="entr" presetSubtype="1" accel="50000" decel="50000" fill="hold" nodeType="afterEffect">
                                  <p:stCondLst>
                                    <p:cond delay="0"/>
                                  </p:stCondLst>
                                  <p:childTnLst>
                                    <p:set>
                                      <p:cBhvr>
                                        <p:cTn id="86" dur="1" fill="hold">
                                          <p:stCondLst>
                                            <p:cond delay="0"/>
                                          </p:stCondLst>
                                        </p:cTn>
                                        <p:tgtEl>
                                          <p:spTgt spid="165"/>
                                        </p:tgtEl>
                                        <p:attrNameLst>
                                          <p:attrName>style.visibility</p:attrName>
                                        </p:attrNameLst>
                                      </p:cBhvr>
                                      <p:to>
                                        <p:strVal val="visible"/>
                                      </p:to>
                                    </p:set>
                                    <p:anim calcmode="lin" valueType="num">
                                      <p:cBhvr additive="base">
                                        <p:cTn id="87" dur="500" fill="hold"/>
                                        <p:tgtEl>
                                          <p:spTgt spid="165"/>
                                        </p:tgtEl>
                                        <p:attrNameLst>
                                          <p:attrName>ppt_x</p:attrName>
                                        </p:attrNameLst>
                                      </p:cBhvr>
                                      <p:tavLst>
                                        <p:tav tm="0">
                                          <p:val>
                                            <p:strVal val="#ppt_x"/>
                                          </p:val>
                                        </p:tav>
                                        <p:tav tm="100000">
                                          <p:val>
                                            <p:strVal val="#ppt_x"/>
                                          </p:val>
                                        </p:tav>
                                      </p:tavLst>
                                    </p:anim>
                                    <p:anim calcmode="lin" valueType="num">
                                      <p:cBhvr additive="base">
                                        <p:cTn id="88" dur="500" fill="hold"/>
                                        <p:tgtEl>
                                          <p:spTgt spid="165"/>
                                        </p:tgtEl>
                                        <p:attrNameLst>
                                          <p:attrName>ppt_y</p:attrName>
                                        </p:attrNameLst>
                                      </p:cBhvr>
                                      <p:tavLst>
                                        <p:tav tm="0">
                                          <p:val>
                                            <p:strVal val="0-#ppt_h/2"/>
                                          </p:val>
                                        </p:tav>
                                        <p:tav tm="100000">
                                          <p:val>
                                            <p:strVal val="#ppt_y"/>
                                          </p:val>
                                        </p:tav>
                                      </p:tavLst>
                                    </p:anim>
                                  </p:childTnLst>
                                </p:cTn>
                              </p:par>
                            </p:childTnLst>
                          </p:cTn>
                        </p:par>
                        <p:par>
                          <p:cTn id="89" fill="hold">
                            <p:stCondLst>
                              <p:cond delay="6250"/>
                            </p:stCondLst>
                            <p:childTnLst>
                              <p:par>
                                <p:cTn id="90" presetID="31" presetClass="entr" presetSubtype="0" fill="hold" grpId="0" nodeType="afterEffect">
                                  <p:stCondLst>
                                    <p:cond delay="0"/>
                                  </p:stCondLst>
                                  <p:iterate type="lt">
                                    <p:tmPct val="5000"/>
                                  </p:iterate>
                                  <p:childTnLst>
                                    <p:set>
                                      <p:cBhvr>
                                        <p:cTn id="91" dur="1" fill="hold">
                                          <p:stCondLst>
                                            <p:cond delay="0"/>
                                          </p:stCondLst>
                                        </p:cTn>
                                        <p:tgtEl>
                                          <p:spTgt spid="140"/>
                                        </p:tgtEl>
                                        <p:attrNameLst>
                                          <p:attrName>style.visibility</p:attrName>
                                        </p:attrNameLst>
                                      </p:cBhvr>
                                      <p:to>
                                        <p:strVal val="visible"/>
                                      </p:to>
                                    </p:set>
                                    <p:anim calcmode="lin" valueType="num">
                                      <p:cBhvr>
                                        <p:cTn id="92" dur="1000" fill="hold"/>
                                        <p:tgtEl>
                                          <p:spTgt spid="140"/>
                                        </p:tgtEl>
                                        <p:attrNameLst>
                                          <p:attrName>ppt_w</p:attrName>
                                        </p:attrNameLst>
                                      </p:cBhvr>
                                      <p:tavLst>
                                        <p:tav tm="0">
                                          <p:val>
                                            <p:fltVal val="0"/>
                                          </p:val>
                                        </p:tav>
                                        <p:tav tm="100000">
                                          <p:val>
                                            <p:strVal val="#ppt_w"/>
                                          </p:val>
                                        </p:tav>
                                      </p:tavLst>
                                    </p:anim>
                                    <p:anim calcmode="lin" valueType="num">
                                      <p:cBhvr>
                                        <p:cTn id="93" dur="1000" fill="hold"/>
                                        <p:tgtEl>
                                          <p:spTgt spid="140"/>
                                        </p:tgtEl>
                                        <p:attrNameLst>
                                          <p:attrName>ppt_h</p:attrName>
                                        </p:attrNameLst>
                                      </p:cBhvr>
                                      <p:tavLst>
                                        <p:tav tm="0">
                                          <p:val>
                                            <p:fltVal val="0"/>
                                          </p:val>
                                        </p:tav>
                                        <p:tav tm="100000">
                                          <p:val>
                                            <p:strVal val="#ppt_h"/>
                                          </p:val>
                                        </p:tav>
                                      </p:tavLst>
                                    </p:anim>
                                    <p:anim calcmode="lin" valueType="num">
                                      <p:cBhvr>
                                        <p:cTn id="94" dur="1000" fill="hold"/>
                                        <p:tgtEl>
                                          <p:spTgt spid="140"/>
                                        </p:tgtEl>
                                        <p:attrNameLst>
                                          <p:attrName>style.rotation</p:attrName>
                                        </p:attrNameLst>
                                      </p:cBhvr>
                                      <p:tavLst>
                                        <p:tav tm="0">
                                          <p:val>
                                            <p:fltVal val="90"/>
                                          </p:val>
                                        </p:tav>
                                        <p:tav tm="100000">
                                          <p:val>
                                            <p:fltVal val="0"/>
                                          </p:val>
                                        </p:tav>
                                      </p:tavLst>
                                    </p:anim>
                                    <p:animEffect transition="in" filter="fade">
                                      <p:cBhvr>
                                        <p:cTn id="95" dur="1000"/>
                                        <p:tgtEl>
                                          <p:spTgt spid="140"/>
                                        </p:tgtEl>
                                      </p:cBhvr>
                                    </p:animEffect>
                                  </p:childTnLst>
                                </p:cTn>
                              </p:par>
                            </p:childTnLst>
                          </p:cTn>
                        </p:par>
                        <p:par>
                          <p:cTn id="96" fill="hold">
                            <p:stCondLst>
                              <p:cond delay="7250"/>
                            </p:stCondLst>
                            <p:childTnLst>
                              <p:par>
                                <p:cTn id="97" presetID="22" presetClass="entr" presetSubtype="1" fill="hold" grpId="0" nodeType="afterEffect">
                                  <p:stCondLst>
                                    <p:cond delay="0"/>
                                  </p:stCondLst>
                                  <p:childTnLst>
                                    <p:set>
                                      <p:cBhvr>
                                        <p:cTn id="98" dur="1" fill="hold">
                                          <p:stCondLst>
                                            <p:cond delay="0"/>
                                          </p:stCondLst>
                                        </p:cTn>
                                        <p:tgtEl>
                                          <p:spTgt spid="173"/>
                                        </p:tgtEl>
                                        <p:attrNameLst>
                                          <p:attrName>style.visibility</p:attrName>
                                        </p:attrNameLst>
                                      </p:cBhvr>
                                      <p:to>
                                        <p:strVal val="visible"/>
                                      </p:to>
                                    </p:set>
                                    <p:animEffect transition="in" filter="wipe(up)">
                                      <p:cBhvr>
                                        <p:cTn id="99" dur="500"/>
                                        <p:tgtEl>
                                          <p:spTgt spid="173"/>
                                        </p:tgtEl>
                                      </p:cBhvr>
                                    </p:animEffect>
                                  </p:childTnLst>
                                </p:cTn>
                              </p:par>
                            </p:childTnLst>
                          </p:cTn>
                        </p:par>
                        <p:par>
                          <p:cTn id="100" fill="hold">
                            <p:stCondLst>
                              <p:cond delay="7750"/>
                            </p:stCondLst>
                            <p:childTnLst>
                              <p:par>
                                <p:cTn id="101" presetID="2" presetClass="entr" presetSubtype="1" accel="50000" decel="50000" fill="hold" nodeType="afterEffect">
                                  <p:stCondLst>
                                    <p:cond delay="0"/>
                                  </p:stCondLst>
                                  <p:childTnLst>
                                    <p:set>
                                      <p:cBhvr>
                                        <p:cTn id="102" dur="1" fill="hold">
                                          <p:stCondLst>
                                            <p:cond delay="0"/>
                                          </p:stCondLst>
                                        </p:cTn>
                                        <p:tgtEl>
                                          <p:spTgt spid="168"/>
                                        </p:tgtEl>
                                        <p:attrNameLst>
                                          <p:attrName>style.visibility</p:attrName>
                                        </p:attrNameLst>
                                      </p:cBhvr>
                                      <p:to>
                                        <p:strVal val="visible"/>
                                      </p:to>
                                    </p:set>
                                    <p:anim calcmode="lin" valueType="num">
                                      <p:cBhvr additive="base">
                                        <p:cTn id="103" dur="500" fill="hold"/>
                                        <p:tgtEl>
                                          <p:spTgt spid="168"/>
                                        </p:tgtEl>
                                        <p:attrNameLst>
                                          <p:attrName>ppt_x</p:attrName>
                                        </p:attrNameLst>
                                      </p:cBhvr>
                                      <p:tavLst>
                                        <p:tav tm="0">
                                          <p:val>
                                            <p:strVal val="#ppt_x"/>
                                          </p:val>
                                        </p:tav>
                                        <p:tav tm="100000">
                                          <p:val>
                                            <p:strVal val="#ppt_x"/>
                                          </p:val>
                                        </p:tav>
                                      </p:tavLst>
                                    </p:anim>
                                    <p:anim calcmode="lin" valueType="num">
                                      <p:cBhvr additive="base">
                                        <p:cTn id="104" dur="500" fill="hold"/>
                                        <p:tgtEl>
                                          <p:spTgt spid="168"/>
                                        </p:tgtEl>
                                        <p:attrNameLst>
                                          <p:attrName>ppt_y</p:attrName>
                                        </p:attrNameLst>
                                      </p:cBhvr>
                                      <p:tavLst>
                                        <p:tav tm="0">
                                          <p:val>
                                            <p:strVal val="0-#ppt_h/2"/>
                                          </p:val>
                                        </p:tav>
                                        <p:tav tm="100000">
                                          <p:val>
                                            <p:strVal val="#ppt_y"/>
                                          </p:val>
                                        </p:tav>
                                      </p:tavLst>
                                    </p:anim>
                                  </p:childTnLst>
                                </p:cTn>
                              </p:par>
                            </p:childTnLst>
                          </p:cTn>
                        </p:par>
                        <p:par>
                          <p:cTn id="105" fill="hold">
                            <p:stCondLst>
                              <p:cond delay="8250"/>
                            </p:stCondLst>
                            <p:childTnLst>
                              <p:par>
                                <p:cTn id="106" presetID="31" presetClass="entr" presetSubtype="0" fill="hold" grpId="0" nodeType="afterEffect">
                                  <p:stCondLst>
                                    <p:cond delay="0"/>
                                  </p:stCondLst>
                                  <p:iterate type="lt">
                                    <p:tmPct val="5000"/>
                                  </p:iterate>
                                  <p:childTnLst>
                                    <p:set>
                                      <p:cBhvr>
                                        <p:cTn id="107" dur="1" fill="hold">
                                          <p:stCondLst>
                                            <p:cond delay="0"/>
                                          </p:stCondLst>
                                        </p:cTn>
                                        <p:tgtEl>
                                          <p:spTgt spid="141"/>
                                        </p:tgtEl>
                                        <p:attrNameLst>
                                          <p:attrName>style.visibility</p:attrName>
                                        </p:attrNameLst>
                                      </p:cBhvr>
                                      <p:to>
                                        <p:strVal val="visible"/>
                                      </p:to>
                                    </p:set>
                                    <p:anim calcmode="lin" valueType="num">
                                      <p:cBhvr>
                                        <p:cTn id="108" dur="1000" fill="hold"/>
                                        <p:tgtEl>
                                          <p:spTgt spid="141"/>
                                        </p:tgtEl>
                                        <p:attrNameLst>
                                          <p:attrName>ppt_w</p:attrName>
                                        </p:attrNameLst>
                                      </p:cBhvr>
                                      <p:tavLst>
                                        <p:tav tm="0">
                                          <p:val>
                                            <p:fltVal val="0"/>
                                          </p:val>
                                        </p:tav>
                                        <p:tav tm="100000">
                                          <p:val>
                                            <p:strVal val="#ppt_w"/>
                                          </p:val>
                                        </p:tav>
                                      </p:tavLst>
                                    </p:anim>
                                    <p:anim calcmode="lin" valueType="num">
                                      <p:cBhvr>
                                        <p:cTn id="109" dur="1000" fill="hold"/>
                                        <p:tgtEl>
                                          <p:spTgt spid="141"/>
                                        </p:tgtEl>
                                        <p:attrNameLst>
                                          <p:attrName>ppt_h</p:attrName>
                                        </p:attrNameLst>
                                      </p:cBhvr>
                                      <p:tavLst>
                                        <p:tav tm="0">
                                          <p:val>
                                            <p:fltVal val="0"/>
                                          </p:val>
                                        </p:tav>
                                        <p:tav tm="100000">
                                          <p:val>
                                            <p:strVal val="#ppt_h"/>
                                          </p:val>
                                        </p:tav>
                                      </p:tavLst>
                                    </p:anim>
                                    <p:anim calcmode="lin" valueType="num">
                                      <p:cBhvr>
                                        <p:cTn id="110" dur="1000" fill="hold"/>
                                        <p:tgtEl>
                                          <p:spTgt spid="141"/>
                                        </p:tgtEl>
                                        <p:attrNameLst>
                                          <p:attrName>style.rotation</p:attrName>
                                        </p:attrNameLst>
                                      </p:cBhvr>
                                      <p:tavLst>
                                        <p:tav tm="0">
                                          <p:val>
                                            <p:fltVal val="90"/>
                                          </p:val>
                                        </p:tav>
                                        <p:tav tm="100000">
                                          <p:val>
                                            <p:fltVal val="0"/>
                                          </p:val>
                                        </p:tav>
                                      </p:tavLst>
                                    </p:anim>
                                    <p:animEffect transition="in" filter="fade">
                                      <p:cBhvr>
                                        <p:cTn id="111" dur="1000"/>
                                        <p:tgtEl>
                                          <p:spTgt spid="141"/>
                                        </p:tgtEl>
                                      </p:cBhvr>
                                    </p:animEffect>
                                  </p:childTnLst>
                                </p:cTn>
                              </p:par>
                            </p:childTnLst>
                          </p:cTn>
                        </p:par>
                        <p:par>
                          <p:cTn id="112" fill="hold">
                            <p:stCondLst>
                              <p:cond delay="9250"/>
                            </p:stCondLst>
                            <p:childTnLst>
                              <p:par>
                                <p:cTn id="113" presetID="22" presetClass="entr" presetSubtype="1" fill="hold" grpId="0"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wipe(up)">
                                      <p:cBhvr>
                                        <p:cTn id="115" dur="500"/>
                                        <p:tgtEl>
                                          <p:spTgt spid="171"/>
                                        </p:tgtEl>
                                      </p:cBhvr>
                                    </p:animEffect>
                                  </p:childTnLst>
                                </p:cTn>
                              </p:par>
                            </p:childTnLst>
                          </p:cTn>
                        </p:par>
                        <p:par>
                          <p:cTn id="116" fill="hold">
                            <p:stCondLst>
                              <p:cond delay="9750"/>
                            </p:stCondLst>
                            <p:childTnLst>
                              <p:par>
                                <p:cTn id="117" presetID="2" presetClass="entr" presetSubtype="1" accel="50000" decel="50000" fill="hold" nodeType="afterEffect">
                                  <p:stCondLst>
                                    <p:cond delay="0"/>
                                  </p:stCondLst>
                                  <p:childTnLst>
                                    <p:set>
                                      <p:cBhvr>
                                        <p:cTn id="118" dur="1" fill="hold">
                                          <p:stCondLst>
                                            <p:cond delay="0"/>
                                          </p:stCondLst>
                                        </p:cTn>
                                        <p:tgtEl>
                                          <p:spTgt spid="159"/>
                                        </p:tgtEl>
                                        <p:attrNameLst>
                                          <p:attrName>style.visibility</p:attrName>
                                        </p:attrNameLst>
                                      </p:cBhvr>
                                      <p:to>
                                        <p:strVal val="visible"/>
                                      </p:to>
                                    </p:set>
                                    <p:anim calcmode="lin" valueType="num">
                                      <p:cBhvr additive="base">
                                        <p:cTn id="119" dur="500" fill="hold"/>
                                        <p:tgtEl>
                                          <p:spTgt spid="159"/>
                                        </p:tgtEl>
                                        <p:attrNameLst>
                                          <p:attrName>ppt_x</p:attrName>
                                        </p:attrNameLst>
                                      </p:cBhvr>
                                      <p:tavLst>
                                        <p:tav tm="0">
                                          <p:val>
                                            <p:strVal val="#ppt_x"/>
                                          </p:val>
                                        </p:tav>
                                        <p:tav tm="100000">
                                          <p:val>
                                            <p:strVal val="#ppt_x"/>
                                          </p:val>
                                        </p:tav>
                                      </p:tavLst>
                                    </p:anim>
                                    <p:anim calcmode="lin" valueType="num">
                                      <p:cBhvr additive="base">
                                        <p:cTn id="120" dur="500" fill="hold"/>
                                        <p:tgtEl>
                                          <p:spTgt spid="159"/>
                                        </p:tgtEl>
                                        <p:attrNameLst>
                                          <p:attrName>ppt_y</p:attrName>
                                        </p:attrNameLst>
                                      </p:cBhvr>
                                      <p:tavLst>
                                        <p:tav tm="0">
                                          <p:val>
                                            <p:strVal val="0-#ppt_h/2"/>
                                          </p:val>
                                        </p:tav>
                                        <p:tav tm="100000">
                                          <p:val>
                                            <p:strVal val="#ppt_y"/>
                                          </p:val>
                                        </p:tav>
                                      </p:tavLst>
                                    </p:anim>
                                  </p:childTnLst>
                                </p:cTn>
                              </p:par>
                            </p:childTnLst>
                          </p:cTn>
                        </p:par>
                        <p:par>
                          <p:cTn id="121" fill="hold">
                            <p:stCondLst>
                              <p:cond delay="10250"/>
                            </p:stCondLst>
                            <p:childTnLst>
                              <p:par>
                                <p:cTn id="122" presetID="31" presetClass="entr" presetSubtype="0" fill="hold" grpId="0" nodeType="afterEffect">
                                  <p:stCondLst>
                                    <p:cond delay="0"/>
                                  </p:stCondLst>
                                  <p:iterate type="lt">
                                    <p:tmPct val="5000"/>
                                  </p:iterate>
                                  <p:childTnLst>
                                    <p:set>
                                      <p:cBhvr>
                                        <p:cTn id="123" dur="1" fill="hold">
                                          <p:stCondLst>
                                            <p:cond delay="0"/>
                                          </p:stCondLst>
                                        </p:cTn>
                                        <p:tgtEl>
                                          <p:spTgt spid="139"/>
                                        </p:tgtEl>
                                        <p:attrNameLst>
                                          <p:attrName>style.visibility</p:attrName>
                                        </p:attrNameLst>
                                      </p:cBhvr>
                                      <p:to>
                                        <p:strVal val="visible"/>
                                      </p:to>
                                    </p:set>
                                    <p:anim calcmode="lin" valueType="num">
                                      <p:cBhvr>
                                        <p:cTn id="124" dur="1000" fill="hold"/>
                                        <p:tgtEl>
                                          <p:spTgt spid="139"/>
                                        </p:tgtEl>
                                        <p:attrNameLst>
                                          <p:attrName>ppt_w</p:attrName>
                                        </p:attrNameLst>
                                      </p:cBhvr>
                                      <p:tavLst>
                                        <p:tav tm="0">
                                          <p:val>
                                            <p:fltVal val="0"/>
                                          </p:val>
                                        </p:tav>
                                        <p:tav tm="100000">
                                          <p:val>
                                            <p:strVal val="#ppt_w"/>
                                          </p:val>
                                        </p:tav>
                                      </p:tavLst>
                                    </p:anim>
                                    <p:anim calcmode="lin" valueType="num">
                                      <p:cBhvr>
                                        <p:cTn id="125" dur="1000" fill="hold"/>
                                        <p:tgtEl>
                                          <p:spTgt spid="139"/>
                                        </p:tgtEl>
                                        <p:attrNameLst>
                                          <p:attrName>ppt_h</p:attrName>
                                        </p:attrNameLst>
                                      </p:cBhvr>
                                      <p:tavLst>
                                        <p:tav tm="0">
                                          <p:val>
                                            <p:fltVal val="0"/>
                                          </p:val>
                                        </p:tav>
                                        <p:tav tm="100000">
                                          <p:val>
                                            <p:strVal val="#ppt_h"/>
                                          </p:val>
                                        </p:tav>
                                      </p:tavLst>
                                    </p:anim>
                                    <p:anim calcmode="lin" valueType="num">
                                      <p:cBhvr>
                                        <p:cTn id="126" dur="1000" fill="hold"/>
                                        <p:tgtEl>
                                          <p:spTgt spid="139"/>
                                        </p:tgtEl>
                                        <p:attrNameLst>
                                          <p:attrName>style.rotation</p:attrName>
                                        </p:attrNameLst>
                                      </p:cBhvr>
                                      <p:tavLst>
                                        <p:tav tm="0">
                                          <p:val>
                                            <p:fltVal val="90"/>
                                          </p:val>
                                        </p:tav>
                                        <p:tav tm="100000">
                                          <p:val>
                                            <p:fltVal val="0"/>
                                          </p:val>
                                        </p:tav>
                                      </p:tavLst>
                                    </p:anim>
                                    <p:animEffect transition="in" filter="fade">
                                      <p:cBhvr>
                                        <p:cTn id="127" dur="1000"/>
                                        <p:tgtEl>
                                          <p:spTgt spid="139"/>
                                        </p:tgtEl>
                                      </p:cBhvr>
                                    </p:animEffect>
                                  </p:childTnLst>
                                </p:cTn>
                              </p:par>
                            </p:childTnLst>
                          </p:cTn>
                        </p:par>
                        <p:par>
                          <p:cTn id="128" fill="hold">
                            <p:stCondLst>
                              <p:cond delay="11250"/>
                            </p:stCondLst>
                            <p:childTnLst>
                              <p:par>
                                <p:cTn id="129" presetID="22" presetClass="entr" presetSubtype="1" fill="hold" grpId="0" nodeType="after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up)">
                                      <p:cBhvr>
                                        <p:cTn id="13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Graphic spid="139" grpId="0">
        <p:bldAsOne/>
      </p:bldGraphic>
      <p:bldGraphic spid="140" grpId="0">
        <p:bldAsOne/>
      </p:bldGraphic>
      <p:bldGraphic spid="141" grpId="0">
        <p:bldAsOne/>
      </p:bldGraphic>
      <p:bldGraphic spid="142" grpId="0">
        <p:bldAsOne/>
      </p:bldGraphic>
      <p:bldP spid="171" grpId="0"/>
      <p:bldP spid="173" grpId="0"/>
      <p:bldP spid="174" grpId="0"/>
      <p:bldP spid="1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1300</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2016-10-17T23:49:40Z</dcterms:modified>
</cp:coreProperties>
</file>