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Series 1</c:v>
                </c:pt>
              </c:strCache>
            </c:strRef>
          </c:tx>
          <c:spPr>
            <a:ln w="3175" cap="rnd">
              <a:solidFill>
                <a:srgbClr val="FF7467"/>
              </a:solidFill>
              <a:round/>
            </a:ln>
            <a:effectLst/>
          </c:spPr>
          <c:marker>
            <c:symbol val="circle"/>
            <c:size val="5"/>
            <c:spPr>
              <a:solidFill>
                <a:srgbClr val="FFFFFF"/>
              </a:solidFill>
              <a:ln w="9525">
                <a:solidFill>
                  <a:srgbClr val="FF7467"/>
                </a:solidFill>
              </a:ln>
              <a:effectLst/>
            </c:spPr>
          </c:marker>
          <c:cat>
            <c:numRef>
              <c:f>Sheet1!$A$2:$A$10</c:f>
              <c:numCache>
                <c:formatCode>General</c:formatCode>
                <c:ptCount val="9"/>
                <c:pt idx="0">
                  <c:v>1940</c:v>
                </c:pt>
                <c:pt idx="1">
                  <c:v>1950</c:v>
                </c:pt>
                <c:pt idx="2">
                  <c:v>1960</c:v>
                </c:pt>
                <c:pt idx="3">
                  <c:v>1970</c:v>
                </c:pt>
                <c:pt idx="4">
                  <c:v>1980</c:v>
                </c:pt>
                <c:pt idx="5">
                  <c:v>1990</c:v>
                </c:pt>
                <c:pt idx="6">
                  <c:v>2000</c:v>
                </c:pt>
                <c:pt idx="7">
                  <c:v>2010</c:v>
                </c:pt>
                <c:pt idx="8">
                  <c:v>2020</c:v>
                </c:pt>
              </c:numCache>
            </c:numRef>
          </c:cat>
          <c:val>
            <c:numRef>
              <c:f>Sheet1!$B$2:$B$10</c:f>
              <c:numCache>
                <c:formatCode>General</c:formatCode>
                <c:ptCount val="9"/>
                <c:pt idx="0">
                  <c:v>4</c:v>
                </c:pt>
                <c:pt idx="1">
                  <c:v>5</c:v>
                </c:pt>
                <c:pt idx="2">
                  <c:v>9</c:v>
                </c:pt>
                <c:pt idx="3">
                  <c:v>8</c:v>
                </c:pt>
                <c:pt idx="4">
                  <c:v>10</c:v>
                </c:pt>
                <c:pt idx="5">
                  <c:v>12</c:v>
                </c:pt>
                <c:pt idx="6">
                  <c:v>15</c:v>
                </c:pt>
                <c:pt idx="7">
                  <c:v>12</c:v>
                </c:pt>
                <c:pt idx="8">
                  <c:v>13</c:v>
                </c:pt>
              </c:numCache>
            </c:numRef>
          </c:val>
          <c:smooth val="0"/>
          <c:extLst>
            <c:ext xmlns:c16="http://schemas.microsoft.com/office/drawing/2014/chart" uri="{C3380CC4-5D6E-409C-BE32-E72D297353CC}">
              <c16:uniqueId val="{00000000-048E-4224-BAE7-401953EB9204}"/>
            </c:ext>
          </c:extLst>
        </c:ser>
        <c:ser>
          <c:idx val="1"/>
          <c:order val="1"/>
          <c:tx>
            <c:strRef>
              <c:f>Sheet1!$C$1</c:f>
              <c:strCache>
                <c:ptCount val="1"/>
                <c:pt idx="0">
                  <c:v>Series 2</c:v>
                </c:pt>
              </c:strCache>
            </c:strRef>
          </c:tx>
          <c:spPr>
            <a:ln w="12700" cap="rnd">
              <a:solidFill>
                <a:srgbClr val="4CC8EC"/>
              </a:solidFill>
              <a:round/>
            </a:ln>
            <a:effectLst/>
          </c:spPr>
          <c:marker>
            <c:symbol val="circle"/>
            <c:size val="5"/>
            <c:spPr>
              <a:solidFill>
                <a:srgbClr val="FFFFFF"/>
              </a:solidFill>
              <a:ln w="9525">
                <a:solidFill>
                  <a:srgbClr val="4CC8EC"/>
                </a:solidFill>
              </a:ln>
              <a:effectLst/>
            </c:spPr>
          </c:marker>
          <c:dPt>
            <c:idx val="4"/>
            <c:marker>
              <c:symbol val="circle"/>
              <c:size val="5"/>
              <c:spPr>
                <a:solidFill>
                  <a:srgbClr val="FFFFFF"/>
                </a:solidFill>
                <a:ln w="9525">
                  <a:solidFill>
                    <a:srgbClr val="4CC8EC"/>
                  </a:solidFill>
                </a:ln>
                <a:effectLst/>
              </c:spPr>
            </c:marker>
            <c:bubble3D val="0"/>
            <c:spPr>
              <a:ln w="12700" cap="rnd">
                <a:solidFill>
                  <a:srgbClr val="4CC8EC"/>
                </a:solidFill>
                <a:round/>
              </a:ln>
              <a:effectLst/>
            </c:spPr>
            <c:extLst>
              <c:ext xmlns:c16="http://schemas.microsoft.com/office/drawing/2014/chart" uri="{C3380CC4-5D6E-409C-BE32-E72D297353CC}">
                <c16:uniqueId val="{00000000-1A84-4804-A693-BAE582B979A9}"/>
              </c:ext>
            </c:extLst>
          </c:dPt>
          <c:cat>
            <c:numRef>
              <c:f>Sheet1!$A$2:$A$10</c:f>
              <c:numCache>
                <c:formatCode>General</c:formatCode>
                <c:ptCount val="9"/>
                <c:pt idx="0">
                  <c:v>1940</c:v>
                </c:pt>
                <c:pt idx="1">
                  <c:v>1950</c:v>
                </c:pt>
                <c:pt idx="2">
                  <c:v>1960</c:v>
                </c:pt>
                <c:pt idx="3">
                  <c:v>1970</c:v>
                </c:pt>
                <c:pt idx="4">
                  <c:v>1980</c:v>
                </c:pt>
                <c:pt idx="5">
                  <c:v>1990</c:v>
                </c:pt>
                <c:pt idx="6">
                  <c:v>2000</c:v>
                </c:pt>
                <c:pt idx="7">
                  <c:v>2010</c:v>
                </c:pt>
                <c:pt idx="8">
                  <c:v>2020</c:v>
                </c:pt>
              </c:numCache>
            </c:numRef>
          </c:cat>
          <c:val>
            <c:numRef>
              <c:f>Sheet1!$C$2:$C$10</c:f>
              <c:numCache>
                <c:formatCode>General</c:formatCode>
                <c:ptCount val="9"/>
                <c:pt idx="0">
                  <c:v>2</c:v>
                </c:pt>
                <c:pt idx="1">
                  <c:v>3</c:v>
                </c:pt>
                <c:pt idx="2">
                  <c:v>5</c:v>
                </c:pt>
                <c:pt idx="3">
                  <c:v>6</c:v>
                </c:pt>
                <c:pt idx="4">
                  <c:v>3</c:v>
                </c:pt>
                <c:pt idx="5">
                  <c:v>6</c:v>
                </c:pt>
                <c:pt idx="6">
                  <c:v>5</c:v>
                </c:pt>
                <c:pt idx="7">
                  <c:v>6</c:v>
                </c:pt>
                <c:pt idx="8">
                  <c:v>8</c:v>
                </c:pt>
              </c:numCache>
            </c:numRef>
          </c:val>
          <c:smooth val="0"/>
          <c:extLst>
            <c:ext xmlns:c16="http://schemas.microsoft.com/office/drawing/2014/chart" uri="{C3380CC4-5D6E-409C-BE32-E72D297353CC}">
              <c16:uniqueId val="{00000001-048E-4224-BAE7-401953EB9204}"/>
            </c:ext>
          </c:extLst>
        </c:ser>
        <c:dLbls>
          <c:showLegendKey val="0"/>
          <c:showVal val="0"/>
          <c:showCatName val="0"/>
          <c:showSerName val="0"/>
          <c:showPercent val="0"/>
          <c:showBubbleSize val="0"/>
        </c:dLbls>
        <c:marker val="1"/>
        <c:smooth val="0"/>
        <c:axId val="166543216"/>
        <c:axId val="166546576"/>
      </c:lineChart>
      <c:catAx>
        <c:axId val="166543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crossAx val="166546576"/>
        <c:crosses val="autoZero"/>
        <c:auto val="1"/>
        <c:lblAlgn val="ctr"/>
        <c:lblOffset val="100"/>
        <c:noMultiLvlLbl val="0"/>
      </c:catAx>
      <c:valAx>
        <c:axId val="16654657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66543216"/>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nvPr>
        </p:nvGraphicFramePr>
        <p:xfrm>
          <a:off x="660400" y="1616961"/>
          <a:ext cx="10769600" cy="4149523"/>
        </p:xfrm>
        <a:graphic>
          <a:graphicData uri="http://schemas.openxmlformats.org/drawingml/2006/chart">
            <c:chart xmlns:c="http://schemas.openxmlformats.org/drawingml/2006/chart" xmlns:r="http://schemas.openxmlformats.org/officeDocument/2006/relationships" r:id="rId2"/>
          </a:graphicData>
        </a:graphic>
      </p:graphicFrame>
      <p:sp>
        <p:nvSpPr>
          <p:cNvPr id="10" name="Rounded Rectangle 9"/>
          <p:cNvSpPr/>
          <p:nvPr/>
        </p:nvSpPr>
        <p:spPr>
          <a:xfrm>
            <a:off x="3337036" y="3207151"/>
            <a:ext cx="742730" cy="247577"/>
          </a:xfrm>
          <a:prstGeom prst="roundRect">
            <a:avLst>
              <a:gd name="adj" fmla="val 6927"/>
            </a:avLst>
          </a:prstGeom>
          <a:solidFill>
            <a:srgbClr val="FF7467"/>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2000</a:t>
            </a:r>
          </a:p>
        </p:txBody>
      </p:sp>
      <p:sp>
        <p:nvSpPr>
          <p:cNvPr id="11" name="Rounded Rectangle 10"/>
          <p:cNvSpPr/>
          <p:nvPr/>
        </p:nvSpPr>
        <p:spPr>
          <a:xfrm>
            <a:off x="2177393" y="3891084"/>
            <a:ext cx="742730" cy="247577"/>
          </a:xfrm>
          <a:prstGeom prst="roundRect">
            <a:avLst>
              <a:gd name="adj" fmla="val 6927"/>
            </a:avLst>
          </a:prstGeom>
          <a:solidFill>
            <a:srgbClr val="FF7467"/>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1400</a:t>
            </a:r>
          </a:p>
        </p:txBody>
      </p:sp>
      <p:sp>
        <p:nvSpPr>
          <p:cNvPr id="12" name="Rounded Rectangle 11"/>
          <p:cNvSpPr/>
          <p:nvPr/>
        </p:nvSpPr>
        <p:spPr>
          <a:xfrm>
            <a:off x="1007243" y="4092012"/>
            <a:ext cx="742730" cy="247577"/>
          </a:xfrm>
          <a:prstGeom prst="roundRect">
            <a:avLst>
              <a:gd name="adj" fmla="val 6927"/>
            </a:avLst>
          </a:prstGeom>
          <a:solidFill>
            <a:srgbClr val="FF7467"/>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1200</a:t>
            </a:r>
          </a:p>
        </p:txBody>
      </p:sp>
      <p:sp>
        <p:nvSpPr>
          <p:cNvPr id="13" name="Rounded Rectangle 12"/>
          <p:cNvSpPr/>
          <p:nvPr/>
        </p:nvSpPr>
        <p:spPr>
          <a:xfrm>
            <a:off x="4498316" y="2983782"/>
            <a:ext cx="742730" cy="247577"/>
          </a:xfrm>
          <a:prstGeom prst="roundRect">
            <a:avLst>
              <a:gd name="adj" fmla="val 6927"/>
            </a:avLst>
          </a:prstGeom>
          <a:solidFill>
            <a:srgbClr val="FF7467"/>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2400</a:t>
            </a:r>
          </a:p>
        </p:txBody>
      </p:sp>
      <p:sp>
        <p:nvSpPr>
          <p:cNvPr id="14" name="Rounded Rectangle 13"/>
          <p:cNvSpPr/>
          <p:nvPr/>
        </p:nvSpPr>
        <p:spPr>
          <a:xfrm>
            <a:off x="5674537" y="2765236"/>
            <a:ext cx="742730" cy="247577"/>
          </a:xfrm>
          <a:prstGeom prst="roundRect">
            <a:avLst>
              <a:gd name="adj" fmla="val 6927"/>
            </a:avLst>
          </a:prstGeom>
          <a:solidFill>
            <a:srgbClr val="FF7467"/>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2500</a:t>
            </a:r>
          </a:p>
        </p:txBody>
      </p:sp>
      <p:sp>
        <p:nvSpPr>
          <p:cNvPr id="15" name="Rounded Rectangle 14"/>
          <p:cNvSpPr/>
          <p:nvPr/>
        </p:nvSpPr>
        <p:spPr>
          <a:xfrm>
            <a:off x="6822277" y="2073362"/>
            <a:ext cx="742730" cy="247577"/>
          </a:xfrm>
          <a:prstGeom prst="roundRect">
            <a:avLst>
              <a:gd name="adj" fmla="val 6927"/>
            </a:avLst>
          </a:prstGeom>
          <a:solidFill>
            <a:srgbClr val="FF7467"/>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3200</a:t>
            </a:r>
          </a:p>
        </p:txBody>
      </p:sp>
      <p:sp>
        <p:nvSpPr>
          <p:cNvPr id="16" name="Rounded Rectangle 15"/>
          <p:cNvSpPr/>
          <p:nvPr/>
        </p:nvSpPr>
        <p:spPr>
          <a:xfrm>
            <a:off x="7993368" y="1618384"/>
            <a:ext cx="742730" cy="247577"/>
          </a:xfrm>
          <a:prstGeom prst="roundRect">
            <a:avLst>
              <a:gd name="adj" fmla="val 6927"/>
            </a:avLst>
          </a:prstGeom>
          <a:solidFill>
            <a:srgbClr val="FF7467"/>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3700</a:t>
            </a:r>
          </a:p>
        </p:txBody>
      </p:sp>
      <p:sp>
        <p:nvSpPr>
          <p:cNvPr id="17" name="Rounded Rectangle 16"/>
          <p:cNvSpPr/>
          <p:nvPr/>
        </p:nvSpPr>
        <p:spPr>
          <a:xfrm>
            <a:off x="9168526" y="2326622"/>
            <a:ext cx="742730" cy="247577"/>
          </a:xfrm>
          <a:prstGeom prst="roundRect">
            <a:avLst>
              <a:gd name="adj" fmla="val 6927"/>
            </a:avLst>
          </a:prstGeom>
          <a:solidFill>
            <a:srgbClr val="FF7467"/>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3000</a:t>
            </a:r>
          </a:p>
        </p:txBody>
      </p:sp>
      <p:sp>
        <p:nvSpPr>
          <p:cNvPr id="18" name="Rounded Rectangle 17"/>
          <p:cNvSpPr/>
          <p:nvPr/>
        </p:nvSpPr>
        <p:spPr>
          <a:xfrm>
            <a:off x="10310054" y="2550696"/>
            <a:ext cx="742730" cy="247577"/>
          </a:xfrm>
          <a:prstGeom prst="roundRect">
            <a:avLst>
              <a:gd name="adj" fmla="val 6927"/>
            </a:avLst>
          </a:prstGeom>
          <a:solidFill>
            <a:srgbClr val="FF7467"/>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2600</a:t>
            </a:r>
          </a:p>
        </p:txBody>
      </p:sp>
      <p:sp>
        <p:nvSpPr>
          <p:cNvPr id="19" name="Rounded Rectangle 18"/>
          <p:cNvSpPr/>
          <p:nvPr/>
        </p:nvSpPr>
        <p:spPr>
          <a:xfrm>
            <a:off x="6831036" y="4159212"/>
            <a:ext cx="725213" cy="241738"/>
          </a:xfrm>
          <a:prstGeom prst="roundRect">
            <a:avLst>
              <a:gd name="adj" fmla="val 6927"/>
            </a:avLst>
          </a:prstGeom>
          <a:solidFill>
            <a:srgbClr val="4CC8EC"/>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1000</a:t>
            </a:r>
          </a:p>
        </p:txBody>
      </p:sp>
      <p:sp>
        <p:nvSpPr>
          <p:cNvPr id="20" name="Rounded Rectangle 19"/>
          <p:cNvSpPr/>
          <p:nvPr/>
        </p:nvSpPr>
        <p:spPr>
          <a:xfrm>
            <a:off x="8002127" y="3921434"/>
            <a:ext cx="725213" cy="241738"/>
          </a:xfrm>
          <a:prstGeom prst="roundRect">
            <a:avLst>
              <a:gd name="adj" fmla="val 6927"/>
            </a:avLst>
          </a:prstGeom>
          <a:solidFill>
            <a:srgbClr val="4CC8EC"/>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1200</a:t>
            </a:r>
          </a:p>
        </p:txBody>
      </p:sp>
      <p:sp>
        <p:nvSpPr>
          <p:cNvPr id="21" name="Rounded Rectangle 20"/>
          <p:cNvSpPr/>
          <p:nvPr/>
        </p:nvSpPr>
        <p:spPr>
          <a:xfrm>
            <a:off x="9177285" y="3677626"/>
            <a:ext cx="725213" cy="241738"/>
          </a:xfrm>
          <a:prstGeom prst="roundRect">
            <a:avLst>
              <a:gd name="adj" fmla="val 6927"/>
            </a:avLst>
          </a:prstGeom>
          <a:solidFill>
            <a:srgbClr val="4CC8EC"/>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1500</a:t>
            </a:r>
          </a:p>
        </p:txBody>
      </p:sp>
      <p:sp>
        <p:nvSpPr>
          <p:cNvPr id="22" name="Rounded Rectangle 21"/>
          <p:cNvSpPr/>
          <p:nvPr/>
        </p:nvSpPr>
        <p:spPr>
          <a:xfrm>
            <a:off x="10318813" y="3253824"/>
            <a:ext cx="725213" cy="241738"/>
          </a:xfrm>
          <a:prstGeom prst="roundRect">
            <a:avLst>
              <a:gd name="adj" fmla="val 6927"/>
            </a:avLst>
          </a:prstGeom>
          <a:solidFill>
            <a:srgbClr val="4CC8EC"/>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2000</a:t>
            </a:r>
          </a:p>
        </p:txBody>
      </p:sp>
      <p:sp>
        <p:nvSpPr>
          <p:cNvPr id="23" name="Rounded Rectangle 22"/>
          <p:cNvSpPr/>
          <p:nvPr/>
        </p:nvSpPr>
        <p:spPr>
          <a:xfrm>
            <a:off x="5691534" y="4384002"/>
            <a:ext cx="725213" cy="241738"/>
          </a:xfrm>
          <a:prstGeom prst="roundRect">
            <a:avLst>
              <a:gd name="adj" fmla="val 6927"/>
            </a:avLst>
          </a:prstGeom>
          <a:solidFill>
            <a:srgbClr val="4CC8EC"/>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900</a:t>
            </a:r>
          </a:p>
        </p:txBody>
      </p:sp>
      <p:sp>
        <p:nvSpPr>
          <p:cNvPr id="24" name="Rounded Rectangle 23"/>
          <p:cNvSpPr/>
          <p:nvPr/>
        </p:nvSpPr>
        <p:spPr>
          <a:xfrm>
            <a:off x="4507075" y="3686618"/>
            <a:ext cx="725213" cy="241738"/>
          </a:xfrm>
          <a:prstGeom prst="roundRect">
            <a:avLst>
              <a:gd name="adj" fmla="val 6927"/>
            </a:avLst>
          </a:prstGeom>
          <a:solidFill>
            <a:srgbClr val="4CC8EC"/>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1500</a:t>
            </a:r>
          </a:p>
        </p:txBody>
      </p:sp>
      <p:sp>
        <p:nvSpPr>
          <p:cNvPr id="25" name="Rounded Rectangle 24"/>
          <p:cNvSpPr/>
          <p:nvPr/>
        </p:nvSpPr>
        <p:spPr>
          <a:xfrm>
            <a:off x="3345795" y="3913778"/>
            <a:ext cx="725213" cy="241738"/>
          </a:xfrm>
          <a:prstGeom prst="roundRect">
            <a:avLst>
              <a:gd name="adj" fmla="val 6927"/>
            </a:avLst>
          </a:prstGeom>
          <a:solidFill>
            <a:srgbClr val="4CC8EC"/>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1300</a:t>
            </a:r>
          </a:p>
        </p:txBody>
      </p:sp>
      <p:sp>
        <p:nvSpPr>
          <p:cNvPr id="26" name="Rounded Rectangle 25"/>
          <p:cNvSpPr/>
          <p:nvPr/>
        </p:nvSpPr>
        <p:spPr>
          <a:xfrm>
            <a:off x="2186152" y="4389412"/>
            <a:ext cx="725213" cy="241738"/>
          </a:xfrm>
          <a:prstGeom prst="roundRect">
            <a:avLst>
              <a:gd name="adj" fmla="val 6927"/>
            </a:avLst>
          </a:prstGeom>
          <a:solidFill>
            <a:srgbClr val="4CC8EC"/>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700</a:t>
            </a:r>
          </a:p>
        </p:txBody>
      </p:sp>
      <p:sp>
        <p:nvSpPr>
          <p:cNvPr id="27" name="Rounded Rectangle 26"/>
          <p:cNvSpPr/>
          <p:nvPr/>
        </p:nvSpPr>
        <p:spPr>
          <a:xfrm>
            <a:off x="1016002" y="4597713"/>
            <a:ext cx="725213" cy="241738"/>
          </a:xfrm>
          <a:prstGeom prst="roundRect">
            <a:avLst>
              <a:gd name="adj" fmla="val 6927"/>
            </a:avLst>
          </a:prstGeom>
          <a:solidFill>
            <a:srgbClr val="4CC8EC"/>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500</a:t>
            </a:r>
          </a:p>
        </p:txBody>
      </p:sp>
      <p:grpSp>
        <p:nvGrpSpPr>
          <p:cNvPr id="28" name="Group 27"/>
          <p:cNvGrpSpPr/>
          <p:nvPr/>
        </p:nvGrpSpPr>
        <p:grpSpPr>
          <a:xfrm>
            <a:off x="3341511" y="258228"/>
            <a:ext cx="5508978" cy="954108"/>
            <a:chOff x="3341511" y="258228"/>
            <a:chExt cx="5508978" cy="954108"/>
          </a:xfrm>
        </p:grpSpPr>
        <p:sp>
          <p:nvSpPr>
            <p:cNvPr id="29" name="TextBox 2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0" name="TextBox 2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Tree>
    <p:extLst>
      <p:ext uri="{BB962C8B-B14F-4D97-AF65-F5344CB8AC3E}">
        <p14:creationId xmlns:p14="http://schemas.microsoft.com/office/powerpoint/2010/main" val="697548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750"/>
                                        <p:tgtEl>
                                          <p:spTgt spid="28"/>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2000"/>
                                        <p:tgtEl>
                                          <p:spTgt spid="2"/>
                                        </p:tgtEl>
                                      </p:cBhvr>
                                    </p:animEffect>
                                  </p:childTnLst>
                                </p:cTn>
                              </p:par>
                            </p:childTnLst>
                          </p:cTn>
                        </p:par>
                        <p:par>
                          <p:cTn id="12" fill="hold">
                            <p:stCondLst>
                              <p:cond delay="2750"/>
                            </p:stCondLst>
                            <p:childTnLst>
                              <p:par>
                                <p:cTn id="13" presetID="50" presetClass="entr" presetSubtype="0" decel="10000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250" fill="hold"/>
                                        <p:tgtEl>
                                          <p:spTgt spid="12"/>
                                        </p:tgtEl>
                                        <p:attrNameLst>
                                          <p:attrName>ppt_w</p:attrName>
                                        </p:attrNameLst>
                                      </p:cBhvr>
                                      <p:tavLst>
                                        <p:tav tm="0">
                                          <p:val>
                                            <p:strVal val="#ppt_w+.3"/>
                                          </p:val>
                                        </p:tav>
                                        <p:tav tm="100000">
                                          <p:val>
                                            <p:strVal val="#ppt_w"/>
                                          </p:val>
                                        </p:tav>
                                      </p:tavLst>
                                    </p:anim>
                                    <p:anim calcmode="lin" valueType="num">
                                      <p:cBhvr>
                                        <p:cTn id="16" dur="250" fill="hold"/>
                                        <p:tgtEl>
                                          <p:spTgt spid="12"/>
                                        </p:tgtEl>
                                        <p:attrNameLst>
                                          <p:attrName>ppt_h</p:attrName>
                                        </p:attrNameLst>
                                      </p:cBhvr>
                                      <p:tavLst>
                                        <p:tav tm="0">
                                          <p:val>
                                            <p:strVal val="#ppt_h"/>
                                          </p:val>
                                        </p:tav>
                                        <p:tav tm="100000">
                                          <p:val>
                                            <p:strVal val="#ppt_h"/>
                                          </p:val>
                                        </p:tav>
                                      </p:tavLst>
                                    </p:anim>
                                    <p:animEffect transition="in" filter="fade">
                                      <p:cBhvr>
                                        <p:cTn id="17" dur="250"/>
                                        <p:tgtEl>
                                          <p:spTgt spid="12"/>
                                        </p:tgtEl>
                                      </p:cBhvr>
                                    </p:animEffect>
                                  </p:childTnLst>
                                </p:cTn>
                              </p:par>
                            </p:childTnLst>
                          </p:cTn>
                        </p:par>
                        <p:par>
                          <p:cTn id="18" fill="hold">
                            <p:stCondLst>
                              <p:cond delay="3000"/>
                            </p:stCondLst>
                            <p:childTnLst>
                              <p:par>
                                <p:cTn id="19" presetID="50" presetClass="entr" presetSubtype="0" decel="100000" fill="hold" grpId="0" nodeType="after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p:cTn id="21" dur="250" fill="hold"/>
                                        <p:tgtEl>
                                          <p:spTgt spid="27"/>
                                        </p:tgtEl>
                                        <p:attrNameLst>
                                          <p:attrName>ppt_w</p:attrName>
                                        </p:attrNameLst>
                                      </p:cBhvr>
                                      <p:tavLst>
                                        <p:tav tm="0">
                                          <p:val>
                                            <p:strVal val="#ppt_w+.3"/>
                                          </p:val>
                                        </p:tav>
                                        <p:tav tm="100000">
                                          <p:val>
                                            <p:strVal val="#ppt_w"/>
                                          </p:val>
                                        </p:tav>
                                      </p:tavLst>
                                    </p:anim>
                                    <p:anim calcmode="lin" valueType="num">
                                      <p:cBhvr>
                                        <p:cTn id="22" dur="250" fill="hold"/>
                                        <p:tgtEl>
                                          <p:spTgt spid="27"/>
                                        </p:tgtEl>
                                        <p:attrNameLst>
                                          <p:attrName>ppt_h</p:attrName>
                                        </p:attrNameLst>
                                      </p:cBhvr>
                                      <p:tavLst>
                                        <p:tav tm="0">
                                          <p:val>
                                            <p:strVal val="#ppt_h"/>
                                          </p:val>
                                        </p:tav>
                                        <p:tav tm="100000">
                                          <p:val>
                                            <p:strVal val="#ppt_h"/>
                                          </p:val>
                                        </p:tav>
                                      </p:tavLst>
                                    </p:anim>
                                    <p:animEffect transition="in" filter="fade">
                                      <p:cBhvr>
                                        <p:cTn id="23" dur="250"/>
                                        <p:tgtEl>
                                          <p:spTgt spid="27"/>
                                        </p:tgtEl>
                                      </p:cBhvr>
                                    </p:animEffect>
                                  </p:childTnLst>
                                </p:cTn>
                              </p:par>
                            </p:childTnLst>
                          </p:cTn>
                        </p:par>
                        <p:par>
                          <p:cTn id="24" fill="hold">
                            <p:stCondLst>
                              <p:cond delay="3250"/>
                            </p:stCondLst>
                            <p:childTnLst>
                              <p:par>
                                <p:cTn id="25" presetID="50" presetClass="entr" presetSubtype="0" decel="10000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250" fill="hold"/>
                                        <p:tgtEl>
                                          <p:spTgt spid="11"/>
                                        </p:tgtEl>
                                        <p:attrNameLst>
                                          <p:attrName>ppt_w</p:attrName>
                                        </p:attrNameLst>
                                      </p:cBhvr>
                                      <p:tavLst>
                                        <p:tav tm="0">
                                          <p:val>
                                            <p:strVal val="#ppt_w+.3"/>
                                          </p:val>
                                        </p:tav>
                                        <p:tav tm="100000">
                                          <p:val>
                                            <p:strVal val="#ppt_w"/>
                                          </p:val>
                                        </p:tav>
                                      </p:tavLst>
                                    </p:anim>
                                    <p:anim calcmode="lin" valueType="num">
                                      <p:cBhvr>
                                        <p:cTn id="28" dur="250" fill="hold"/>
                                        <p:tgtEl>
                                          <p:spTgt spid="11"/>
                                        </p:tgtEl>
                                        <p:attrNameLst>
                                          <p:attrName>ppt_h</p:attrName>
                                        </p:attrNameLst>
                                      </p:cBhvr>
                                      <p:tavLst>
                                        <p:tav tm="0">
                                          <p:val>
                                            <p:strVal val="#ppt_h"/>
                                          </p:val>
                                        </p:tav>
                                        <p:tav tm="100000">
                                          <p:val>
                                            <p:strVal val="#ppt_h"/>
                                          </p:val>
                                        </p:tav>
                                      </p:tavLst>
                                    </p:anim>
                                    <p:animEffect transition="in" filter="fade">
                                      <p:cBhvr>
                                        <p:cTn id="29" dur="250"/>
                                        <p:tgtEl>
                                          <p:spTgt spid="11"/>
                                        </p:tgtEl>
                                      </p:cBhvr>
                                    </p:animEffect>
                                  </p:childTnLst>
                                </p:cTn>
                              </p:par>
                            </p:childTnLst>
                          </p:cTn>
                        </p:par>
                        <p:par>
                          <p:cTn id="30" fill="hold">
                            <p:stCondLst>
                              <p:cond delay="3500"/>
                            </p:stCondLst>
                            <p:childTnLst>
                              <p:par>
                                <p:cTn id="31" presetID="50" presetClass="entr" presetSubtype="0" decel="100000"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250" fill="hold"/>
                                        <p:tgtEl>
                                          <p:spTgt spid="26"/>
                                        </p:tgtEl>
                                        <p:attrNameLst>
                                          <p:attrName>ppt_w</p:attrName>
                                        </p:attrNameLst>
                                      </p:cBhvr>
                                      <p:tavLst>
                                        <p:tav tm="0">
                                          <p:val>
                                            <p:strVal val="#ppt_w+.3"/>
                                          </p:val>
                                        </p:tav>
                                        <p:tav tm="100000">
                                          <p:val>
                                            <p:strVal val="#ppt_w"/>
                                          </p:val>
                                        </p:tav>
                                      </p:tavLst>
                                    </p:anim>
                                    <p:anim calcmode="lin" valueType="num">
                                      <p:cBhvr>
                                        <p:cTn id="34" dur="250" fill="hold"/>
                                        <p:tgtEl>
                                          <p:spTgt spid="26"/>
                                        </p:tgtEl>
                                        <p:attrNameLst>
                                          <p:attrName>ppt_h</p:attrName>
                                        </p:attrNameLst>
                                      </p:cBhvr>
                                      <p:tavLst>
                                        <p:tav tm="0">
                                          <p:val>
                                            <p:strVal val="#ppt_h"/>
                                          </p:val>
                                        </p:tav>
                                        <p:tav tm="100000">
                                          <p:val>
                                            <p:strVal val="#ppt_h"/>
                                          </p:val>
                                        </p:tav>
                                      </p:tavLst>
                                    </p:anim>
                                    <p:animEffect transition="in" filter="fade">
                                      <p:cBhvr>
                                        <p:cTn id="35" dur="250"/>
                                        <p:tgtEl>
                                          <p:spTgt spid="26"/>
                                        </p:tgtEl>
                                      </p:cBhvr>
                                    </p:animEffect>
                                  </p:childTnLst>
                                </p:cTn>
                              </p:par>
                            </p:childTnLst>
                          </p:cTn>
                        </p:par>
                        <p:par>
                          <p:cTn id="36" fill="hold">
                            <p:stCondLst>
                              <p:cond delay="3750"/>
                            </p:stCondLst>
                            <p:childTnLst>
                              <p:par>
                                <p:cTn id="37" presetID="50" presetClass="entr" presetSubtype="0" decel="10000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250" fill="hold"/>
                                        <p:tgtEl>
                                          <p:spTgt spid="10"/>
                                        </p:tgtEl>
                                        <p:attrNameLst>
                                          <p:attrName>ppt_w</p:attrName>
                                        </p:attrNameLst>
                                      </p:cBhvr>
                                      <p:tavLst>
                                        <p:tav tm="0">
                                          <p:val>
                                            <p:strVal val="#ppt_w+.3"/>
                                          </p:val>
                                        </p:tav>
                                        <p:tav tm="100000">
                                          <p:val>
                                            <p:strVal val="#ppt_w"/>
                                          </p:val>
                                        </p:tav>
                                      </p:tavLst>
                                    </p:anim>
                                    <p:anim calcmode="lin" valueType="num">
                                      <p:cBhvr>
                                        <p:cTn id="40" dur="250" fill="hold"/>
                                        <p:tgtEl>
                                          <p:spTgt spid="10"/>
                                        </p:tgtEl>
                                        <p:attrNameLst>
                                          <p:attrName>ppt_h</p:attrName>
                                        </p:attrNameLst>
                                      </p:cBhvr>
                                      <p:tavLst>
                                        <p:tav tm="0">
                                          <p:val>
                                            <p:strVal val="#ppt_h"/>
                                          </p:val>
                                        </p:tav>
                                        <p:tav tm="100000">
                                          <p:val>
                                            <p:strVal val="#ppt_h"/>
                                          </p:val>
                                        </p:tav>
                                      </p:tavLst>
                                    </p:anim>
                                    <p:animEffect transition="in" filter="fade">
                                      <p:cBhvr>
                                        <p:cTn id="41" dur="250"/>
                                        <p:tgtEl>
                                          <p:spTgt spid="10"/>
                                        </p:tgtEl>
                                      </p:cBhvr>
                                    </p:animEffect>
                                  </p:childTnLst>
                                </p:cTn>
                              </p:par>
                            </p:childTnLst>
                          </p:cTn>
                        </p:par>
                        <p:par>
                          <p:cTn id="42" fill="hold">
                            <p:stCondLst>
                              <p:cond delay="4000"/>
                            </p:stCondLst>
                            <p:childTnLst>
                              <p:par>
                                <p:cTn id="43" presetID="50" presetClass="entr" presetSubtype="0" decel="100000" fill="hold" grpId="0" nodeType="after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p:cTn id="45" dur="250" fill="hold"/>
                                        <p:tgtEl>
                                          <p:spTgt spid="25"/>
                                        </p:tgtEl>
                                        <p:attrNameLst>
                                          <p:attrName>ppt_w</p:attrName>
                                        </p:attrNameLst>
                                      </p:cBhvr>
                                      <p:tavLst>
                                        <p:tav tm="0">
                                          <p:val>
                                            <p:strVal val="#ppt_w+.3"/>
                                          </p:val>
                                        </p:tav>
                                        <p:tav tm="100000">
                                          <p:val>
                                            <p:strVal val="#ppt_w"/>
                                          </p:val>
                                        </p:tav>
                                      </p:tavLst>
                                    </p:anim>
                                    <p:anim calcmode="lin" valueType="num">
                                      <p:cBhvr>
                                        <p:cTn id="46" dur="250" fill="hold"/>
                                        <p:tgtEl>
                                          <p:spTgt spid="25"/>
                                        </p:tgtEl>
                                        <p:attrNameLst>
                                          <p:attrName>ppt_h</p:attrName>
                                        </p:attrNameLst>
                                      </p:cBhvr>
                                      <p:tavLst>
                                        <p:tav tm="0">
                                          <p:val>
                                            <p:strVal val="#ppt_h"/>
                                          </p:val>
                                        </p:tav>
                                        <p:tav tm="100000">
                                          <p:val>
                                            <p:strVal val="#ppt_h"/>
                                          </p:val>
                                        </p:tav>
                                      </p:tavLst>
                                    </p:anim>
                                    <p:animEffect transition="in" filter="fade">
                                      <p:cBhvr>
                                        <p:cTn id="47" dur="250"/>
                                        <p:tgtEl>
                                          <p:spTgt spid="25"/>
                                        </p:tgtEl>
                                      </p:cBhvr>
                                    </p:animEffect>
                                  </p:childTnLst>
                                </p:cTn>
                              </p:par>
                            </p:childTnLst>
                          </p:cTn>
                        </p:par>
                        <p:par>
                          <p:cTn id="48" fill="hold">
                            <p:stCondLst>
                              <p:cond delay="4250"/>
                            </p:stCondLst>
                            <p:childTnLst>
                              <p:par>
                                <p:cTn id="49" presetID="50" presetClass="entr" presetSubtype="0" decel="10000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250" fill="hold"/>
                                        <p:tgtEl>
                                          <p:spTgt spid="13"/>
                                        </p:tgtEl>
                                        <p:attrNameLst>
                                          <p:attrName>ppt_w</p:attrName>
                                        </p:attrNameLst>
                                      </p:cBhvr>
                                      <p:tavLst>
                                        <p:tav tm="0">
                                          <p:val>
                                            <p:strVal val="#ppt_w+.3"/>
                                          </p:val>
                                        </p:tav>
                                        <p:tav tm="100000">
                                          <p:val>
                                            <p:strVal val="#ppt_w"/>
                                          </p:val>
                                        </p:tav>
                                      </p:tavLst>
                                    </p:anim>
                                    <p:anim calcmode="lin" valueType="num">
                                      <p:cBhvr>
                                        <p:cTn id="52" dur="250" fill="hold"/>
                                        <p:tgtEl>
                                          <p:spTgt spid="13"/>
                                        </p:tgtEl>
                                        <p:attrNameLst>
                                          <p:attrName>ppt_h</p:attrName>
                                        </p:attrNameLst>
                                      </p:cBhvr>
                                      <p:tavLst>
                                        <p:tav tm="0">
                                          <p:val>
                                            <p:strVal val="#ppt_h"/>
                                          </p:val>
                                        </p:tav>
                                        <p:tav tm="100000">
                                          <p:val>
                                            <p:strVal val="#ppt_h"/>
                                          </p:val>
                                        </p:tav>
                                      </p:tavLst>
                                    </p:anim>
                                    <p:animEffect transition="in" filter="fade">
                                      <p:cBhvr>
                                        <p:cTn id="53" dur="250"/>
                                        <p:tgtEl>
                                          <p:spTgt spid="13"/>
                                        </p:tgtEl>
                                      </p:cBhvr>
                                    </p:animEffect>
                                  </p:childTnLst>
                                </p:cTn>
                              </p:par>
                            </p:childTnLst>
                          </p:cTn>
                        </p:par>
                        <p:par>
                          <p:cTn id="54" fill="hold">
                            <p:stCondLst>
                              <p:cond delay="4500"/>
                            </p:stCondLst>
                            <p:childTnLst>
                              <p:par>
                                <p:cTn id="55" presetID="50" presetClass="entr" presetSubtype="0" decel="100000" fill="hold" grpId="0" nodeType="after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p:cTn id="57" dur="250" fill="hold"/>
                                        <p:tgtEl>
                                          <p:spTgt spid="24"/>
                                        </p:tgtEl>
                                        <p:attrNameLst>
                                          <p:attrName>ppt_w</p:attrName>
                                        </p:attrNameLst>
                                      </p:cBhvr>
                                      <p:tavLst>
                                        <p:tav tm="0">
                                          <p:val>
                                            <p:strVal val="#ppt_w+.3"/>
                                          </p:val>
                                        </p:tav>
                                        <p:tav tm="100000">
                                          <p:val>
                                            <p:strVal val="#ppt_w"/>
                                          </p:val>
                                        </p:tav>
                                      </p:tavLst>
                                    </p:anim>
                                    <p:anim calcmode="lin" valueType="num">
                                      <p:cBhvr>
                                        <p:cTn id="58" dur="250" fill="hold"/>
                                        <p:tgtEl>
                                          <p:spTgt spid="24"/>
                                        </p:tgtEl>
                                        <p:attrNameLst>
                                          <p:attrName>ppt_h</p:attrName>
                                        </p:attrNameLst>
                                      </p:cBhvr>
                                      <p:tavLst>
                                        <p:tav tm="0">
                                          <p:val>
                                            <p:strVal val="#ppt_h"/>
                                          </p:val>
                                        </p:tav>
                                        <p:tav tm="100000">
                                          <p:val>
                                            <p:strVal val="#ppt_h"/>
                                          </p:val>
                                        </p:tav>
                                      </p:tavLst>
                                    </p:anim>
                                    <p:animEffect transition="in" filter="fade">
                                      <p:cBhvr>
                                        <p:cTn id="59" dur="250"/>
                                        <p:tgtEl>
                                          <p:spTgt spid="24"/>
                                        </p:tgtEl>
                                      </p:cBhvr>
                                    </p:animEffect>
                                  </p:childTnLst>
                                </p:cTn>
                              </p:par>
                            </p:childTnLst>
                          </p:cTn>
                        </p:par>
                        <p:par>
                          <p:cTn id="60" fill="hold">
                            <p:stCondLst>
                              <p:cond delay="4750"/>
                            </p:stCondLst>
                            <p:childTnLst>
                              <p:par>
                                <p:cTn id="61" presetID="50" presetClass="entr" presetSubtype="0" decel="100000"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250" fill="hold"/>
                                        <p:tgtEl>
                                          <p:spTgt spid="14"/>
                                        </p:tgtEl>
                                        <p:attrNameLst>
                                          <p:attrName>ppt_w</p:attrName>
                                        </p:attrNameLst>
                                      </p:cBhvr>
                                      <p:tavLst>
                                        <p:tav tm="0">
                                          <p:val>
                                            <p:strVal val="#ppt_w+.3"/>
                                          </p:val>
                                        </p:tav>
                                        <p:tav tm="100000">
                                          <p:val>
                                            <p:strVal val="#ppt_w"/>
                                          </p:val>
                                        </p:tav>
                                      </p:tavLst>
                                    </p:anim>
                                    <p:anim calcmode="lin" valueType="num">
                                      <p:cBhvr>
                                        <p:cTn id="64" dur="250" fill="hold"/>
                                        <p:tgtEl>
                                          <p:spTgt spid="14"/>
                                        </p:tgtEl>
                                        <p:attrNameLst>
                                          <p:attrName>ppt_h</p:attrName>
                                        </p:attrNameLst>
                                      </p:cBhvr>
                                      <p:tavLst>
                                        <p:tav tm="0">
                                          <p:val>
                                            <p:strVal val="#ppt_h"/>
                                          </p:val>
                                        </p:tav>
                                        <p:tav tm="100000">
                                          <p:val>
                                            <p:strVal val="#ppt_h"/>
                                          </p:val>
                                        </p:tav>
                                      </p:tavLst>
                                    </p:anim>
                                    <p:animEffect transition="in" filter="fade">
                                      <p:cBhvr>
                                        <p:cTn id="65" dur="250"/>
                                        <p:tgtEl>
                                          <p:spTgt spid="14"/>
                                        </p:tgtEl>
                                      </p:cBhvr>
                                    </p:animEffect>
                                  </p:childTnLst>
                                </p:cTn>
                              </p:par>
                            </p:childTnLst>
                          </p:cTn>
                        </p:par>
                        <p:par>
                          <p:cTn id="66" fill="hold">
                            <p:stCondLst>
                              <p:cond delay="5000"/>
                            </p:stCondLst>
                            <p:childTnLst>
                              <p:par>
                                <p:cTn id="67" presetID="50" presetClass="entr" presetSubtype="0" decel="100000" fill="hold" grpId="0" nodeType="afterEffect">
                                  <p:stCondLst>
                                    <p:cond delay="0"/>
                                  </p:stCondLst>
                                  <p:childTnLst>
                                    <p:set>
                                      <p:cBhvr>
                                        <p:cTn id="68" dur="1" fill="hold">
                                          <p:stCondLst>
                                            <p:cond delay="0"/>
                                          </p:stCondLst>
                                        </p:cTn>
                                        <p:tgtEl>
                                          <p:spTgt spid="23"/>
                                        </p:tgtEl>
                                        <p:attrNameLst>
                                          <p:attrName>style.visibility</p:attrName>
                                        </p:attrNameLst>
                                      </p:cBhvr>
                                      <p:to>
                                        <p:strVal val="visible"/>
                                      </p:to>
                                    </p:set>
                                    <p:anim calcmode="lin" valueType="num">
                                      <p:cBhvr>
                                        <p:cTn id="69" dur="250" fill="hold"/>
                                        <p:tgtEl>
                                          <p:spTgt spid="23"/>
                                        </p:tgtEl>
                                        <p:attrNameLst>
                                          <p:attrName>ppt_w</p:attrName>
                                        </p:attrNameLst>
                                      </p:cBhvr>
                                      <p:tavLst>
                                        <p:tav tm="0">
                                          <p:val>
                                            <p:strVal val="#ppt_w+.3"/>
                                          </p:val>
                                        </p:tav>
                                        <p:tav tm="100000">
                                          <p:val>
                                            <p:strVal val="#ppt_w"/>
                                          </p:val>
                                        </p:tav>
                                      </p:tavLst>
                                    </p:anim>
                                    <p:anim calcmode="lin" valueType="num">
                                      <p:cBhvr>
                                        <p:cTn id="70" dur="250" fill="hold"/>
                                        <p:tgtEl>
                                          <p:spTgt spid="23"/>
                                        </p:tgtEl>
                                        <p:attrNameLst>
                                          <p:attrName>ppt_h</p:attrName>
                                        </p:attrNameLst>
                                      </p:cBhvr>
                                      <p:tavLst>
                                        <p:tav tm="0">
                                          <p:val>
                                            <p:strVal val="#ppt_h"/>
                                          </p:val>
                                        </p:tav>
                                        <p:tav tm="100000">
                                          <p:val>
                                            <p:strVal val="#ppt_h"/>
                                          </p:val>
                                        </p:tav>
                                      </p:tavLst>
                                    </p:anim>
                                    <p:animEffect transition="in" filter="fade">
                                      <p:cBhvr>
                                        <p:cTn id="71" dur="250"/>
                                        <p:tgtEl>
                                          <p:spTgt spid="23"/>
                                        </p:tgtEl>
                                      </p:cBhvr>
                                    </p:animEffect>
                                  </p:childTnLst>
                                </p:cTn>
                              </p:par>
                            </p:childTnLst>
                          </p:cTn>
                        </p:par>
                        <p:par>
                          <p:cTn id="72" fill="hold">
                            <p:stCondLst>
                              <p:cond delay="5250"/>
                            </p:stCondLst>
                            <p:childTnLst>
                              <p:par>
                                <p:cTn id="73" presetID="50" presetClass="entr" presetSubtype="0" decel="100000" fill="hold" grpId="0" nodeType="afterEffect">
                                  <p:stCondLst>
                                    <p:cond delay="0"/>
                                  </p:stCondLst>
                                  <p:childTnLst>
                                    <p:set>
                                      <p:cBhvr>
                                        <p:cTn id="74" dur="1" fill="hold">
                                          <p:stCondLst>
                                            <p:cond delay="0"/>
                                          </p:stCondLst>
                                        </p:cTn>
                                        <p:tgtEl>
                                          <p:spTgt spid="15"/>
                                        </p:tgtEl>
                                        <p:attrNameLst>
                                          <p:attrName>style.visibility</p:attrName>
                                        </p:attrNameLst>
                                      </p:cBhvr>
                                      <p:to>
                                        <p:strVal val="visible"/>
                                      </p:to>
                                    </p:set>
                                    <p:anim calcmode="lin" valueType="num">
                                      <p:cBhvr>
                                        <p:cTn id="75" dur="250" fill="hold"/>
                                        <p:tgtEl>
                                          <p:spTgt spid="15"/>
                                        </p:tgtEl>
                                        <p:attrNameLst>
                                          <p:attrName>ppt_w</p:attrName>
                                        </p:attrNameLst>
                                      </p:cBhvr>
                                      <p:tavLst>
                                        <p:tav tm="0">
                                          <p:val>
                                            <p:strVal val="#ppt_w+.3"/>
                                          </p:val>
                                        </p:tav>
                                        <p:tav tm="100000">
                                          <p:val>
                                            <p:strVal val="#ppt_w"/>
                                          </p:val>
                                        </p:tav>
                                      </p:tavLst>
                                    </p:anim>
                                    <p:anim calcmode="lin" valueType="num">
                                      <p:cBhvr>
                                        <p:cTn id="76" dur="250" fill="hold"/>
                                        <p:tgtEl>
                                          <p:spTgt spid="15"/>
                                        </p:tgtEl>
                                        <p:attrNameLst>
                                          <p:attrName>ppt_h</p:attrName>
                                        </p:attrNameLst>
                                      </p:cBhvr>
                                      <p:tavLst>
                                        <p:tav tm="0">
                                          <p:val>
                                            <p:strVal val="#ppt_h"/>
                                          </p:val>
                                        </p:tav>
                                        <p:tav tm="100000">
                                          <p:val>
                                            <p:strVal val="#ppt_h"/>
                                          </p:val>
                                        </p:tav>
                                      </p:tavLst>
                                    </p:anim>
                                    <p:animEffect transition="in" filter="fade">
                                      <p:cBhvr>
                                        <p:cTn id="77" dur="250"/>
                                        <p:tgtEl>
                                          <p:spTgt spid="15"/>
                                        </p:tgtEl>
                                      </p:cBhvr>
                                    </p:animEffect>
                                  </p:childTnLst>
                                </p:cTn>
                              </p:par>
                            </p:childTnLst>
                          </p:cTn>
                        </p:par>
                        <p:par>
                          <p:cTn id="78" fill="hold">
                            <p:stCondLst>
                              <p:cond delay="5500"/>
                            </p:stCondLst>
                            <p:childTnLst>
                              <p:par>
                                <p:cTn id="79" presetID="50" presetClass="entr" presetSubtype="0" decel="100000"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 calcmode="lin" valueType="num">
                                      <p:cBhvr>
                                        <p:cTn id="81" dur="250" fill="hold"/>
                                        <p:tgtEl>
                                          <p:spTgt spid="19"/>
                                        </p:tgtEl>
                                        <p:attrNameLst>
                                          <p:attrName>ppt_w</p:attrName>
                                        </p:attrNameLst>
                                      </p:cBhvr>
                                      <p:tavLst>
                                        <p:tav tm="0">
                                          <p:val>
                                            <p:strVal val="#ppt_w+.3"/>
                                          </p:val>
                                        </p:tav>
                                        <p:tav tm="100000">
                                          <p:val>
                                            <p:strVal val="#ppt_w"/>
                                          </p:val>
                                        </p:tav>
                                      </p:tavLst>
                                    </p:anim>
                                    <p:anim calcmode="lin" valueType="num">
                                      <p:cBhvr>
                                        <p:cTn id="82" dur="250" fill="hold"/>
                                        <p:tgtEl>
                                          <p:spTgt spid="19"/>
                                        </p:tgtEl>
                                        <p:attrNameLst>
                                          <p:attrName>ppt_h</p:attrName>
                                        </p:attrNameLst>
                                      </p:cBhvr>
                                      <p:tavLst>
                                        <p:tav tm="0">
                                          <p:val>
                                            <p:strVal val="#ppt_h"/>
                                          </p:val>
                                        </p:tav>
                                        <p:tav tm="100000">
                                          <p:val>
                                            <p:strVal val="#ppt_h"/>
                                          </p:val>
                                        </p:tav>
                                      </p:tavLst>
                                    </p:anim>
                                    <p:animEffect transition="in" filter="fade">
                                      <p:cBhvr>
                                        <p:cTn id="83" dur="250"/>
                                        <p:tgtEl>
                                          <p:spTgt spid="19"/>
                                        </p:tgtEl>
                                      </p:cBhvr>
                                    </p:animEffect>
                                  </p:childTnLst>
                                </p:cTn>
                              </p:par>
                            </p:childTnLst>
                          </p:cTn>
                        </p:par>
                        <p:par>
                          <p:cTn id="84" fill="hold">
                            <p:stCondLst>
                              <p:cond delay="5750"/>
                            </p:stCondLst>
                            <p:childTnLst>
                              <p:par>
                                <p:cTn id="85" presetID="50" presetClass="entr" presetSubtype="0" decel="100000" fill="hold" grpId="0" nodeType="afterEffect">
                                  <p:stCondLst>
                                    <p:cond delay="0"/>
                                  </p:stCondLst>
                                  <p:childTnLst>
                                    <p:set>
                                      <p:cBhvr>
                                        <p:cTn id="86" dur="1" fill="hold">
                                          <p:stCondLst>
                                            <p:cond delay="0"/>
                                          </p:stCondLst>
                                        </p:cTn>
                                        <p:tgtEl>
                                          <p:spTgt spid="16"/>
                                        </p:tgtEl>
                                        <p:attrNameLst>
                                          <p:attrName>style.visibility</p:attrName>
                                        </p:attrNameLst>
                                      </p:cBhvr>
                                      <p:to>
                                        <p:strVal val="visible"/>
                                      </p:to>
                                    </p:set>
                                    <p:anim calcmode="lin" valueType="num">
                                      <p:cBhvr>
                                        <p:cTn id="87" dur="250" fill="hold"/>
                                        <p:tgtEl>
                                          <p:spTgt spid="16"/>
                                        </p:tgtEl>
                                        <p:attrNameLst>
                                          <p:attrName>ppt_w</p:attrName>
                                        </p:attrNameLst>
                                      </p:cBhvr>
                                      <p:tavLst>
                                        <p:tav tm="0">
                                          <p:val>
                                            <p:strVal val="#ppt_w+.3"/>
                                          </p:val>
                                        </p:tav>
                                        <p:tav tm="100000">
                                          <p:val>
                                            <p:strVal val="#ppt_w"/>
                                          </p:val>
                                        </p:tav>
                                      </p:tavLst>
                                    </p:anim>
                                    <p:anim calcmode="lin" valueType="num">
                                      <p:cBhvr>
                                        <p:cTn id="88" dur="250" fill="hold"/>
                                        <p:tgtEl>
                                          <p:spTgt spid="16"/>
                                        </p:tgtEl>
                                        <p:attrNameLst>
                                          <p:attrName>ppt_h</p:attrName>
                                        </p:attrNameLst>
                                      </p:cBhvr>
                                      <p:tavLst>
                                        <p:tav tm="0">
                                          <p:val>
                                            <p:strVal val="#ppt_h"/>
                                          </p:val>
                                        </p:tav>
                                        <p:tav tm="100000">
                                          <p:val>
                                            <p:strVal val="#ppt_h"/>
                                          </p:val>
                                        </p:tav>
                                      </p:tavLst>
                                    </p:anim>
                                    <p:animEffect transition="in" filter="fade">
                                      <p:cBhvr>
                                        <p:cTn id="89" dur="250"/>
                                        <p:tgtEl>
                                          <p:spTgt spid="16"/>
                                        </p:tgtEl>
                                      </p:cBhvr>
                                    </p:animEffect>
                                  </p:childTnLst>
                                </p:cTn>
                              </p:par>
                            </p:childTnLst>
                          </p:cTn>
                        </p:par>
                        <p:par>
                          <p:cTn id="90" fill="hold">
                            <p:stCondLst>
                              <p:cond delay="6000"/>
                            </p:stCondLst>
                            <p:childTnLst>
                              <p:par>
                                <p:cTn id="91" presetID="50" presetClass="entr" presetSubtype="0" decel="100000" fill="hold" grpId="0" nodeType="afterEffect">
                                  <p:stCondLst>
                                    <p:cond delay="0"/>
                                  </p:stCondLst>
                                  <p:childTnLst>
                                    <p:set>
                                      <p:cBhvr>
                                        <p:cTn id="92" dur="1" fill="hold">
                                          <p:stCondLst>
                                            <p:cond delay="0"/>
                                          </p:stCondLst>
                                        </p:cTn>
                                        <p:tgtEl>
                                          <p:spTgt spid="20"/>
                                        </p:tgtEl>
                                        <p:attrNameLst>
                                          <p:attrName>style.visibility</p:attrName>
                                        </p:attrNameLst>
                                      </p:cBhvr>
                                      <p:to>
                                        <p:strVal val="visible"/>
                                      </p:to>
                                    </p:set>
                                    <p:anim calcmode="lin" valueType="num">
                                      <p:cBhvr>
                                        <p:cTn id="93" dur="250" fill="hold"/>
                                        <p:tgtEl>
                                          <p:spTgt spid="20"/>
                                        </p:tgtEl>
                                        <p:attrNameLst>
                                          <p:attrName>ppt_w</p:attrName>
                                        </p:attrNameLst>
                                      </p:cBhvr>
                                      <p:tavLst>
                                        <p:tav tm="0">
                                          <p:val>
                                            <p:strVal val="#ppt_w+.3"/>
                                          </p:val>
                                        </p:tav>
                                        <p:tav tm="100000">
                                          <p:val>
                                            <p:strVal val="#ppt_w"/>
                                          </p:val>
                                        </p:tav>
                                      </p:tavLst>
                                    </p:anim>
                                    <p:anim calcmode="lin" valueType="num">
                                      <p:cBhvr>
                                        <p:cTn id="94" dur="250" fill="hold"/>
                                        <p:tgtEl>
                                          <p:spTgt spid="20"/>
                                        </p:tgtEl>
                                        <p:attrNameLst>
                                          <p:attrName>ppt_h</p:attrName>
                                        </p:attrNameLst>
                                      </p:cBhvr>
                                      <p:tavLst>
                                        <p:tav tm="0">
                                          <p:val>
                                            <p:strVal val="#ppt_h"/>
                                          </p:val>
                                        </p:tav>
                                        <p:tav tm="100000">
                                          <p:val>
                                            <p:strVal val="#ppt_h"/>
                                          </p:val>
                                        </p:tav>
                                      </p:tavLst>
                                    </p:anim>
                                    <p:animEffect transition="in" filter="fade">
                                      <p:cBhvr>
                                        <p:cTn id="95" dur="250"/>
                                        <p:tgtEl>
                                          <p:spTgt spid="20"/>
                                        </p:tgtEl>
                                      </p:cBhvr>
                                    </p:animEffect>
                                  </p:childTnLst>
                                </p:cTn>
                              </p:par>
                            </p:childTnLst>
                          </p:cTn>
                        </p:par>
                        <p:par>
                          <p:cTn id="96" fill="hold">
                            <p:stCondLst>
                              <p:cond delay="6250"/>
                            </p:stCondLst>
                            <p:childTnLst>
                              <p:par>
                                <p:cTn id="97" presetID="50" presetClass="entr" presetSubtype="0" decel="100000" fill="hold" grpId="0" nodeType="afterEffect">
                                  <p:stCondLst>
                                    <p:cond delay="0"/>
                                  </p:stCondLst>
                                  <p:childTnLst>
                                    <p:set>
                                      <p:cBhvr>
                                        <p:cTn id="98" dur="1" fill="hold">
                                          <p:stCondLst>
                                            <p:cond delay="0"/>
                                          </p:stCondLst>
                                        </p:cTn>
                                        <p:tgtEl>
                                          <p:spTgt spid="17"/>
                                        </p:tgtEl>
                                        <p:attrNameLst>
                                          <p:attrName>style.visibility</p:attrName>
                                        </p:attrNameLst>
                                      </p:cBhvr>
                                      <p:to>
                                        <p:strVal val="visible"/>
                                      </p:to>
                                    </p:set>
                                    <p:anim calcmode="lin" valueType="num">
                                      <p:cBhvr>
                                        <p:cTn id="99" dur="250" fill="hold"/>
                                        <p:tgtEl>
                                          <p:spTgt spid="17"/>
                                        </p:tgtEl>
                                        <p:attrNameLst>
                                          <p:attrName>ppt_w</p:attrName>
                                        </p:attrNameLst>
                                      </p:cBhvr>
                                      <p:tavLst>
                                        <p:tav tm="0">
                                          <p:val>
                                            <p:strVal val="#ppt_w+.3"/>
                                          </p:val>
                                        </p:tav>
                                        <p:tav tm="100000">
                                          <p:val>
                                            <p:strVal val="#ppt_w"/>
                                          </p:val>
                                        </p:tav>
                                      </p:tavLst>
                                    </p:anim>
                                    <p:anim calcmode="lin" valueType="num">
                                      <p:cBhvr>
                                        <p:cTn id="100" dur="250" fill="hold"/>
                                        <p:tgtEl>
                                          <p:spTgt spid="17"/>
                                        </p:tgtEl>
                                        <p:attrNameLst>
                                          <p:attrName>ppt_h</p:attrName>
                                        </p:attrNameLst>
                                      </p:cBhvr>
                                      <p:tavLst>
                                        <p:tav tm="0">
                                          <p:val>
                                            <p:strVal val="#ppt_h"/>
                                          </p:val>
                                        </p:tav>
                                        <p:tav tm="100000">
                                          <p:val>
                                            <p:strVal val="#ppt_h"/>
                                          </p:val>
                                        </p:tav>
                                      </p:tavLst>
                                    </p:anim>
                                    <p:animEffect transition="in" filter="fade">
                                      <p:cBhvr>
                                        <p:cTn id="101" dur="250"/>
                                        <p:tgtEl>
                                          <p:spTgt spid="17"/>
                                        </p:tgtEl>
                                      </p:cBhvr>
                                    </p:animEffect>
                                  </p:childTnLst>
                                </p:cTn>
                              </p:par>
                            </p:childTnLst>
                          </p:cTn>
                        </p:par>
                        <p:par>
                          <p:cTn id="102" fill="hold">
                            <p:stCondLst>
                              <p:cond delay="6500"/>
                            </p:stCondLst>
                            <p:childTnLst>
                              <p:par>
                                <p:cTn id="103" presetID="50" presetClass="entr" presetSubtype="0" decel="100000" fill="hold" grpId="0" nodeType="afterEffect">
                                  <p:stCondLst>
                                    <p:cond delay="0"/>
                                  </p:stCondLst>
                                  <p:childTnLst>
                                    <p:set>
                                      <p:cBhvr>
                                        <p:cTn id="104" dur="1" fill="hold">
                                          <p:stCondLst>
                                            <p:cond delay="0"/>
                                          </p:stCondLst>
                                        </p:cTn>
                                        <p:tgtEl>
                                          <p:spTgt spid="21"/>
                                        </p:tgtEl>
                                        <p:attrNameLst>
                                          <p:attrName>style.visibility</p:attrName>
                                        </p:attrNameLst>
                                      </p:cBhvr>
                                      <p:to>
                                        <p:strVal val="visible"/>
                                      </p:to>
                                    </p:set>
                                    <p:anim calcmode="lin" valueType="num">
                                      <p:cBhvr>
                                        <p:cTn id="105" dur="250" fill="hold"/>
                                        <p:tgtEl>
                                          <p:spTgt spid="21"/>
                                        </p:tgtEl>
                                        <p:attrNameLst>
                                          <p:attrName>ppt_w</p:attrName>
                                        </p:attrNameLst>
                                      </p:cBhvr>
                                      <p:tavLst>
                                        <p:tav tm="0">
                                          <p:val>
                                            <p:strVal val="#ppt_w+.3"/>
                                          </p:val>
                                        </p:tav>
                                        <p:tav tm="100000">
                                          <p:val>
                                            <p:strVal val="#ppt_w"/>
                                          </p:val>
                                        </p:tav>
                                      </p:tavLst>
                                    </p:anim>
                                    <p:anim calcmode="lin" valueType="num">
                                      <p:cBhvr>
                                        <p:cTn id="106" dur="250" fill="hold"/>
                                        <p:tgtEl>
                                          <p:spTgt spid="21"/>
                                        </p:tgtEl>
                                        <p:attrNameLst>
                                          <p:attrName>ppt_h</p:attrName>
                                        </p:attrNameLst>
                                      </p:cBhvr>
                                      <p:tavLst>
                                        <p:tav tm="0">
                                          <p:val>
                                            <p:strVal val="#ppt_h"/>
                                          </p:val>
                                        </p:tav>
                                        <p:tav tm="100000">
                                          <p:val>
                                            <p:strVal val="#ppt_h"/>
                                          </p:val>
                                        </p:tav>
                                      </p:tavLst>
                                    </p:anim>
                                    <p:animEffect transition="in" filter="fade">
                                      <p:cBhvr>
                                        <p:cTn id="107" dur="250"/>
                                        <p:tgtEl>
                                          <p:spTgt spid="21"/>
                                        </p:tgtEl>
                                      </p:cBhvr>
                                    </p:animEffect>
                                  </p:childTnLst>
                                </p:cTn>
                              </p:par>
                            </p:childTnLst>
                          </p:cTn>
                        </p:par>
                        <p:par>
                          <p:cTn id="108" fill="hold">
                            <p:stCondLst>
                              <p:cond delay="6750"/>
                            </p:stCondLst>
                            <p:childTnLst>
                              <p:par>
                                <p:cTn id="109" presetID="50" presetClass="entr" presetSubtype="0" decel="100000" fill="hold" grpId="0" nodeType="afterEffect">
                                  <p:stCondLst>
                                    <p:cond delay="0"/>
                                  </p:stCondLst>
                                  <p:childTnLst>
                                    <p:set>
                                      <p:cBhvr>
                                        <p:cTn id="110" dur="1" fill="hold">
                                          <p:stCondLst>
                                            <p:cond delay="0"/>
                                          </p:stCondLst>
                                        </p:cTn>
                                        <p:tgtEl>
                                          <p:spTgt spid="18"/>
                                        </p:tgtEl>
                                        <p:attrNameLst>
                                          <p:attrName>style.visibility</p:attrName>
                                        </p:attrNameLst>
                                      </p:cBhvr>
                                      <p:to>
                                        <p:strVal val="visible"/>
                                      </p:to>
                                    </p:set>
                                    <p:anim calcmode="lin" valueType="num">
                                      <p:cBhvr>
                                        <p:cTn id="111" dur="250" fill="hold"/>
                                        <p:tgtEl>
                                          <p:spTgt spid="18"/>
                                        </p:tgtEl>
                                        <p:attrNameLst>
                                          <p:attrName>ppt_w</p:attrName>
                                        </p:attrNameLst>
                                      </p:cBhvr>
                                      <p:tavLst>
                                        <p:tav tm="0">
                                          <p:val>
                                            <p:strVal val="#ppt_w+.3"/>
                                          </p:val>
                                        </p:tav>
                                        <p:tav tm="100000">
                                          <p:val>
                                            <p:strVal val="#ppt_w"/>
                                          </p:val>
                                        </p:tav>
                                      </p:tavLst>
                                    </p:anim>
                                    <p:anim calcmode="lin" valueType="num">
                                      <p:cBhvr>
                                        <p:cTn id="112" dur="250" fill="hold"/>
                                        <p:tgtEl>
                                          <p:spTgt spid="18"/>
                                        </p:tgtEl>
                                        <p:attrNameLst>
                                          <p:attrName>ppt_h</p:attrName>
                                        </p:attrNameLst>
                                      </p:cBhvr>
                                      <p:tavLst>
                                        <p:tav tm="0">
                                          <p:val>
                                            <p:strVal val="#ppt_h"/>
                                          </p:val>
                                        </p:tav>
                                        <p:tav tm="100000">
                                          <p:val>
                                            <p:strVal val="#ppt_h"/>
                                          </p:val>
                                        </p:tav>
                                      </p:tavLst>
                                    </p:anim>
                                    <p:animEffect transition="in" filter="fade">
                                      <p:cBhvr>
                                        <p:cTn id="113" dur="250"/>
                                        <p:tgtEl>
                                          <p:spTgt spid="18"/>
                                        </p:tgtEl>
                                      </p:cBhvr>
                                    </p:animEffect>
                                  </p:childTnLst>
                                </p:cTn>
                              </p:par>
                            </p:childTnLst>
                          </p:cTn>
                        </p:par>
                        <p:par>
                          <p:cTn id="114" fill="hold">
                            <p:stCondLst>
                              <p:cond delay="7000"/>
                            </p:stCondLst>
                            <p:childTnLst>
                              <p:par>
                                <p:cTn id="115" presetID="50" presetClass="entr" presetSubtype="0" decel="100000" fill="hold" grpId="0" nodeType="afterEffect">
                                  <p:stCondLst>
                                    <p:cond delay="0"/>
                                  </p:stCondLst>
                                  <p:childTnLst>
                                    <p:set>
                                      <p:cBhvr>
                                        <p:cTn id="116" dur="1" fill="hold">
                                          <p:stCondLst>
                                            <p:cond delay="0"/>
                                          </p:stCondLst>
                                        </p:cTn>
                                        <p:tgtEl>
                                          <p:spTgt spid="22"/>
                                        </p:tgtEl>
                                        <p:attrNameLst>
                                          <p:attrName>style.visibility</p:attrName>
                                        </p:attrNameLst>
                                      </p:cBhvr>
                                      <p:to>
                                        <p:strVal val="visible"/>
                                      </p:to>
                                    </p:set>
                                    <p:anim calcmode="lin" valueType="num">
                                      <p:cBhvr>
                                        <p:cTn id="117" dur="250" fill="hold"/>
                                        <p:tgtEl>
                                          <p:spTgt spid="22"/>
                                        </p:tgtEl>
                                        <p:attrNameLst>
                                          <p:attrName>ppt_w</p:attrName>
                                        </p:attrNameLst>
                                      </p:cBhvr>
                                      <p:tavLst>
                                        <p:tav tm="0">
                                          <p:val>
                                            <p:strVal val="#ppt_w+.3"/>
                                          </p:val>
                                        </p:tav>
                                        <p:tav tm="100000">
                                          <p:val>
                                            <p:strVal val="#ppt_w"/>
                                          </p:val>
                                        </p:tav>
                                      </p:tavLst>
                                    </p:anim>
                                    <p:anim calcmode="lin" valueType="num">
                                      <p:cBhvr>
                                        <p:cTn id="118" dur="250" fill="hold"/>
                                        <p:tgtEl>
                                          <p:spTgt spid="22"/>
                                        </p:tgtEl>
                                        <p:attrNameLst>
                                          <p:attrName>ppt_h</p:attrName>
                                        </p:attrNameLst>
                                      </p:cBhvr>
                                      <p:tavLst>
                                        <p:tav tm="0">
                                          <p:val>
                                            <p:strVal val="#ppt_h"/>
                                          </p:val>
                                        </p:tav>
                                        <p:tav tm="100000">
                                          <p:val>
                                            <p:strVal val="#ppt_h"/>
                                          </p:val>
                                        </p:tav>
                                      </p:tavLst>
                                    </p:anim>
                                    <p:animEffect transition="in" filter="fade">
                                      <p:cBhvr>
                                        <p:cTn id="119" dur="2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1192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2016-10-17T23:48:44Z</dcterms:modified>
</cp:coreProperties>
</file>