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FF7467"/>
              </a:solidFill>
              <a:round/>
            </a:ln>
            <a:effectLst/>
          </c:spPr>
          <c:marker>
            <c:symbol val="circle"/>
            <c:size val="5"/>
            <c:spPr>
              <a:solidFill>
                <a:srgbClr val="FFFFFF"/>
              </a:solidFill>
              <a:ln w="9525">
                <a:solidFill>
                  <a:srgbClr val="FF7467"/>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4CC8EC"/>
              </a:solidFill>
              <a:round/>
            </a:ln>
            <a:effectLst/>
          </c:spPr>
          <c:marker>
            <c:symbol val="circle"/>
            <c:size val="5"/>
            <c:spPr>
              <a:solidFill>
                <a:srgbClr val="FFFFFF"/>
              </a:solidFill>
              <a:ln w="9525">
                <a:solidFill>
                  <a:srgbClr val="4CC8EC"/>
                </a:solidFill>
              </a:ln>
              <a:effectLst/>
            </c:spPr>
          </c:marker>
          <c:dPt>
            <c:idx val="4"/>
            <c:marker>
              <c:symbol val="circle"/>
              <c:size val="5"/>
              <c:spPr>
                <a:solidFill>
                  <a:srgbClr val="FFFFFF"/>
                </a:solidFill>
                <a:ln w="9525">
                  <a:solidFill>
                    <a:srgbClr val="4CC8EC"/>
                  </a:solidFill>
                </a:ln>
                <a:effectLst/>
              </c:spPr>
            </c:marker>
            <c:bubble3D val="0"/>
            <c:spPr>
              <a:ln w="12700" cap="rnd">
                <a:solidFill>
                  <a:srgbClr val="4CC8EC"/>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FF7467"/>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4CC8EC"/>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69754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75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300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25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50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75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400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25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50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75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500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25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50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75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600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25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50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75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700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1192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2016-10-17T23:48:44Z</dcterms:modified>
</cp:coreProperties>
</file>