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5"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10/17/2016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10/17/2016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10/17/2016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10/17/2016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10/17/2016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9" name="Picture 8">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395707" y="1912227"/>
            <a:ext cx="3474720" cy="4401205"/>
          </a:xfrm>
          <a:prstGeom prst="rect">
            <a:avLst/>
          </a:prstGeom>
          <a:noFill/>
        </p:spPr>
        <p:txBody>
          <a:bodyPr wrap="square" rtlCol="0">
            <a:spAutoFit/>
          </a:bodyPr>
          <a:lstStyle/>
          <a:p>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solidFill>
                <a:schemeClr val="bg1">
                  <a:lumMod val="85000"/>
                </a:schemeClr>
              </a:solidFill>
              <a:latin typeface="Candara" panose="020E0502030303020204" pitchFamily="34" charset="0"/>
            </a:endParaRPr>
          </a:p>
          <a:p>
            <a:r>
              <a:rPr lang="en-US" sz="1400" dirty="0">
                <a:solidFill>
                  <a:schemeClr val="bg1">
                    <a:lumMod val="85000"/>
                  </a:schemeClr>
                </a:solidFill>
                <a:latin typeface="Candara" panose="020E0502030303020204" pitchFamily="34" charset="0"/>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lumMod val="85000"/>
                </a:schemeClr>
              </a:solidFill>
              <a:latin typeface="Candara" panose="020E0502030303020204" pitchFamily="34" charset="0"/>
            </a:endParaRPr>
          </a:p>
          <a:p>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10" name="TextBox 9"/>
          <p:cNvSpPr txBox="1"/>
          <p:nvPr/>
        </p:nvSpPr>
        <p:spPr>
          <a:xfrm>
            <a:off x="370046" y="304456"/>
            <a:ext cx="5508978" cy="769441"/>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p:txBody>
      </p:sp>
      <p:sp>
        <p:nvSpPr>
          <p:cNvPr id="20" name="TextBox 19"/>
          <p:cNvSpPr txBox="1"/>
          <p:nvPr/>
        </p:nvSpPr>
        <p:spPr>
          <a:xfrm>
            <a:off x="4315773" y="1912226"/>
            <a:ext cx="3474720" cy="4401205"/>
          </a:xfrm>
          <a:prstGeom prst="rect">
            <a:avLst/>
          </a:prstGeom>
          <a:noFill/>
        </p:spPr>
        <p:txBody>
          <a:bodyPr wrap="square" rtlCol="0">
            <a:spAutoFit/>
          </a:bodyPr>
          <a:lstStyle/>
          <a:p>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solidFill>
                <a:schemeClr val="bg1">
                  <a:lumMod val="85000"/>
                </a:schemeClr>
              </a:solidFill>
              <a:latin typeface="Candara" panose="020E0502030303020204" pitchFamily="34" charset="0"/>
            </a:endParaRPr>
          </a:p>
          <a:p>
            <a:r>
              <a:rPr lang="en-US" sz="1400" dirty="0">
                <a:solidFill>
                  <a:schemeClr val="bg1">
                    <a:lumMod val="85000"/>
                  </a:schemeClr>
                </a:solidFill>
                <a:latin typeface="Candara" panose="020E0502030303020204" pitchFamily="34" charset="0"/>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lumMod val="85000"/>
                </a:schemeClr>
              </a:solidFill>
              <a:latin typeface="Candara" panose="020E0502030303020204" pitchFamily="34" charset="0"/>
            </a:endParaRPr>
          </a:p>
          <a:p>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a:t>
            </a:r>
            <a:endParaRPr lang="en-US" dirty="0">
              <a:solidFill>
                <a:schemeClr val="bg1">
                  <a:lumMod val="85000"/>
                </a:schemeClr>
              </a:solidFill>
              <a:latin typeface="Candara" panose="020E0502030303020204" pitchFamily="34" charset="0"/>
            </a:endParaRPr>
          </a:p>
        </p:txBody>
      </p:sp>
      <p:sp>
        <p:nvSpPr>
          <p:cNvPr id="21" name="TextBox 20"/>
          <p:cNvSpPr txBox="1"/>
          <p:nvPr/>
        </p:nvSpPr>
        <p:spPr>
          <a:xfrm>
            <a:off x="8235839" y="1265896"/>
            <a:ext cx="3474720" cy="5047536"/>
          </a:xfrm>
          <a:prstGeom prst="rect">
            <a:avLst/>
          </a:prstGeom>
          <a:noFill/>
        </p:spPr>
        <p:txBody>
          <a:bodyPr wrap="square" rtlCol="0">
            <a:spAutoFit/>
          </a:bodyPr>
          <a:lstStyle/>
          <a:p>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solidFill>
                <a:schemeClr val="bg1">
                  <a:lumMod val="85000"/>
                </a:schemeClr>
              </a:solidFill>
              <a:latin typeface="Candara" panose="020E0502030303020204" pitchFamily="34" charset="0"/>
            </a:endParaRPr>
          </a:p>
          <a:p>
            <a:r>
              <a:rPr lang="en-US" sz="1400" dirty="0">
                <a:solidFill>
                  <a:schemeClr val="bg1">
                    <a:lumMod val="85000"/>
                  </a:schemeClr>
                </a:solidFill>
                <a:latin typeface="Candara" panose="020E0502030303020204" pitchFamily="34" charset="0"/>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lumMod val="85000"/>
                </a:schemeClr>
              </a:solidFill>
              <a:latin typeface="Candara" panose="020E0502030303020204" pitchFamily="34" charset="0"/>
            </a:endParaRPr>
          </a:p>
          <a:p>
            <a:r>
              <a:rPr lang="en-US" sz="1400" dirty="0">
                <a:solidFill>
                  <a:schemeClr val="bg1">
                    <a:lumMod val="85000"/>
                  </a:schemeClr>
                </a:solidFill>
                <a:latin typeface="Candara" panose="020E0502030303020204" pitchFamily="34" charset="0"/>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p:txBody>
      </p:sp>
      <p:grpSp>
        <p:nvGrpSpPr>
          <p:cNvPr id="5" name="Group 4"/>
          <p:cNvGrpSpPr/>
          <p:nvPr/>
        </p:nvGrpSpPr>
        <p:grpSpPr>
          <a:xfrm>
            <a:off x="1866527" y="922564"/>
            <a:ext cx="3678110" cy="686664"/>
            <a:chOff x="1866527" y="922564"/>
            <a:chExt cx="3678110" cy="686664"/>
          </a:xfrm>
        </p:grpSpPr>
        <p:sp>
          <p:nvSpPr>
            <p:cNvPr id="12" name="Freeform 11"/>
            <p:cNvSpPr/>
            <p:nvPr/>
          </p:nvSpPr>
          <p:spPr>
            <a:xfrm>
              <a:off x="1866527" y="922564"/>
              <a:ext cx="3678110" cy="686664"/>
            </a:xfrm>
            <a:custGeom>
              <a:avLst/>
              <a:gdLst>
                <a:gd name="connsiteX0" fmla="*/ 469808 w 4339988"/>
                <a:gd name="connsiteY0" fmla="*/ 0 h 686664"/>
                <a:gd name="connsiteX1" fmla="*/ 666000 w 4339988"/>
                <a:gd name="connsiteY1" fmla="*/ 191999 h 686664"/>
                <a:gd name="connsiteX2" fmla="*/ 4339988 w 4339988"/>
                <a:gd name="connsiteY2" fmla="*/ 191999 h 686664"/>
                <a:gd name="connsiteX3" fmla="*/ 4339988 w 4339988"/>
                <a:gd name="connsiteY3" fmla="*/ 686664 h 686664"/>
                <a:gd name="connsiteX4" fmla="*/ 0 w 4339988"/>
                <a:gd name="connsiteY4" fmla="*/ 686664 h 686664"/>
                <a:gd name="connsiteX5" fmla="*/ 0 w 4339988"/>
                <a:gd name="connsiteY5" fmla="*/ 191999 h 686664"/>
                <a:gd name="connsiteX6" fmla="*/ 273616 w 4339988"/>
                <a:gd name="connsiteY6" fmla="*/ 191999 h 6866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39988" h="686664">
                  <a:moveTo>
                    <a:pt x="469808" y="0"/>
                  </a:moveTo>
                  <a:lnTo>
                    <a:pt x="666000" y="191999"/>
                  </a:lnTo>
                  <a:lnTo>
                    <a:pt x="4339988" y="191999"/>
                  </a:lnTo>
                  <a:lnTo>
                    <a:pt x="4339988" y="686664"/>
                  </a:lnTo>
                  <a:lnTo>
                    <a:pt x="0" y="686664"/>
                  </a:lnTo>
                  <a:lnTo>
                    <a:pt x="0" y="191999"/>
                  </a:lnTo>
                  <a:lnTo>
                    <a:pt x="273616" y="191999"/>
                  </a:lnTo>
                  <a:close/>
                </a:path>
              </a:pathLst>
            </a:custGeom>
            <a:solidFill>
              <a:srgbClr val="57CCC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TextBox 12"/>
            <p:cNvSpPr txBox="1"/>
            <p:nvPr/>
          </p:nvSpPr>
          <p:spPr>
            <a:xfrm>
              <a:off x="2528405" y="1166173"/>
              <a:ext cx="2507620" cy="369332"/>
            </a:xfrm>
            <a:prstGeom prst="rect">
              <a:avLst/>
            </a:prstGeom>
            <a:noFill/>
          </p:spPr>
          <p:txBody>
            <a:bodyPr wrap="square" rtlCol="0">
              <a:spAutoFit/>
            </a:bodyPr>
            <a:lstStyle/>
            <a:p>
              <a:r>
                <a:rPr lang="en-US" dirty="0">
                  <a:solidFill>
                    <a:schemeClr val="bg1"/>
                  </a:solidFill>
                  <a:latin typeface="Candara" panose="020E0502030303020204" pitchFamily="34" charset="0"/>
                </a:rPr>
                <a:t>Your Subtitle Here</a:t>
              </a:r>
            </a:p>
          </p:txBody>
        </p:sp>
      </p:grpSp>
      <p:pic>
        <p:nvPicPr>
          <p:cNvPr id="9" name="Picture 8">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983367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left)">
                                      <p:cBhvr>
                                        <p:cTn id="7" dur="500"/>
                                        <p:tgtEl>
                                          <p:spTgt spid="10"/>
                                        </p:tgtEl>
                                      </p:cBhvr>
                                    </p:animEffect>
                                  </p:childTnLst>
                                </p:cTn>
                              </p:par>
                            </p:childTnLst>
                          </p:cTn>
                        </p:par>
                        <p:par>
                          <p:cTn id="8" fill="hold">
                            <p:stCondLst>
                              <p:cond delay="500"/>
                            </p:stCondLst>
                            <p:childTnLst>
                              <p:par>
                                <p:cTn id="9" presetID="2" presetClass="entr" presetSubtype="8" fill="hold" nodeType="after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fill="hold"/>
                                        <p:tgtEl>
                                          <p:spTgt spid="5"/>
                                        </p:tgtEl>
                                        <p:attrNameLst>
                                          <p:attrName>ppt_x</p:attrName>
                                        </p:attrNameLst>
                                      </p:cBhvr>
                                      <p:tavLst>
                                        <p:tav tm="0">
                                          <p:val>
                                            <p:strVal val="0-#ppt_w/2"/>
                                          </p:val>
                                        </p:tav>
                                        <p:tav tm="100000">
                                          <p:val>
                                            <p:strVal val="#ppt_x"/>
                                          </p:val>
                                        </p:tav>
                                      </p:tavLst>
                                    </p:anim>
                                    <p:anim calcmode="lin" valueType="num">
                                      <p:cBhvr additive="base">
                                        <p:cTn id="12" dur="500" fill="hold"/>
                                        <p:tgtEl>
                                          <p:spTgt spid="5"/>
                                        </p:tgtEl>
                                        <p:attrNameLst>
                                          <p:attrName>ppt_y</p:attrName>
                                        </p:attrNameLst>
                                      </p:cBhvr>
                                      <p:tavLst>
                                        <p:tav tm="0">
                                          <p:val>
                                            <p:strVal val="#ppt_y"/>
                                          </p:val>
                                        </p:tav>
                                        <p:tav tm="100000">
                                          <p:val>
                                            <p:strVal val="#ppt_y"/>
                                          </p:val>
                                        </p:tav>
                                      </p:tavLst>
                                    </p:anim>
                                  </p:childTnLst>
                                </p:cTn>
                              </p:par>
                            </p:childTnLst>
                          </p:cTn>
                        </p:par>
                        <p:par>
                          <p:cTn id="13" fill="hold">
                            <p:stCondLst>
                              <p:cond delay="1000"/>
                            </p:stCondLst>
                            <p:childTnLst>
                              <p:par>
                                <p:cTn id="14" presetID="22" presetClass="entr" presetSubtype="1" fill="hold" grpId="0" nodeType="afterEffect">
                                  <p:stCondLst>
                                    <p:cond delay="0"/>
                                  </p:stCondLst>
                                  <p:childTnLst>
                                    <p:set>
                                      <p:cBhvr>
                                        <p:cTn id="15" dur="1" fill="hold">
                                          <p:stCondLst>
                                            <p:cond delay="0"/>
                                          </p:stCondLst>
                                        </p:cTn>
                                        <p:tgtEl>
                                          <p:spTgt spid="8"/>
                                        </p:tgtEl>
                                        <p:attrNameLst>
                                          <p:attrName>style.visibility</p:attrName>
                                        </p:attrNameLst>
                                      </p:cBhvr>
                                      <p:to>
                                        <p:strVal val="visible"/>
                                      </p:to>
                                    </p:set>
                                    <p:animEffect transition="in" filter="wipe(up)">
                                      <p:cBhvr>
                                        <p:cTn id="16" dur="1000"/>
                                        <p:tgtEl>
                                          <p:spTgt spid="8"/>
                                        </p:tgtEl>
                                      </p:cBhvr>
                                    </p:animEffect>
                                  </p:childTnLst>
                                </p:cTn>
                              </p:par>
                            </p:childTnLst>
                          </p:cTn>
                        </p:par>
                        <p:par>
                          <p:cTn id="17" fill="hold">
                            <p:stCondLst>
                              <p:cond delay="2000"/>
                            </p:stCondLst>
                            <p:childTnLst>
                              <p:par>
                                <p:cTn id="18" presetID="22" presetClass="entr" presetSubtype="1" fill="hold" grpId="0" nodeType="afterEffect">
                                  <p:stCondLst>
                                    <p:cond delay="0"/>
                                  </p:stCondLst>
                                  <p:childTnLst>
                                    <p:set>
                                      <p:cBhvr>
                                        <p:cTn id="19" dur="1" fill="hold">
                                          <p:stCondLst>
                                            <p:cond delay="0"/>
                                          </p:stCondLst>
                                        </p:cTn>
                                        <p:tgtEl>
                                          <p:spTgt spid="20"/>
                                        </p:tgtEl>
                                        <p:attrNameLst>
                                          <p:attrName>style.visibility</p:attrName>
                                        </p:attrNameLst>
                                      </p:cBhvr>
                                      <p:to>
                                        <p:strVal val="visible"/>
                                      </p:to>
                                    </p:set>
                                    <p:animEffect transition="in" filter="wipe(up)">
                                      <p:cBhvr>
                                        <p:cTn id="20" dur="1000"/>
                                        <p:tgtEl>
                                          <p:spTgt spid="20"/>
                                        </p:tgtEl>
                                      </p:cBhvr>
                                    </p:animEffect>
                                  </p:childTnLst>
                                </p:cTn>
                              </p:par>
                            </p:childTnLst>
                          </p:cTn>
                        </p:par>
                        <p:par>
                          <p:cTn id="21" fill="hold">
                            <p:stCondLst>
                              <p:cond delay="3000"/>
                            </p:stCondLst>
                            <p:childTnLst>
                              <p:par>
                                <p:cTn id="22" presetID="22" presetClass="entr" presetSubtype="1" fill="hold" grpId="0" nodeType="afterEffect">
                                  <p:stCondLst>
                                    <p:cond delay="0"/>
                                  </p:stCondLst>
                                  <p:childTnLst>
                                    <p:set>
                                      <p:cBhvr>
                                        <p:cTn id="23" dur="1" fill="hold">
                                          <p:stCondLst>
                                            <p:cond delay="0"/>
                                          </p:stCondLst>
                                        </p:cTn>
                                        <p:tgtEl>
                                          <p:spTgt spid="21"/>
                                        </p:tgtEl>
                                        <p:attrNameLst>
                                          <p:attrName>style.visibility</p:attrName>
                                        </p:attrNameLst>
                                      </p:cBhvr>
                                      <p:to>
                                        <p:strVal val="visible"/>
                                      </p:to>
                                    </p:set>
                                    <p:animEffect transition="in" filter="wipe(up)">
                                      <p:cBhvr>
                                        <p:cTn id="24" dur="10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0" grpId="0"/>
      <p:bldP spid="20" grpId="0"/>
      <p:bldP spid="2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1600</TotalTime>
  <Words>1562</Words>
  <Application>Microsoft Office PowerPoint</Application>
  <PresentationFormat>Widescreen</PresentationFormat>
  <Paragraphs>63</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297</cp:revision>
  <dcterms:created xsi:type="dcterms:W3CDTF">2016-09-28T22:08:47Z</dcterms:created>
  <dcterms:modified xsi:type="dcterms:W3CDTF">2016-10-17T23:47:20Z</dcterms:modified>
</cp:coreProperties>
</file>