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50557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673666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4" name="Freeform 33"/>
          <p:cNvSpPr/>
          <p:nvPr/>
        </p:nvSpPr>
        <p:spPr>
          <a:xfrm>
            <a:off x="411389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48" name="Freeform 26"/>
          <p:cNvSpPr>
            <a:spLocks/>
          </p:cNvSpPr>
          <p:nvPr/>
        </p:nvSpPr>
        <p:spPr bwMode="auto">
          <a:xfrm>
            <a:off x="4142757" y="1585577"/>
            <a:ext cx="2172104" cy="2510721"/>
          </a:xfrm>
          <a:custGeom>
            <a:avLst/>
            <a:gdLst/>
            <a:ahLst/>
            <a:cxnLst>
              <a:cxn ang="0">
                <a:pos x="379" y="39"/>
              </a:cxn>
              <a:cxn ang="0">
                <a:pos x="526" y="179"/>
              </a:cxn>
              <a:cxn ang="0">
                <a:pos x="524" y="181"/>
              </a:cxn>
              <a:cxn ang="0">
                <a:pos x="381" y="320"/>
              </a:cxn>
              <a:cxn ang="0">
                <a:pos x="338" y="361"/>
              </a:cxn>
              <a:cxn ang="0">
                <a:pos x="338" y="320"/>
              </a:cxn>
              <a:cxn ang="0">
                <a:pos x="281" y="320"/>
              </a:cxn>
              <a:cxn ang="0">
                <a:pos x="281" y="608"/>
              </a:cxn>
              <a:cxn ang="0">
                <a:pos x="141" y="470"/>
              </a:cxn>
              <a:cxn ang="0">
                <a:pos x="0" y="608"/>
              </a:cxn>
              <a:cxn ang="0">
                <a:pos x="0" y="39"/>
              </a:cxn>
              <a:cxn ang="0">
                <a:pos x="338" y="39"/>
              </a:cxn>
              <a:cxn ang="0">
                <a:pos x="338" y="0"/>
              </a:cxn>
              <a:cxn ang="0">
                <a:pos x="379" y="39"/>
              </a:cxn>
            </a:cxnLst>
            <a:rect l="0" t="0" r="r" b="b"/>
            <a:pathLst>
              <a:path w="526" h="608">
                <a:moveTo>
                  <a:pt x="379" y="39"/>
                </a:moveTo>
                <a:lnTo>
                  <a:pt x="526" y="179"/>
                </a:lnTo>
                <a:lnTo>
                  <a:pt x="524" y="181"/>
                </a:lnTo>
                <a:lnTo>
                  <a:pt x="381" y="320"/>
                </a:lnTo>
                <a:lnTo>
                  <a:pt x="338" y="361"/>
                </a:lnTo>
                <a:lnTo>
                  <a:pt x="338" y="320"/>
                </a:lnTo>
                <a:lnTo>
                  <a:pt x="281" y="320"/>
                </a:lnTo>
                <a:lnTo>
                  <a:pt x="281" y="608"/>
                </a:lnTo>
                <a:lnTo>
                  <a:pt x="141" y="470"/>
                </a:lnTo>
                <a:lnTo>
                  <a:pt x="0" y="608"/>
                </a:lnTo>
                <a:lnTo>
                  <a:pt x="0" y="39"/>
                </a:lnTo>
                <a:lnTo>
                  <a:pt x="338" y="39"/>
                </a:lnTo>
                <a:lnTo>
                  <a:pt x="338" y="0"/>
                </a:lnTo>
                <a:lnTo>
                  <a:pt x="379" y="39"/>
                </a:lnTo>
                <a:close/>
              </a:path>
            </a:pathLst>
          </a:custGeom>
          <a:solidFill>
            <a:srgbClr val="FF7467"/>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27"/>
          <p:cNvSpPr>
            <a:spLocks/>
          </p:cNvSpPr>
          <p:nvPr/>
        </p:nvSpPr>
        <p:spPr bwMode="auto">
          <a:xfrm>
            <a:off x="5707830" y="1746627"/>
            <a:ext cx="2518980" cy="2151459"/>
          </a:xfrm>
          <a:custGeom>
            <a:avLst/>
            <a:gdLst/>
            <a:ahLst/>
            <a:cxnLst>
              <a:cxn ang="0">
                <a:pos x="567" y="377"/>
              </a:cxn>
              <a:cxn ang="0">
                <a:pos x="426" y="521"/>
              </a:cxn>
              <a:cxn ang="0">
                <a:pos x="286" y="377"/>
              </a:cxn>
              <a:cxn ang="0">
                <a:pos x="245" y="334"/>
              </a:cxn>
              <a:cxn ang="0">
                <a:pos x="286" y="334"/>
              </a:cxn>
              <a:cxn ang="0">
                <a:pos x="286" y="281"/>
              </a:cxn>
              <a:cxn ang="0">
                <a:pos x="2" y="281"/>
              </a:cxn>
              <a:cxn ang="0">
                <a:pos x="145" y="142"/>
              </a:cxn>
              <a:cxn ang="0">
                <a:pos x="148" y="142"/>
              </a:cxn>
              <a:cxn ang="0">
                <a:pos x="147" y="140"/>
              </a:cxn>
              <a:cxn ang="0">
                <a:pos x="0" y="0"/>
              </a:cxn>
              <a:cxn ang="0">
                <a:pos x="567" y="0"/>
              </a:cxn>
              <a:cxn ang="0">
                <a:pos x="567" y="334"/>
              </a:cxn>
              <a:cxn ang="0">
                <a:pos x="610" y="334"/>
              </a:cxn>
              <a:cxn ang="0">
                <a:pos x="567" y="377"/>
              </a:cxn>
            </a:cxnLst>
            <a:rect l="0" t="0" r="r" b="b"/>
            <a:pathLst>
              <a:path w="610" h="521">
                <a:moveTo>
                  <a:pt x="567" y="377"/>
                </a:moveTo>
                <a:lnTo>
                  <a:pt x="426" y="521"/>
                </a:lnTo>
                <a:lnTo>
                  <a:pt x="286" y="377"/>
                </a:lnTo>
                <a:lnTo>
                  <a:pt x="245" y="334"/>
                </a:lnTo>
                <a:lnTo>
                  <a:pt x="286" y="334"/>
                </a:lnTo>
                <a:lnTo>
                  <a:pt x="286" y="281"/>
                </a:lnTo>
                <a:lnTo>
                  <a:pt x="2" y="281"/>
                </a:lnTo>
                <a:lnTo>
                  <a:pt x="145" y="142"/>
                </a:lnTo>
                <a:lnTo>
                  <a:pt x="148" y="142"/>
                </a:lnTo>
                <a:lnTo>
                  <a:pt x="147" y="140"/>
                </a:lnTo>
                <a:lnTo>
                  <a:pt x="0" y="0"/>
                </a:lnTo>
                <a:lnTo>
                  <a:pt x="567" y="0"/>
                </a:lnTo>
                <a:lnTo>
                  <a:pt x="567" y="334"/>
                </a:lnTo>
                <a:lnTo>
                  <a:pt x="610" y="334"/>
                </a:lnTo>
                <a:lnTo>
                  <a:pt x="567" y="377"/>
                </a:lnTo>
                <a:close/>
              </a:path>
            </a:pathLst>
          </a:custGeom>
          <a:solidFill>
            <a:srgbClr val="4CC8EC"/>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28"/>
          <p:cNvSpPr>
            <a:spLocks/>
          </p:cNvSpPr>
          <p:nvPr/>
        </p:nvSpPr>
        <p:spPr bwMode="auto">
          <a:xfrm>
            <a:off x="5893655" y="3303437"/>
            <a:ext cx="2155587" cy="2531371"/>
          </a:xfrm>
          <a:custGeom>
            <a:avLst/>
            <a:gdLst/>
            <a:ahLst/>
            <a:cxnLst>
              <a:cxn ang="0">
                <a:pos x="148" y="570"/>
              </a:cxn>
              <a:cxn ang="0">
                <a:pos x="0" y="429"/>
              </a:cxn>
              <a:cxn ang="0">
                <a:pos x="146" y="289"/>
              </a:cxn>
              <a:cxn ang="0">
                <a:pos x="192" y="245"/>
              </a:cxn>
              <a:cxn ang="0">
                <a:pos x="192" y="289"/>
              </a:cxn>
              <a:cxn ang="0">
                <a:pos x="241" y="289"/>
              </a:cxn>
              <a:cxn ang="0">
                <a:pos x="241" y="0"/>
              </a:cxn>
              <a:cxn ang="0">
                <a:pos x="381" y="144"/>
              </a:cxn>
              <a:cxn ang="0">
                <a:pos x="522" y="0"/>
              </a:cxn>
              <a:cxn ang="0">
                <a:pos x="522" y="570"/>
              </a:cxn>
              <a:cxn ang="0">
                <a:pos x="192" y="570"/>
              </a:cxn>
              <a:cxn ang="0">
                <a:pos x="192" y="613"/>
              </a:cxn>
              <a:cxn ang="0">
                <a:pos x="148" y="570"/>
              </a:cxn>
            </a:cxnLst>
            <a:rect l="0" t="0" r="r" b="b"/>
            <a:pathLst>
              <a:path w="522" h="613">
                <a:moveTo>
                  <a:pt x="148" y="570"/>
                </a:moveTo>
                <a:lnTo>
                  <a:pt x="0" y="429"/>
                </a:lnTo>
                <a:lnTo>
                  <a:pt x="146" y="289"/>
                </a:lnTo>
                <a:lnTo>
                  <a:pt x="192" y="245"/>
                </a:lnTo>
                <a:lnTo>
                  <a:pt x="192" y="289"/>
                </a:lnTo>
                <a:lnTo>
                  <a:pt x="241" y="289"/>
                </a:lnTo>
                <a:lnTo>
                  <a:pt x="241" y="0"/>
                </a:lnTo>
                <a:lnTo>
                  <a:pt x="381" y="144"/>
                </a:lnTo>
                <a:lnTo>
                  <a:pt x="522" y="0"/>
                </a:lnTo>
                <a:lnTo>
                  <a:pt x="522" y="570"/>
                </a:lnTo>
                <a:lnTo>
                  <a:pt x="192" y="570"/>
                </a:lnTo>
                <a:lnTo>
                  <a:pt x="192" y="613"/>
                </a:lnTo>
                <a:lnTo>
                  <a:pt x="148" y="570"/>
                </a:lnTo>
                <a:close/>
              </a:path>
            </a:pathLst>
          </a:custGeom>
          <a:solidFill>
            <a:srgbClr val="F4C956"/>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29"/>
          <p:cNvSpPr>
            <a:spLocks/>
          </p:cNvSpPr>
          <p:nvPr/>
        </p:nvSpPr>
        <p:spPr bwMode="auto">
          <a:xfrm>
            <a:off x="3965191" y="3526430"/>
            <a:ext cx="2539629" cy="2130809"/>
          </a:xfrm>
          <a:custGeom>
            <a:avLst/>
            <a:gdLst/>
            <a:ahLst/>
            <a:cxnLst>
              <a:cxn ang="0">
                <a:pos x="324" y="138"/>
              </a:cxn>
              <a:cxn ang="0">
                <a:pos x="368" y="181"/>
              </a:cxn>
              <a:cxn ang="0">
                <a:pos x="324" y="181"/>
              </a:cxn>
              <a:cxn ang="0">
                <a:pos x="324" y="235"/>
              </a:cxn>
              <a:cxn ang="0">
                <a:pos x="613" y="235"/>
              </a:cxn>
              <a:cxn ang="0">
                <a:pos x="467" y="375"/>
              </a:cxn>
              <a:cxn ang="0">
                <a:pos x="615" y="516"/>
              </a:cxn>
              <a:cxn ang="0">
                <a:pos x="43" y="516"/>
              </a:cxn>
              <a:cxn ang="0">
                <a:pos x="43" y="181"/>
              </a:cxn>
              <a:cxn ang="0">
                <a:pos x="0" y="181"/>
              </a:cxn>
              <a:cxn ang="0">
                <a:pos x="0" y="179"/>
              </a:cxn>
              <a:cxn ang="0">
                <a:pos x="43" y="138"/>
              </a:cxn>
              <a:cxn ang="0">
                <a:pos x="184" y="0"/>
              </a:cxn>
              <a:cxn ang="0">
                <a:pos x="324" y="138"/>
              </a:cxn>
            </a:cxnLst>
            <a:rect l="0" t="0" r="r" b="b"/>
            <a:pathLst>
              <a:path w="615" h="516">
                <a:moveTo>
                  <a:pt x="324" y="138"/>
                </a:moveTo>
                <a:lnTo>
                  <a:pt x="368" y="181"/>
                </a:lnTo>
                <a:lnTo>
                  <a:pt x="324" y="181"/>
                </a:lnTo>
                <a:lnTo>
                  <a:pt x="324" y="235"/>
                </a:lnTo>
                <a:lnTo>
                  <a:pt x="613" y="235"/>
                </a:lnTo>
                <a:lnTo>
                  <a:pt x="467" y="375"/>
                </a:lnTo>
                <a:lnTo>
                  <a:pt x="615" y="516"/>
                </a:lnTo>
                <a:lnTo>
                  <a:pt x="43" y="516"/>
                </a:lnTo>
                <a:lnTo>
                  <a:pt x="43" y="181"/>
                </a:lnTo>
                <a:lnTo>
                  <a:pt x="0" y="181"/>
                </a:lnTo>
                <a:lnTo>
                  <a:pt x="0" y="179"/>
                </a:lnTo>
                <a:lnTo>
                  <a:pt x="43" y="138"/>
                </a:lnTo>
                <a:lnTo>
                  <a:pt x="184" y="0"/>
                </a:lnTo>
                <a:lnTo>
                  <a:pt x="324" y="138"/>
                </a:lnTo>
                <a:close/>
              </a:path>
            </a:pathLst>
          </a:custGeom>
          <a:solidFill>
            <a:srgbClr val="57CCC6"/>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p:cNvSpPr txBox="1"/>
          <p:nvPr/>
        </p:nvSpPr>
        <p:spPr>
          <a:xfrm rot="16200000">
            <a:off x="3805205" y="2452504"/>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7" name="TextBox 66"/>
          <p:cNvSpPr txBox="1"/>
          <p:nvPr/>
        </p:nvSpPr>
        <p:spPr>
          <a:xfrm>
            <a:off x="6172809" y="1969623"/>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8" name="TextBox 67"/>
          <p:cNvSpPr txBox="1"/>
          <p:nvPr/>
        </p:nvSpPr>
        <p:spPr>
          <a:xfrm>
            <a:off x="4241968" y="4825423"/>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9" name="TextBox 68"/>
          <p:cNvSpPr txBox="1"/>
          <p:nvPr/>
        </p:nvSpPr>
        <p:spPr>
          <a:xfrm rot="5400000">
            <a:off x="6647583" y="4390200"/>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grpSp>
        <p:nvGrpSpPr>
          <p:cNvPr id="32" name="Group 31"/>
          <p:cNvGrpSpPr/>
          <p:nvPr/>
        </p:nvGrpSpPr>
        <p:grpSpPr>
          <a:xfrm>
            <a:off x="3341511" y="258228"/>
            <a:ext cx="5508978" cy="954108"/>
            <a:chOff x="3341511" y="258228"/>
            <a:chExt cx="5508978" cy="954108"/>
          </a:xfrm>
        </p:grpSpPr>
        <p:sp>
          <p:nvSpPr>
            <p:cNvPr id="33" name="TextBox 3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5" name="TextBox 3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6" name="TextBox 35"/>
          <p:cNvSpPr txBox="1"/>
          <p:nvPr/>
        </p:nvSpPr>
        <p:spPr>
          <a:xfrm>
            <a:off x="8555436" y="1830773"/>
            <a:ext cx="3084337" cy="892552"/>
          </a:xfrm>
          <a:prstGeom prst="rect">
            <a:avLst/>
          </a:prstGeom>
          <a:noFill/>
        </p:spPr>
        <p:txBody>
          <a:bodyPr wrap="square" rtlCol="0">
            <a:spAutoFit/>
          </a:bodyPr>
          <a:lstStyle/>
          <a:p>
            <a:r>
              <a:rPr lang="en-US" sz="1400" b="1" dirty="0">
                <a:solidFill>
                  <a:srgbClr val="4CC8EC"/>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7" name="TextBox 36"/>
          <p:cNvSpPr txBox="1"/>
          <p:nvPr/>
        </p:nvSpPr>
        <p:spPr>
          <a:xfrm>
            <a:off x="8553715" y="4589333"/>
            <a:ext cx="3084337" cy="892552"/>
          </a:xfrm>
          <a:prstGeom prst="rect">
            <a:avLst/>
          </a:prstGeom>
          <a:noFill/>
        </p:spPr>
        <p:txBody>
          <a:bodyPr wrap="square" rtlCol="0">
            <a:spAutoFit/>
          </a:bodyPr>
          <a:lstStyle/>
          <a:p>
            <a:r>
              <a:rPr lang="en-US" sz="1400" b="1" dirty="0">
                <a:solidFill>
                  <a:srgbClr val="F4C956"/>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8" name="TextBox 37"/>
          <p:cNvSpPr txBox="1"/>
          <p:nvPr/>
        </p:nvSpPr>
        <p:spPr>
          <a:xfrm>
            <a:off x="537736" y="1830773"/>
            <a:ext cx="3084337" cy="892552"/>
          </a:xfrm>
          <a:prstGeom prst="rect">
            <a:avLst/>
          </a:prstGeom>
          <a:noFill/>
        </p:spPr>
        <p:txBody>
          <a:bodyPr wrap="square" rtlCol="0">
            <a:spAutoFit/>
          </a:bodyPr>
          <a:lstStyle/>
          <a:p>
            <a:pPr algn="r"/>
            <a:r>
              <a:rPr lang="en-US" sz="1400" b="1" dirty="0">
                <a:solidFill>
                  <a:srgbClr val="FF7467"/>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0" name="TextBox 39"/>
          <p:cNvSpPr txBox="1"/>
          <p:nvPr/>
        </p:nvSpPr>
        <p:spPr>
          <a:xfrm>
            <a:off x="537736" y="4589333"/>
            <a:ext cx="3084337" cy="892552"/>
          </a:xfrm>
          <a:prstGeom prst="rect">
            <a:avLst/>
          </a:prstGeom>
          <a:noFill/>
        </p:spPr>
        <p:txBody>
          <a:bodyPr wrap="square" rtlCol="0">
            <a:spAutoFit/>
          </a:bodyPr>
          <a:lstStyle/>
          <a:p>
            <a:pPr algn="r"/>
            <a:r>
              <a:rPr lang="en-US" sz="1400" b="1" dirty="0">
                <a:solidFill>
                  <a:srgbClr val="57CCC6"/>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1" name="Freeform 517"/>
          <p:cNvSpPr>
            <a:spLocks noEditPoints="1"/>
          </p:cNvSpPr>
          <p:nvPr/>
        </p:nvSpPr>
        <p:spPr bwMode="auto">
          <a:xfrm>
            <a:off x="7104685" y="3119467"/>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25"/>
          <p:cNvSpPr>
            <a:spLocks noEditPoints="1"/>
          </p:cNvSpPr>
          <p:nvPr/>
        </p:nvSpPr>
        <p:spPr bwMode="auto">
          <a:xfrm>
            <a:off x="6255798" y="4858432"/>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43"/>
          <p:cNvSpPr>
            <a:spLocks noEditPoints="1"/>
          </p:cNvSpPr>
          <p:nvPr/>
        </p:nvSpPr>
        <p:spPr bwMode="auto">
          <a:xfrm>
            <a:off x="5412880" y="2184441"/>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78"/>
          <p:cNvSpPr>
            <a:spLocks noEditPoints="1"/>
          </p:cNvSpPr>
          <p:nvPr/>
        </p:nvSpPr>
        <p:spPr bwMode="auto">
          <a:xfrm>
            <a:off x="4466921" y="399395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5795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750"/>
                                        <p:tgtEl>
                                          <p:spTgt spid="32"/>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500" fill="hold"/>
                                        <p:tgtEl>
                                          <p:spTgt spid="48"/>
                                        </p:tgtEl>
                                        <p:attrNameLst>
                                          <p:attrName>ppt_x</p:attrName>
                                        </p:attrNameLst>
                                      </p:cBhvr>
                                      <p:tavLst>
                                        <p:tav tm="0">
                                          <p:val>
                                            <p:strVal val="0-#ppt_w/2"/>
                                          </p:val>
                                        </p:tav>
                                        <p:tav tm="100000">
                                          <p:val>
                                            <p:strVal val="#ppt_x"/>
                                          </p:val>
                                        </p:tav>
                                      </p:tavLst>
                                    </p:anim>
                                    <p:anim calcmode="lin" valueType="num">
                                      <p:cBhvr additive="base">
                                        <p:cTn id="12" dur="500" fill="hold"/>
                                        <p:tgtEl>
                                          <p:spTgt spid="48"/>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additive="base">
                                        <p:cTn id="15" dur="500" fill="hold"/>
                                        <p:tgtEl>
                                          <p:spTgt spid="51"/>
                                        </p:tgtEl>
                                        <p:attrNameLst>
                                          <p:attrName>ppt_x</p:attrName>
                                        </p:attrNameLst>
                                      </p:cBhvr>
                                      <p:tavLst>
                                        <p:tav tm="0">
                                          <p:val>
                                            <p:strVal val="1+#ppt_w/2"/>
                                          </p:val>
                                        </p:tav>
                                        <p:tav tm="100000">
                                          <p:val>
                                            <p:strVal val="#ppt_x"/>
                                          </p:val>
                                        </p:tav>
                                      </p:tavLst>
                                    </p:anim>
                                    <p:anim calcmode="lin" valueType="num">
                                      <p:cBhvr additive="base">
                                        <p:cTn id="16" dur="500" fill="hold"/>
                                        <p:tgtEl>
                                          <p:spTgt spid="51"/>
                                        </p:tgtEl>
                                        <p:attrNameLst>
                                          <p:attrName>ppt_y</p:attrName>
                                        </p:attrNameLst>
                                      </p:cBhvr>
                                      <p:tavLst>
                                        <p:tav tm="0">
                                          <p:val>
                                            <p:strVal val="0-#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1+#ppt_w/2"/>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12" fill="hold" grpId="0" nodeType="withEffect">
                                  <p:stCondLst>
                                    <p:cond delay="0"/>
                                  </p:stCondLst>
                                  <p:childTnLst>
                                    <p:set>
                                      <p:cBhvr>
                                        <p:cTn id="22" dur="1" fill="hold">
                                          <p:stCondLst>
                                            <p:cond delay="0"/>
                                          </p:stCondLst>
                                        </p:cTn>
                                        <p:tgtEl>
                                          <p:spTgt spid="61"/>
                                        </p:tgtEl>
                                        <p:attrNameLst>
                                          <p:attrName>style.visibility</p:attrName>
                                        </p:attrNameLst>
                                      </p:cBhvr>
                                      <p:to>
                                        <p:strVal val="visible"/>
                                      </p:to>
                                    </p:set>
                                    <p:anim calcmode="lin" valueType="num">
                                      <p:cBhvr additive="base">
                                        <p:cTn id="23" dur="500" fill="hold"/>
                                        <p:tgtEl>
                                          <p:spTgt spid="61"/>
                                        </p:tgtEl>
                                        <p:attrNameLst>
                                          <p:attrName>ppt_x</p:attrName>
                                        </p:attrNameLst>
                                      </p:cBhvr>
                                      <p:tavLst>
                                        <p:tav tm="0">
                                          <p:val>
                                            <p:strVal val="0-#ppt_w/2"/>
                                          </p:val>
                                        </p:tav>
                                        <p:tav tm="100000">
                                          <p:val>
                                            <p:strVal val="#ppt_x"/>
                                          </p:val>
                                        </p:tav>
                                      </p:tavLst>
                                    </p:anim>
                                    <p:anim calcmode="lin" valueType="num">
                                      <p:cBhvr additive="base">
                                        <p:cTn id="24" dur="500" fill="hold"/>
                                        <p:tgtEl>
                                          <p:spTgt spid="61"/>
                                        </p:tgtEl>
                                        <p:attrNameLst>
                                          <p:attrName>ppt_y</p:attrName>
                                        </p:attrNameLst>
                                      </p:cBhvr>
                                      <p:tavLst>
                                        <p:tav tm="0">
                                          <p:val>
                                            <p:strVal val="1+#ppt_h/2"/>
                                          </p:val>
                                        </p:tav>
                                        <p:tav tm="100000">
                                          <p:val>
                                            <p:strVal val="#ppt_y"/>
                                          </p:val>
                                        </p:tav>
                                      </p:tavLst>
                                    </p:anim>
                                  </p:childTnLst>
                                </p:cTn>
                              </p:par>
                            </p:childTnLst>
                          </p:cTn>
                        </p:par>
                        <p:par>
                          <p:cTn id="25" fill="hold">
                            <p:stCondLst>
                              <p:cond delay="1250"/>
                            </p:stCondLst>
                            <p:childTnLst>
                              <p:par>
                                <p:cTn id="26" presetID="53" presetClass="entr" presetSubtype="528"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1750"/>
                            </p:stCondLst>
                            <p:childTnLst>
                              <p:par>
                                <p:cTn id="34" presetID="53" presetClass="entr" presetSubtype="528"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anim calcmode="lin" valueType="num">
                                      <p:cBhvr>
                                        <p:cTn id="39" dur="500" fill="hold"/>
                                        <p:tgtEl>
                                          <p:spTgt spid="66"/>
                                        </p:tgtEl>
                                        <p:attrNameLst>
                                          <p:attrName>ppt_x</p:attrName>
                                        </p:attrNameLst>
                                      </p:cBhvr>
                                      <p:tavLst>
                                        <p:tav tm="0">
                                          <p:val>
                                            <p:fltVal val="0.5"/>
                                          </p:val>
                                        </p:tav>
                                        <p:tav tm="100000">
                                          <p:val>
                                            <p:strVal val="#ppt_x"/>
                                          </p:val>
                                        </p:tav>
                                      </p:tavLst>
                                    </p:anim>
                                    <p:anim calcmode="lin" valueType="num">
                                      <p:cBhvr>
                                        <p:cTn id="40" dur="500" fill="hold"/>
                                        <p:tgtEl>
                                          <p:spTgt spid="66"/>
                                        </p:tgtEl>
                                        <p:attrNameLst>
                                          <p:attrName>ppt_y</p:attrName>
                                        </p:attrNameLst>
                                      </p:cBhvr>
                                      <p:tavLst>
                                        <p:tav tm="0">
                                          <p:val>
                                            <p:fltVal val="0.5"/>
                                          </p:val>
                                        </p:tav>
                                        <p:tav tm="100000">
                                          <p:val>
                                            <p:strVal val="#ppt_y"/>
                                          </p:val>
                                        </p:tav>
                                      </p:tavLst>
                                    </p:anim>
                                  </p:childTnLst>
                                </p:cTn>
                              </p:par>
                            </p:childTnLst>
                          </p:cTn>
                        </p:par>
                        <p:par>
                          <p:cTn id="41" fill="hold">
                            <p:stCondLst>
                              <p:cond delay="2250"/>
                            </p:stCondLst>
                            <p:childTnLst>
                              <p:par>
                                <p:cTn id="42" presetID="22" presetClass="entr" presetSubtype="2" fill="hold" grpId="0"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right)">
                                      <p:cBhvr>
                                        <p:cTn id="44" dur="500"/>
                                        <p:tgtEl>
                                          <p:spTgt spid="38"/>
                                        </p:tgtEl>
                                      </p:cBhvr>
                                    </p:animEffect>
                                  </p:childTnLst>
                                </p:cTn>
                              </p:par>
                            </p:childTnLst>
                          </p:cTn>
                        </p:par>
                        <p:par>
                          <p:cTn id="45" fill="hold">
                            <p:stCondLst>
                              <p:cond delay="2750"/>
                            </p:stCondLst>
                            <p:childTnLst>
                              <p:par>
                                <p:cTn id="46" presetID="53" presetClass="entr" presetSubtype="528" fill="hold" grpId="0" nodeType="afterEffect">
                                  <p:stCondLst>
                                    <p:cond delay="0"/>
                                  </p:stCondLst>
                                  <p:childTnLst>
                                    <p:set>
                                      <p:cBhvr>
                                        <p:cTn id="47" dur="1" fill="hold">
                                          <p:stCondLst>
                                            <p:cond delay="0"/>
                                          </p:stCondLst>
                                        </p:cTn>
                                        <p:tgtEl>
                                          <p:spTgt spid="41"/>
                                        </p:tgtEl>
                                        <p:attrNameLst>
                                          <p:attrName>style.visibility</p:attrName>
                                        </p:attrNameLst>
                                      </p:cBhvr>
                                      <p:to>
                                        <p:strVal val="visible"/>
                                      </p:to>
                                    </p:set>
                                    <p:anim calcmode="lin" valueType="num">
                                      <p:cBhvr>
                                        <p:cTn id="48" dur="500" fill="hold"/>
                                        <p:tgtEl>
                                          <p:spTgt spid="41"/>
                                        </p:tgtEl>
                                        <p:attrNameLst>
                                          <p:attrName>ppt_w</p:attrName>
                                        </p:attrNameLst>
                                      </p:cBhvr>
                                      <p:tavLst>
                                        <p:tav tm="0">
                                          <p:val>
                                            <p:fltVal val="0"/>
                                          </p:val>
                                        </p:tav>
                                        <p:tav tm="100000">
                                          <p:val>
                                            <p:strVal val="#ppt_w"/>
                                          </p:val>
                                        </p:tav>
                                      </p:tavLst>
                                    </p:anim>
                                    <p:anim calcmode="lin" valueType="num">
                                      <p:cBhvr>
                                        <p:cTn id="49" dur="500" fill="hold"/>
                                        <p:tgtEl>
                                          <p:spTgt spid="41"/>
                                        </p:tgtEl>
                                        <p:attrNameLst>
                                          <p:attrName>ppt_h</p:attrName>
                                        </p:attrNameLst>
                                      </p:cBhvr>
                                      <p:tavLst>
                                        <p:tav tm="0">
                                          <p:val>
                                            <p:fltVal val="0"/>
                                          </p:val>
                                        </p:tav>
                                        <p:tav tm="100000">
                                          <p:val>
                                            <p:strVal val="#ppt_h"/>
                                          </p:val>
                                        </p:tav>
                                      </p:tavLst>
                                    </p:anim>
                                    <p:animEffect transition="in" filter="fade">
                                      <p:cBhvr>
                                        <p:cTn id="50" dur="500"/>
                                        <p:tgtEl>
                                          <p:spTgt spid="41"/>
                                        </p:tgtEl>
                                      </p:cBhvr>
                                    </p:animEffect>
                                    <p:anim calcmode="lin" valueType="num">
                                      <p:cBhvr>
                                        <p:cTn id="51" dur="500" fill="hold"/>
                                        <p:tgtEl>
                                          <p:spTgt spid="41"/>
                                        </p:tgtEl>
                                        <p:attrNameLst>
                                          <p:attrName>ppt_x</p:attrName>
                                        </p:attrNameLst>
                                      </p:cBhvr>
                                      <p:tavLst>
                                        <p:tav tm="0">
                                          <p:val>
                                            <p:fltVal val="0.5"/>
                                          </p:val>
                                        </p:tav>
                                        <p:tav tm="100000">
                                          <p:val>
                                            <p:strVal val="#ppt_x"/>
                                          </p:val>
                                        </p:tav>
                                      </p:tavLst>
                                    </p:anim>
                                    <p:anim calcmode="lin" valueType="num">
                                      <p:cBhvr>
                                        <p:cTn id="52" dur="500" fill="hold"/>
                                        <p:tgtEl>
                                          <p:spTgt spid="41"/>
                                        </p:tgtEl>
                                        <p:attrNameLst>
                                          <p:attrName>ppt_y</p:attrName>
                                        </p:attrNameLst>
                                      </p:cBhvr>
                                      <p:tavLst>
                                        <p:tav tm="0">
                                          <p:val>
                                            <p:fltVal val="0.5"/>
                                          </p:val>
                                        </p:tav>
                                        <p:tav tm="100000">
                                          <p:val>
                                            <p:strVal val="#ppt_y"/>
                                          </p:val>
                                        </p:tav>
                                      </p:tavLst>
                                    </p:anim>
                                  </p:childTnLst>
                                </p:cTn>
                              </p:par>
                            </p:childTnLst>
                          </p:cTn>
                        </p:par>
                        <p:par>
                          <p:cTn id="53" fill="hold">
                            <p:stCondLst>
                              <p:cond delay="3250"/>
                            </p:stCondLst>
                            <p:childTnLst>
                              <p:par>
                                <p:cTn id="54" presetID="53" presetClass="entr" presetSubtype="528" fill="hold" grpId="0" nodeType="afterEffect">
                                  <p:stCondLst>
                                    <p:cond delay="0"/>
                                  </p:stCondLst>
                                  <p:childTnLst>
                                    <p:set>
                                      <p:cBhvr>
                                        <p:cTn id="55" dur="1" fill="hold">
                                          <p:stCondLst>
                                            <p:cond delay="0"/>
                                          </p:stCondLst>
                                        </p:cTn>
                                        <p:tgtEl>
                                          <p:spTgt spid="67"/>
                                        </p:tgtEl>
                                        <p:attrNameLst>
                                          <p:attrName>style.visibility</p:attrName>
                                        </p:attrNameLst>
                                      </p:cBhvr>
                                      <p:to>
                                        <p:strVal val="visible"/>
                                      </p:to>
                                    </p:set>
                                    <p:anim calcmode="lin" valueType="num">
                                      <p:cBhvr>
                                        <p:cTn id="56" dur="500" fill="hold"/>
                                        <p:tgtEl>
                                          <p:spTgt spid="67"/>
                                        </p:tgtEl>
                                        <p:attrNameLst>
                                          <p:attrName>ppt_w</p:attrName>
                                        </p:attrNameLst>
                                      </p:cBhvr>
                                      <p:tavLst>
                                        <p:tav tm="0">
                                          <p:val>
                                            <p:fltVal val="0"/>
                                          </p:val>
                                        </p:tav>
                                        <p:tav tm="100000">
                                          <p:val>
                                            <p:strVal val="#ppt_w"/>
                                          </p:val>
                                        </p:tav>
                                      </p:tavLst>
                                    </p:anim>
                                    <p:anim calcmode="lin" valueType="num">
                                      <p:cBhvr>
                                        <p:cTn id="57" dur="500" fill="hold"/>
                                        <p:tgtEl>
                                          <p:spTgt spid="67"/>
                                        </p:tgtEl>
                                        <p:attrNameLst>
                                          <p:attrName>ppt_h</p:attrName>
                                        </p:attrNameLst>
                                      </p:cBhvr>
                                      <p:tavLst>
                                        <p:tav tm="0">
                                          <p:val>
                                            <p:fltVal val="0"/>
                                          </p:val>
                                        </p:tav>
                                        <p:tav tm="100000">
                                          <p:val>
                                            <p:strVal val="#ppt_h"/>
                                          </p:val>
                                        </p:tav>
                                      </p:tavLst>
                                    </p:anim>
                                    <p:animEffect transition="in" filter="fade">
                                      <p:cBhvr>
                                        <p:cTn id="58" dur="500"/>
                                        <p:tgtEl>
                                          <p:spTgt spid="67"/>
                                        </p:tgtEl>
                                      </p:cBhvr>
                                    </p:animEffect>
                                    <p:anim calcmode="lin" valueType="num">
                                      <p:cBhvr>
                                        <p:cTn id="59" dur="500" fill="hold"/>
                                        <p:tgtEl>
                                          <p:spTgt spid="67"/>
                                        </p:tgtEl>
                                        <p:attrNameLst>
                                          <p:attrName>ppt_x</p:attrName>
                                        </p:attrNameLst>
                                      </p:cBhvr>
                                      <p:tavLst>
                                        <p:tav tm="0">
                                          <p:val>
                                            <p:fltVal val="0.5"/>
                                          </p:val>
                                        </p:tav>
                                        <p:tav tm="100000">
                                          <p:val>
                                            <p:strVal val="#ppt_x"/>
                                          </p:val>
                                        </p:tav>
                                      </p:tavLst>
                                    </p:anim>
                                    <p:anim calcmode="lin" valueType="num">
                                      <p:cBhvr>
                                        <p:cTn id="60" dur="500" fill="hold"/>
                                        <p:tgtEl>
                                          <p:spTgt spid="67"/>
                                        </p:tgtEl>
                                        <p:attrNameLst>
                                          <p:attrName>ppt_y</p:attrName>
                                        </p:attrNameLst>
                                      </p:cBhvr>
                                      <p:tavLst>
                                        <p:tav tm="0">
                                          <p:val>
                                            <p:fltVal val="0.5"/>
                                          </p:val>
                                        </p:tav>
                                        <p:tav tm="100000">
                                          <p:val>
                                            <p:strVal val="#ppt_y"/>
                                          </p:val>
                                        </p:tav>
                                      </p:tavLst>
                                    </p:anim>
                                  </p:childTnLst>
                                </p:cTn>
                              </p:par>
                            </p:childTnLst>
                          </p:cTn>
                        </p:par>
                        <p:par>
                          <p:cTn id="61" fill="hold">
                            <p:stCondLst>
                              <p:cond delay="3750"/>
                            </p:stCondLst>
                            <p:childTnLst>
                              <p:par>
                                <p:cTn id="62" presetID="22" presetClass="entr" presetSubtype="8" fill="hold" grpId="0" nodeType="after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left)">
                                      <p:cBhvr>
                                        <p:cTn id="64" dur="500"/>
                                        <p:tgtEl>
                                          <p:spTgt spid="36"/>
                                        </p:tgtEl>
                                      </p:cBhvr>
                                    </p:animEffect>
                                  </p:childTnLst>
                                </p:cTn>
                              </p:par>
                            </p:childTnLst>
                          </p:cTn>
                        </p:par>
                        <p:par>
                          <p:cTn id="65" fill="hold">
                            <p:stCondLst>
                              <p:cond delay="4250"/>
                            </p:stCondLst>
                            <p:childTnLst>
                              <p:par>
                                <p:cTn id="66" presetID="53" presetClass="entr" presetSubtype="528"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500" fill="hold"/>
                                        <p:tgtEl>
                                          <p:spTgt spid="42"/>
                                        </p:tgtEl>
                                        <p:attrNameLst>
                                          <p:attrName>ppt_w</p:attrName>
                                        </p:attrNameLst>
                                      </p:cBhvr>
                                      <p:tavLst>
                                        <p:tav tm="0">
                                          <p:val>
                                            <p:fltVal val="0"/>
                                          </p:val>
                                        </p:tav>
                                        <p:tav tm="100000">
                                          <p:val>
                                            <p:strVal val="#ppt_w"/>
                                          </p:val>
                                        </p:tav>
                                      </p:tavLst>
                                    </p:anim>
                                    <p:anim calcmode="lin" valueType="num">
                                      <p:cBhvr>
                                        <p:cTn id="69" dur="500" fill="hold"/>
                                        <p:tgtEl>
                                          <p:spTgt spid="42"/>
                                        </p:tgtEl>
                                        <p:attrNameLst>
                                          <p:attrName>ppt_h</p:attrName>
                                        </p:attrNameLst>
                                      </p:cBhvr>
                                      <p:tavLst>
                                        <p:tav tm="0">
                                          <p:val>
                                            <p:fltVal val="0"/>
                                          </p:val>
                                        </p:tav>
                                        <p:tav tm="100000">
                                          <p:val>
                                            <p:strVal val="#ppt_h"/>
                                          </p:val>
                                        </p:tav>
                                      </p:tavLst>
                                    </p:anim>
                                    <p:animEffect transition="in" filter="fade">
                                      <p:cBhvr>
                                        <p:cTn id="70" dur="500"/>
                                        <p:tgtEl>
                                          <p:spTgt spid="42"/>
                                        </p:tgtEl>
                                      </p:cBhvr>
                                    </p:animEffect>
                                    <p:anim calcmode="lin" valueType="num">
                                      <p:cBhvr>
                                        <p:cTn id="71" dur="500" fill="hold"/>
                                        <p:tgtEl>
                                          <p:spTgt spid="42"/>
                                        </p:tgtEl>
                                        <p:attrNameLst>
                                          <p:attrName>ppt_x</p:attrName>
                                        </p:attrNameLst>
                                      </p:cBhvr>
                                      <p:tavLst>
                                        <p:tav tm="0">
                                          <p:val>
                                            <p:fltVal val="0.5"/>
                                          </p:val>
                                        </p:tav>
                                        <p:tav tm="100000">
                                          <p:val>
                                            <p:strVal val="#ppt_x"/>
                                          </p:val>
                                        </p:tav>
                                      </p:tavLst>
                                    </p:anim>
                                    <p:anim calcmode="lin" valueType="num">
                                      <p:cBhvr>
                                        <p:cTn id="72" dur="500" fill="hold"/>
                                        <p:tgtEl>
                                          <p:spTgt spid="42"/>
                                        </p:tgtEl>
                                        <p:attrNameLst>
                                          <p:attrName>ppt_y</p:attrName>
                                        </p:attrNameLst>
                                      </p:cBhvr>
                                      <p:tavLst>
                                        <p:tav tm="0">
                                          <p:val>
                                            <p:fltVal val="0.5"/>
                                          </p:val>
                                        </p:tav>
                                        <p:tav tm="100000">
                                          <p:val>
                                            <p:strVal val="#ppt_y"/>
                                          </p:val>
                                        </p:tav>
                                      </p:tavLst>
                                    </p:anim>
                                  </p:childTnLst>
                                </p:cTn>
                              </p:par>
                            </p:childTnLst>
                          </p:cTn>
                        </p:par>
                        <p:par>
                          <p:cTn id="73" fill="hold">
                            <p:stCondLst>
                              <p:cond delay="4750"/>
                            </p:stCondLst>
                            <p:childTnLst>
                              <p:par>
                                <p:cTn id="74" presetID="53" presetClass="entr" presetSubtype="528" fill="hold" grpId="0" nodeType="afterEffect">
                                  <p:stCondLst>
                                    <p:cond delay="0"/>
                                  </p:stCondLst>
                                  <p:childTnLst>
                                    <p:set>
                                      <p:cBhvr>
                                        <p:cTn id="75" dur="1" fill="hold">
                                          <p:stCondLst>
                                            <p:cond delay="0"/>
                                          </p:stCondLst>
                                        </p:cTn>
                                        <p:tgtEl>
                                          <p:spTgt spid="69"/>
                                        </p:tgtEl>
                                        <p:attrNameLst>
                                          <p:attrName>style.visibility</p:attrName>
                                        </p:attrNameLst>
                                      </p:cBhvr>
                                      <p:to>
                                        <p:strVal val="visible"/>
                                      </p:to>
                                    </p:set>
                                    <p:anim calcmode="lin" valueType="num">
                                      <p:cBhvr>
                                        <p:cTn id="76" dur="500" fill="hold"/>
                                        <p:tgtEl>
                                          <p:spTgt spid="69"/>
                                        </p:tgtEl>
                                        <p:attrNameLst>
                                          <p:attrName>ppt_w</p:attrName>
                                        </p:attrNameLst>
                                      </p:cBhvr>
                                      <p:tavLst>
                                        <p:tav tm="0">
                                          <p:val>
                                            <p:fltVal val="0"/>
                                          </p:val>
                                        </p:tav>
                                        <p:tav tm="100000">
                                          <p:val>
                                            <p:strVal val="#ppt_w"/>
                                          </p:val>
                                        </p:tav>
                                      </p:tavLst>
                                    </p:anim>
                                    <p:anim calcmode="lin" valueType="num">
                                      <p:cBhvr>
                                        <p:cTn id="77" dur="500" fill="hold"/>
                                        <p:tgtEl>
                                          <p:spTgt spid="69"/>
                                        </p:tgtEl>
                                        <p:attrNameLst>
                                          <p:attrName>ppt_h</p:attrName>
                                        </p:attrNameLst>
                                      </p:cBhvr>
                                      <p:tavLst>
                                        <p:tav tm="0">
                                          <p:val>
                                            <p:fltVal val="0"/>
                                          </p:val>
                                        </p:tav>
                                        <p:tav tm="100000">
                                          <p:val>
                                            <p:strVal val="#ppt_h"/>
                                          </p:val>
                                        </p:tav>
                                      </p:tavLst>
                                    </p:anim>
                                    <p:animEffect transition="in" filter="fade">
                                      <p:cBhvr>
                                        <p:cTn id="78" dur="500"/>
                                        <p:tgtEl>
                                          <p:spTgt spid="69"/>
                                        </p:tgtEl>
                                      </p:cBhvr>
                                    </p:animEffect>
                                    <p:anim calcmode="lin" valueType="num">
                                      <p:cBhvr>
                                        <p:cTn id="79" dur="500" fill="hold"/>
                                        <p:tgtEl>
                                          <p:spTgt spid="69"/>
                                        </p:tgtEl>
                                        <p:attrNameLst>
                                          <p:attrName>ppt_x</p:attrName>
                                        </p:attrNameLst>
                                      </p:cBhvr>
                                      <p:tavLst>
                                        <p:tav tm="0">
                                          <p:val>
                                            <p:fltVal val="0.5"/>
                                          </p:val>
                                        </p:tav>
                                        <p:tav tm="100000">
                                          <p:val>
                                            <p:strVal val="#ppt_x"/>
                                          </p:val>
                                        </p:tav>
                                      </p:tavLst>
                                    </p:anim>
                                    <p:anim calcmode="lin" valueType="num">
                                      <p:cBhvr>
                                        <p:cTn id="80" dur="500" fill="hold"/>
                                        <p:tgtEl>
                                          <p:spTgt spid="69"/>
                                        </p:tgtEl>
                                        <p:attrNameLst>
                                          <p:attrName>ppt_y</p:attrName>
                                        </p:attrNameLst>
                                      </p:cBhvr>
                                      <p:tavLst>
                                        <p:tav tm="0">
                                          <p:val>
                                            <p:fltVal val="0.5"/>
                                          </p:val>
                                        </p:tav>
                                        <p:tav tm="100000">
                                          <p:val>
                                            <p:strVal val="#ppt_y"/>
                                          </p:val>
                                        </p:tav>
                                      </p:tavLst>
                                    </p:anim>
                                  </p:childTnLst>
                                </p:cTn>
                              </p:par>
                            </p:childTnLst>
                          </p:cTn>
                        </p:par>
                        <p:par>
                          <p:cTn id="81" fill="hold">
                            <p:stCondLst>
                              <p:cond delay="5250"/>
                            </p:stCondLst>
                            <p:childTnLst>
                              <p:par>
                                <p:cTn id="82" presetID="22" presetClass="entr" presetSubtype="8" fill="hold" grpId="0" nodeType="after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wipe(left)">
                                      <p:cBhvr>
                                        <p:cTn id="84" dur="500"/>
                                        <p:tgtEl>
                                          <p:spTgt spid="37"/>
                                        </p:tgtEl>
                                      </p:cBhvr>
                                    </p:animEffect>
                                  </p:childTnLst>
                                </p:cTn>
                              </p:par>
                            </p:childTnLst>
                          </p:cTn>
                        </p:par>
                        <p:par>
                          <p:cTn id="85" fill="hold">
                            <p:stCondLst>
                              <p:cond delay="5750"/>
                            </p:stCondLst>
                            <p:childTnLst>
                              <p:par>
                                <p:cTn id="86" presetID="53" presetClass="entr" presetSubtype="528" fill="hold" grpId="0" nodeType="afterEffect">
                                  <p:stCondLst>
                                    <p:cond delay="0"/>
                                  </p:stCondLst>
                                  <p:childTnLst>
                                    <p:set>
                                      <p:cBhvr>
                                        <p:cTn id="87" dur="1" fill="hold">
                                          <p:stCondLst>
                                            <p:cond delay="0"/>
                                          </p:stCondLst>
                                        </p:cTn>
                                        <p:tgtEl>
                                          <p:spTgt spid="44"/>
                                        </p:tgtEl>
                                        <p:attrNameLst>
                                          <p:attrName>style.visibility</p:attrName>
                                        </p:attrNameLst>
                                      </p:cBhvr>
                                      <p:to>
                                        <p:strVal val="visible"/>
                                      </p:to>
                                    </p:set>
                                    <p:anim calcmode="lin" valueType="num">
                                      <p:cBhvr>
                                        <p:cTn id="88" dur="500" fill="hold"/>
                                        <p:tgtEl>
                                          <p:spTgt spid="44"/>
                                        </p:tgtEl>
                                        <p:attrNameLst>
                                          <p:attrName>ppt_w</p:attrName>
                                        </p:attrNameLst>
                                      </p:cBhvr>
                                      <p:tavLst>
                                        <p:tav tm="0">
                                          <p:val>
                                            <p:fltVal val="0"/>
                                          </p:val>
                                        </p:tav>
                                        <p:tav tm="100000">
                                          <p:val>
                                            <p:strVal val="#ppt_w"/>
                                          </p:val>
                                        </p:tav>
                                      </p:tavLst>
                                    </p:anim>
                                    <p:anim calcmode="lin" valueType="num">
                                      <p:cBhvr>
                                        <p:cTn id="89" dur="500" fill="hold"/>
                                        <p:tgtEl>
                                          <p:spTgt spid="44"/>
                                        </p:tgtEl>
                                        <p:attrNameLst>
                                          <p:attrName>ppt_h</p:attrName>
                                        </p:attrNameLst>
                                      </p:cBhvr>
                                      <p:tavLst>
                                        <p:tav tm="0">
                                          <p:val>
                                            <p:fltVal val="0"/>
                                          </p:val>
                                        </p:tav>
                                        <p:tav tm="100000">
                                          <p:val>
                                            <p:strVal val="#ppt_h"/>
                                          </p:val>
                                        </p:tav>
                                      </p:tavLst>
                                    </p:anim>
                                    <p:animEffect transition="in" filter="fade">
                                      <p:cBhvr>
                                        <p:cTn id="90" dur="500"/>
                                        <p:tgtEl>
                                          <p:spTgt spid="44"/>
                                        </p:tgtEl>
                                      </p:cBhvr>
                                    </p:animEffect>
                                    <p:anim calcmode="lin" valueType="num">
                                      <p:cBhvr>
                                        <p:cTn id="91" dur="500" fill="hold"/>
                                        <p:tgtEl>
                                          <p:spTgt spid="44"/>
                                        </p:tgtEl>
                                        <p:attrNameLst>
                                          <p:attrName>ppt_x</p:attrName>
                                        </p:attrNameLst>
                                      </p:cBhvr>
                                      <p:tavLst>
                                        <p:tav tm="0">
                                          <p:val>
                                            <p:fltVal val="0.5"/>
                                          </p:val>
                                        </p:tav>
                                        <p:tav tm="100000">
                                          <p:val>
                                            <p:strVal val="#ppt_x"/>
                                          </p:val>
                                        </p:tav>
                                      </p:tavLst>
                                    </p:anim>
                                    <p:anim calcmode="lin" valueType="num">
                                      <p:cBhvr>
                                        <p:cTn id="92" dur="500" fill="hold"/>
                                        <p:tgtEl>
                                          <p:spTgt spid="44"/>
                                        </p:tgtEl>
                                        <p:attrNameLst>
                                          <p:attrName>ppt_y</p:attrName>
                                        </p:attrNameLst>
                                      </p:cBhvr>
                                      <p:tavLst>
                                        <p:tav tm="0">
                                          <p:val>
                                            <p:fltVal val="0.5"/>
                                          </p:val>
                                        </p:tav>
                                        <p:tav tm="100000">
                                          <p:val>
                                            <p:strVal val="#ppt_y"/>
                                          </p:val>
                                        </p:tav>
                                      </p:tavLst>
                                    </p:anim>
                                  </p:childTnLst>
                                </p:cTn>
                              </p:par>
                            </p:childTnLst>
                          </p:cTn>
                        </p:par>
                        <p:par>
                          <p:cTn id="93" fill="hold">
                            <p:stCondLst>
                              <p:cond delay="6250"/>
                            </p:stCondLst>
                            <p:childTnLst>
                              <p:par>
                                <p:cTn id="94" presetID="53" presetClass="entr" presetSubtype="528" fill="hold" grpId="0" nodeType="afterEffect">
                                  <p:stCondLst>
                                    <p:cond delay="0"/>
                                  </p:stCondLst>
                                  <p:childTnLst>
                                    <p:set>
                                      <p:cBhvr>
                                        <p:cTn id="95" dur="1" fill="hold">
                                          <p:stCondLst>
                                            <p:cond delay="0"/>
                                          </p:stCondLst>
                                        </p:cTn>
                                        <p:tgtEl>
                                          <p:spTgt spid="68"/>
                                        </p:tgtEl>
                                        <p:attrNameLst>
                                          <p:attrName>style.visibility</p:attrName>
                                        </p:attrNameLst>
                                      </p:cBhvr>
                                      <p:to>
                                        <p:strVal val="visible"/>
                                      </p:to>
                                    </p:set>
                                    <p:anim calcmode="lin" valueType="num">
                                      <p:cBhvr>
                                        <p:cTn id="96" dur="500" fill="hold"/>
                                        <p:tgtEl>
                                          <p:spTgt spid="68"/>
                                        </p:tgtEl>
                                        <p:attrNameLst>
                                          <p:attrName>ppt_w</p:attrName>
                                        </p:attrNameLst>
                                      </p:cBhvr>
                                      <p:tavLst>
                                        <p:tav tm="0">
                                          <p:val>
                                            <p:fltVal val="0"/>
                                          </p:val>
                                        </p:tav>
                                        <p:tav tm="100000">
                                          <p:val>
                                            <p:strVal val="#ppt_w"/>
                                          </p:val>
                                        </p:tav>
                                      </p:tavLst>
                                    </p:anim>
                                    <p:anim calcmode="lin" valueType="num">
                                      <p:cBhvr>
                                        <p:cTn id="97" dur="500" fill="hold"/>
                                        <p:tgtEl>
                                          <p:spTgt spid="68"/>
                                        </p:tgtEl>
                                        <p:attrNameLst>
                                          <p:attrName>ppt_h</p:attrName>
                                        </p:attrNameLst>
                                      </p:cBhvr>
                                      <p:tavLst>
                                        <p:tav tm="0">
                                          <p:val>
                                            <p:fltVal val="0"/>
                                          </p:val>
                                        </p:tav>
                                        <p:tav tm="100000">
                                          <p:val>
                                            <p:strVal val="#ppt_h"/>
                                          </p:val>
                                        </p:tav>
                                      </p:tavLst>
                                    </p:anim>
                                    <p:animEffect transition="in" filter="fade">
                                      <p:cBhvr>
                                        <p:cTn id="98" dur="500"/>
                                        <p:tgtEl>
                                          <p:spTgt spid="68"/>
                                        </p:tgtEl>
                                      </p:cBhvr>
                                    </p:animEffect>
                                    <p:anim calcmode="lin" valueType="num">
                                      <p:cBhvr>
                                        <p:cTn id="99" dur="500" fill="hold"/>
                                        <p:tgtEl>
                                          <p:spTgt spid="68"/>
                                        </p:tgtEl>
                                        <p:attrNameLst>
                                          <p:attrName>ppt_x</p:attrName>
                                        </p:attrNameLst>
                                      </p:cBhvr>
                                      <p:tavLst>
                                        <p:tav tm="0">
                                          <p:val>
                                            <p:fltVal val="0.5"/>
                                          </p:val>
                                        </p:tav>
                                        <p:tav tm="100000">
                                          <p:val>
                                            <p:strVal val="#ppt_x"/>
                                          </p:val>
                                        </p:tav>
                                      </p:tavLst>
                                    </p:anim>
                                    <p:anim calcmode="lin" valueType="num">
                                      <p:cBhvr>
                                        <p:cTn id="100" dur="500" fill="hold"/>
                                        <p:tgtEl>
                                          <p:spTgt spid="68"/>
                                        </p:tgtEl>
                                        <p:attrNameLst>
                                          <p:attrName>ppt_y</p:attrName>
                                        </p:attrNameLst>
                                      </p:cBhvr>
                                      <p:tavLst>
                                        <p:tav tm="0">
                                          <p:val>
                                            <p:fltVal val="0.5"/>
                                          </p:val>
                                        </p:tav>
                                        <p:tav tm="100000">
                                          <p:val>
                                            <p:strVal val="#ppt_y"/>
                                          </p:val>
                                        </p:tav>
                                      </p:tavLst>
                                    </p:anim>
                                  </p:childTnLst>
                                </p:cTn>
                              </p:par>
                            </p:childTnLst>
                          </p:cTn>
                        </p:par>
                        <p:par>
                          <p:cTn id="101" fill="hold">
                            <p:stCondLst>
                              <p:cond delay="6750"/>
                            </p:stCondLst>
                            <p:childTnLst>
                              <p:par>
                                <p:cTn id="102" presetID="22" presetClass="entr" presetSubtype="2" fill="hold" grpId="0"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right)">
                                      <p:cBhvr>
                                        <p:cTn id="10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1" grpId="0" animBg="1"/>
      <p:bldP spid="54" grpId="0" animBg="1"/>
      <p:bldP spid="61" grpId="0" animBg="1"/>
      <p:bldP spid="66" grpId="0"/>
      <p:bldP spid="67" grpId="0"/>
      <p:bldP spid="68" grpId="0"/>
      <p:bldP spid="69" grpId="0"/>
      <p:bldP spid="36" grpId="0"/>
      <p:bldP spid="37" grpId="0"/>
      <p:bldP spid="38" grpId="0"/>
      <p:bldP spid="40"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2016-10-17T23:41:35Z</dcterms:modified>
</cp:coreProperties>
</file>