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F7467"/>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4CC8EC"/>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57CCC6"/>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24E67"/>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rgbClr val="524E67"/>
                </a:solidFill>
              </a:rPr>
              <a:t>Lorem 01</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02</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03</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04</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24E67"/>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rgbClr val="524E67"/>
                </a:solidFill>
              </a:rPr>
              <a:t>Lorem 01</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02</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03</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04</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24E67"/>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rgbClr val="524E67"/>
                </a:solidFill>
              </a:rPr>
              <a:t>Lorem 01</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02</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03</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04</a:t>
            </a:r>
          </a:p>
          <a:p>
            <a:pPr marL="285750" indent="-285750" algn="r" defTabSz="1219170">
              <a:spcBef>
                <a:spcPct val="20000"/>
              </a:spcBef>
              <a:buFont typeface="Wingdings" panose="05000000000000000000" pitchFamily="2" charset="2"/>
              <a:buChar char="ü"/>
              <a:defRPr/>
            </a:pPr>
            <a:r>
              <a:rPr lang="en-US" sz="1400" dirty="0">
                <a:solidFill>
                  <a:srgbClr val="524E67"/>
                </a:solidFill>
              </a:rPr>
              <a:t>Lorem 05</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8667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25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25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75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75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25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75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1279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2016-10-16T20:51:36Z</dcterms:modified>
</cp:coreProperties>
</file>