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800" y="1921964"/>
            <a:ext cx="2619488" cy="2700836"/>
          </a:xfrm>
          <a:prstGeom prst="rect">
            <a:avLst/>
          </a:prstGeom>
          <a:blipFill>
            <a:blip r:embed="rId2"/>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812800" y="1574800"/>
            <a:ext cx="2619488" cy="347164"/>
          </a:xfrm>
          <a:prstGeom prst="rect">
            <a:avLst/>
          </a:prstGeom>
          <a:solidFill>
            <a:srgbClr val="FF746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3432288" y="1921964"/>
            <a:ext cx="2619488" cy="2700836"/>
          </a:xfrm>
          <a:prstGeom prst="rect">
            <a:avLst/>
          </a:prstGeom>
          <a:blipFill>
            <a:blip r:embed="rId3"/>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3432288" y="1574800"/>
            <a:ext cx="2619488" cy="347164"/>
          </a:xfrm>
          <a:prstGeom prst="rect">
            <a:avLst/>
          </a:prstGeom>
          <a:solidFill>
            <a:srgbClr val="4CC8EC"/>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Rectangle 11"/>
          <p:cNvSpPr/>
          <p:nvPr/>
        </p:nvSpPr>
        <p:spPr>
          <a:xfrm>
            <a:off x="6038624" y="1921964"/>
            <a:ext cx="2619488" cy="2700836"/>
          </a:xfrm>
          <a:prstGeom prst="rect">
            <a:avLst/>
          </a:prstGeom>
          <a:blipFill>
            <a:blip r:embed="rId4"/>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3" name="Rectangle 12"/>
          <p:cNvSpPr/>
          <p:nvPr/>
        </p:nvSpPr>
        <p:spPr>
          <a:xfrm>
            <a:off x="6038624" y="1574800"/>
            <a:ext cx="2619488" cy="347164"/>
          </a:xfrm>
          <a:prstGeom prst="rect">
            <a:avLst/>
          </a:prstGeom>
          <a:solidFill>
            <a:srgbClr val="F4C956"/>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8658112" y="1921964"/>
            <a:ext cx="2619488" cy="2700836"/>
          </a:xfrm>
          <a:prstGeom prst="rect">
            <a:avLst/>
          </a:prstGeom>
          <a:blipFill>
            <a:blip r:embed="rId5"/>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5" name="Rectangle 14"/>
          <p:cNvSpPr/>
          <p:nvPr/>
        </p:nvSpPr>
        <p:spPr>
          <a:xfrm>
            <a:off x="8658112" y="1574800"/>
            <a:ext cx="2619488" cy="347164"/>
          </a:xfrm>
          <a:prstGeom prst="rect">
            <a:avLst/>
          </a:prstGeom>
          <a:solidFill>
            <a:srgbClr val="57CCC6"/>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1" name="Text Box 10"/>
          <p:cNvSpPr txBox="1">
            <a:spLocks noChangeArrowheads="1"/>
          </p:cNvSpPr>
          <p:nvPr/>
        </p:nvSpPr>
        <p:spPr bwMode="auto">
          <a:xfrm>
            <a:off x="1025264"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7467"/>
                </a:solidFill>
                <a:latin typeface="Lato" panose="020F0502020204030203"/>
              </a:rPr>
              <a:t>LOREM IPSUM</a:t>
            </a:r>
          </a:p>
          <a:p>
            <a:pPr algn="ctr" defTabSz="1219170">
              <a:spcBef>
                <a:spcPct val="20000"/>
              </a:spcBef>
              <a:defRPr/>
            </a:pPr>
            <a:r>
              <a:rPr lang="en-US" sz="1200" dirty="0">
                <a:solidFill>
                  <a:schemeClr val="bg1"/>
                </a:solidFill>
              </a:rPr>
              <a:t>Lorem ipsum dolor sit amet, consectetur adipiscing elit, sed do eiusmod tempor incididunt utdse ut labore et. Lorem ipsum dolor sit amet, consectetur adipiscing elit.</a:t>
            </a:r>
          </a:p>
        </p:txBody>
      </p:sp>
      <p:sp>
        <p:nvSpPr>
          <p:cNvPr id="42" name="Text Box 10"/>
          <p:cNvSpPr txBox="1">
            <a:spLocks noChangeArrowheads="1"/>
          </p:cNvSpPr>
          <p:nvPr/>
        </p:nvSpPr>
        <p:spPr bwMode="auto">
          <a:xfrm>
            <a:off x="3644752"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CC8EC"/>
                </a:solidFill>
                <a:latin typeface="Lato" panose="020F0502020204030203"/>
              </a:rPr>
              <a:t>LOREM IPSUM</a:t>
            </a:r>
          </a:p>
          <a:p>
            <a:pPr algn="ctr" defTabSz="1219170">
              <a:spcBef>
                <a:spcPct val="20000"/>
              </a:spcBef>
              <a:defRPr/>
            </a:pPr>
            <a:r>
              <a:rPr lang="en-US" sz="1200" dirty="0">
                <a:solidFill>
                  <a:schemeClr val="bg1"/>
                </a:solidFill>
              </a:rPr>
              <a:t>Lorem ipsum dolor sit amet, consectetur adipiscing elit, sed do eiusmod tempor incididunt utdse ut labore et. Lorem ipsum dolor sit amet, consectetur adipiscing elit.</a:t>
            </a:r>
          </a:p>
        </p:txBody>
      </p:sp>
      <p:sp>
        <p:nvSpPr>
          <p:cNvPr id="43" name="Text Box 10"/>
          <p:cNvSpPr txBox="1">
            <a:spLocks noChangeArrowheads="1"/>
          </p:cNvSpPr>
          <p:nvPr/>
        </p:nvSpPr>
        <p:spPr bwMode="auto">
          <a:xfrm>
            <a:off x="6251088" y="4969964"/>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4C956"/>
                </a:solidFill>
                <a:latin typeface="Lato" panose="020F0502020204030203"/>
              </a:rPr>
              <a:t>LOREM IPSUM</a:t>
            </a:r>
          </a:p>
          <a:p>
            <a:pPr algn="ctr" defTabSz="1219170">
              <a:spcBef>
                <a:spcPct val="20000"/>
              </a:spcBef>
              <a:defRPr/>
            </a:pPr>
            <a:r>
              <a:rPr lang="en-US" sz="1200" dirty="0">
                <a:solidFill>
                  <a:schemeClr val="bg1"/>
                </a:solidFill>
              </a:rPr>
              <a:t>Lorem ipsum dolor sit amet, consectetur adipiscing elit, sed do eiusmod tempor incididunt utdse ut labore et. Lorem ipsum dolor sit amet, consectetur adipiscing elit.</a:t>
            </a:r>
          </a:p>
        </p:txBody>
      </p:sp>
      <p:sp>
        <p:nvSpPr>
          <p:cNvPr id="44" name="Text Box 10"/>
          <p:cNvSpPr txBox="1">
            <a:spLocks noChangeArrowheads="1"/>
          </p:cNvSpPr>
          <p:nvPr/>
        </p:nvSpPr>
        <p:spPr bwMode="auto">
          <a:xfrm>
            <a:off x="8870576"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7CCC6"/>
                </a:solidFill>
                <a:latin typeface="Lato" panose="020F0502020204030203"/>
              </a:rPr>
              <a:t>LOREM IPSUM</a:t>
            </a:r>
          </a:p>
          <a:p>
            <a:pPr algn="ctr" defTabSz="1219170">
              <a:spcBef>
                <a:spcPct val="20000"/>
              </a:spcBef>
              <a:defRPr/>
            </a:pPr>
            <a:r>
              <a:rPr lang="en-US" sz="1200" dirty="0">
                <a:solidFill>
                  <a:schemeClr val="bg1"/>
                </a:solidFill>
              </a:rPr>
              <a:t>Lorem ipsum dolor sit amet, consectetur adipiscing elit, sed do eiusmod tempor incididunt utdse ut labore et. Lorem ipsum dolor sit amet, consectetur adipiscing elit.</a:t>
            </a:r>
          </a:p>
        </p:txBody>
      </p:sp>
      <p:grpSp>
        <p:nvGrpSpPr>
          <p:cNvPr id="45" name="Group 44"/>
          <p:cNvGrpSpPr/>
          <p:nvPr/>
        </p:nvGrpSpPr>
        <p:grpSpPr>
          <a:xfrm>
            <a:off x="3341511" y="258228"/>
            <a:ext cx="5508978" cy="954108"/>
            <a:chOff x="3341511" y="258228"/>
            <a:chExt cx="5508978" cy="954108"/>
          </a:xfrm>
        </p:grpSpPr>
        <p:sp>
          <p:nvSpPr>
            <p:cNvPr id="46" name="TextBox 4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9426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4"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4"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2" presetClass="entr" presetSubtype="4"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500" fill="hold"/>
                                        <p:tgtEl>
                                          <p:spTgt spid="42"/>
                                        </p:tgtEl>
                                        <p:attrNameLst>
                                          <p:attrName>ppt_x</p:attrName>
                                        </p:attrNameLst>
                                      </p:cBhvr>
                                      <p:tavLst>
                                        <p:tav tm="0">
                                          <p:val>
                                            <p:strVal val="#ppt_x"/>
                                          </p:val>
                                        </p:tav>
                                        <p:tav tm="100000">
                                          <p:val>
                                            <p:strVal val="#ppt_x"/>
                                          </p:val>
                                        </p:tav>
                                      </p:tavLst>
                                    </p:anim>
                                    <p:anim calcmode="lin" valueType="num">
                                      <p:cBhvr additive="base">
                                        <p:cTn id="37" dur="500" fill="hold"/>
                                        <p:tgtEl>
                                          <p:spTgt spid="42"/>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4"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childTnLst>
                          </p:cTn>
                        </p:par>
                        <p:par>
                          <p:cTn id="48" fill="hold">
                            <p:stCondLst>
                              <p:cond delay="4750"/>
                            </p:stCondLst>
                            <p:childTnLst>
                              <p:par>
                                <p:cTn id="49" presetID="2" presetClass="entr" presetSubtype="4"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additive="base">
                                        <p:cTn id="51" dur="500" fill="hold"/>
                                        <p:tgtEl>
                                          <p:spTgt spid="43"/>
                                        </p:tgtEl>
                                        <p:attrNameLst>
                                          <p:attrName>ppt_x</p:attrName>
                                        </p:attrNameLst>
                                      </p:cBhvr>
                                      <p:tavLst>
                                        <p:tav tm="0">
                                          <p:val>
                                            <p:strVal val="#ppt_x"/>
                                          </p:val>
                                        </p:tav>
                                        <p:tav tm="100000">
                                          <p:val>
                                            <p:strVal val="#ppt_x"/>
                                          </p:val>
                                        </p:tav>
                                      </p:tavLst>
                                    </p:anim>
                                    <p:anim calcmode="lin" valueType="num">
                                      <p:cBhvr additive="base">
                                        <p:cTn id="52" dur="500" fill="hold"/>
                                        <p:tgtEl>
                                          <p:spTgt spid="43"/>
                                        </p:tgtEl>
                                        <p:attrNameLst>
                                          <p:attrName>ppt_y</p:attrName>
                                        </p:attrNameLst>
                                      </p:cBhvr>
                                      <p:tavLst>
                                        <p:tav tm="0">
                                          <p:val>
                                            <p:strVal val="1+#ppt_h/2"/>
                                          </p:val>
                                        </p:tav>
                                        <p:tav tm="100000">
                                          <p:val>
                                            <p:strVal val="#ppt_y"/>
                                          </p:val>
                                        </p:tav>
                                      </p:tavLst>
                                    </p:anim>
                                  </p:childTnLst>
                                </p:cTn>
                              </p:par>
                            </p:childTnLst>
                          </p:cTn>
                        </p:par>
                        <p:par>
                          <p:cTn id="53" fill="hold">
                            <p:stCondLst>
                              <p:cond delay="5250"/>
                            </p:stCondLst>
                            <p:childTnLst>
                              <p:par>
                                <p:cTn id="54" presetID="2" presetClass="entr" presetSubtype="4"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par>
                          <p:cTn id="58" fill="hold">
                            <p:stCondLst>
                              <p:cond delay="5750"/>
                            </p:stCondLst>
                            <p:childTnLst>
                              <p:par>
                                <p:cTn id="59" presetID="2" presetClass="entr" presetSubtype="4"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par>
                          <p:cTn id="63" fill="hold">
                            <p:stCondLst>
                              <p:cond delay="6250"/>
                            </p:stCondLst>
                            <p:childTnLst>
                              <p:par>
                                <p:cTn id="64" presetID="2" presetClass="entr" presetSubtype="4" fill="hold" grpId="0" nodeType="after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0" grpId="0" animBg="1"/>
      <p:bldP spid="11" grpId="0" animBg="1"/>
      <p:bldP spid="12" grpId="0" animBg="1"/>
      <p:bldP spid="13" grpId="0" animBg="1"/>
      <p:bldP spid="14" grpId="0" animBg="1"/>
      <p:bldP spid="15" grpId="0" animBg="1"/>
      <p:bldP spid="2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2016-10-16T20:50:32Z</dcterms:modified>
</cp:coreProperties>
</file>