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FF7467"/>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latin typeface="Candara" panose="020E0502030303020204" pitchFamily="34" charset="0"/>
            </a:endParaRPr>
          </a:p>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4CC8EC"/>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8715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2016-10-16T20:47:18Z</dcterms:modified>
</cp:coreProperties>
</file>