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539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entagon 35"/>
          <p:cNvSpPr/>
          <p:nvPr/>
        </p:nvSpPr>
        <p:spPr>
          <a:xfrm rot="10800000" flipH="1">
            <a:off x="949775" y="1532035"/>
            <a:ext cx="5683891" cy="903324"/>
          </a:xfrm>
          <a:prstGeom prst="homePlat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Pentagon 45"/>
          <p:cNvSpPr/>
          <p:nvPr/>
        </p:nvSpPr>
        <p:spPr>
          <a:xfrm rot="10800000">
            <a:off x="5558334" y="2808322"/>
            <a:ext cx="5683891" cy="903324"/>
          </a:xfrm>
          <a:prstGeom prst="homePlat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Pentagon 51"/>
          <p:cNvSpPr/>
          <p:nvPr/>
        </p:nvSpPr>
        <p:spPr>
          <a:xfrm rot="10800000" flipH="1">
            <a:off x="949775" y="4064309"/>
            <a:ext cx="5683891" cy="903324"/>
          </a:xfrm>
          <a:prstGeom prst="homePlat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1" name="Group 50"/>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Box 62"/>
          <p:cNvSpPr txBox="1"/>
          <p:nvPr/>
        </p:nvSpPr>
        <p:spPr>
          <a:xfrm>
            <a:off x="6940131" y="1484074"/>
            <a:ext cx="4229917"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Box 65"/>
          <p:cNvSpPr txBox="1"/>
          <p:nvPr/>
        </p:nvSpPr>
        <p:spPr>
          <a:xfrm>
            <a:off x="2254772" y="1642744"/>
            <a:ext cx="3456420" cy="646331"/>
          </a:xfrm>
          <a:prstGeom prst="rect">
            <a:avLst/>
          </a:prstGeom>
          <a:noFill/>
        </p:spPr>
        <p:txBody>
          <a:bodyPr wrap="square" rtlCol="0">
            <a:spAutoFit/>
          </a:bodyPr>
          <a:lstStyle/>
          <a:p>
            <a:pPr defTabSz="1219170">
              <a:spcBef>
                <a:spcPct val="20000"/>
              </a:spcBef>
              <a:defRPr/>
            </a:pPr>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71" name="Freeform 37"/>
          <p:cNvSpPr>
            <a:spLocks noEditPoints="1"/>
          </p:cNvSpPr>
          <p:nvPr/>
        </p:nvSpPr>
        <p:spPr bwMode="auto">
          <a:xfrm>
            <a:off x="1641805" y="172109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p:nvPr/>
        </p:nvSpPr>
        <p:spPr>
          <a:xfrm>
            <a:off x="950241" y="15320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D74C3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10800000">
            <a:off x="0" y="1792522"/>
            <a:ext cx="1333819" cy="903324"/>
          </a:xfrm>
          <a:prstGeom prst="rect">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 name="Group 6"/>
          <p:cNvGrpSpPr/>
          <p:nvPr/>
        </p:nvGrpSpPr>
        <p:grpSpPr>
          <a:xfrm>
            <a:off x="297665" y="1924144"/>
            <a:ext cx="650589" cy="640080"/>
            <a:chOff x="180195" y="1712260"/>
            <a:chExt cx="650589" cy="640080"/>
          </a:xfrm>
        </p:grpSpPr>
        <p:sp>
          <p:nvSpPr>
            <p:cNvPr id="70" name="Oval 69"/>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6" name="TextBox 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01</a:t>
              </a:r>
            </a:p>
          </p:txBody>
        </p:sp>
      </p:grpSp>
      <p:sp>
        <p:nvSpPr>
          <p:cNvPr id="86" name="Freeform 85"/>
          <p:cNvSpPr/>
          <p:nvPr/>
        </p:nvSpPr>
        <p:spPr>
          <a:xfrm>
            <a:off x="950240" y="40729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CCA12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0800000">
            <a:off x="0" y="4335306"/>
            <a:ext cx="1333819" cy="903324"/>
          </a:xfrm>
          <a:prstGeom prst="rect">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Freeform 86"/>
          <p:cNvSpPr/>
          <p:nvPr/>
        </p:nvSpPr>
        <p:spPr>
          <a:xfrm flipV="1">
            <a:off x="10858181" y="280119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4A0C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0800000" flipH="1">
            <a:off x="10858181" y="3061679"/>
            <a:ext cx="1333819" cy="903324"/>
          </a:xfrm>
          <a:prstGeom prst="rect">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Pentagon 87"/>
          <p:cNvSpPr/>
          <p:nvPr/>
        </p:nvSpPr>
        <p:spPr>
          <a:xfrm rot="10800000">
            <a:off x="5558334" y="5350893"/>
            <a:ext cx="5683891" cy="903324"/>
          </a:xfrm>
          <a:prstGeom prst="homePlat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Freeform 88"/>
          <p:cNvSpPr/>
          <p:nvPr/>
        </p:nvSpPr>
        <p:spPr>
          <a:xfrm flipV="1">
            <a:off x="10858181" y="534376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2FA49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rot="10800000" flipH="1">
            <a:off x="10858181" y="5604250"/>
            <a:ext cx="1333819" cy="903324"/>
          </a:xfrm>
          <a:prstGeom prst="rect">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1" name="Group 90"/>
          <p:cNvGrpSpPr/>
          <p:nvPr/>
        </p:nvGrpSpPr>
        <p:grpSpPr>
          <a:xfrm>
            <a:off x="308174" y="4463052"/>
            <a:ext cx="650589" cy="640080"/>
            <a:chOff x="180195" y="1712260"/>
            <a:chExt cx="650589" cy="640080"/>
          </a:xfrm>
        </p:grpSpPr>
        <p:sp>
          <p:nvSpPr>
            <p:cNvPr id="92" name="Oval 91"/>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6" name="TextBox 9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03</a:t>
              </a:r>
            </a:p>
          </p:txBody>
        </p:sp>
      </p:grpSp>
      <p:grpSp>
        <p:nvGrpSpPr>
          <p:cNvPr id="97" name="Group 96"/>
          <p:cNvGrpSpPr/>
          <p:nvPr/>
        </p:nvGrpSpPr>
        <p:grpSpPr>
          <a:xfrm>
            <a:off x="11242225" y="3190264"/>
            <a:ext cx="650589" cy="640080"/>
            <a:chOff x="180195" y="1712260"/>
            <a:chExt cx="650589" cy="640080"/>
          </a:xfrm>
        </p:grpSpPr>
        <p:sp>
          <p:nvSpPr>
            <p:cNvPr id="98" name="Oval 97"/>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9" name="TextBox 98"/>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02</a:t>
              </a:r>
            </a:p>
          </p:txBody>
        </p:sp>
      </p:grpSp>
      <p:grpSp>
        <p:nvGrpSpPr>
          <p:cNvPr id="100" name="Group 99"/>
          <p:cNvGrpSpPr/>
          <p:nvPr/>
        </p:nvGrpSpPr>
        <p:grpSpPr>
          <a:xfrm>
            <a:off x="11199795" y="5735871"/>
            <a:ext cx="650589" cy="640080"/>
            <a:chOff x="180195" y="1712260"/>
            <a:chExt cx="650589" cy="640080"/>
          </a:xfrm>
        </p:grpSpPr>
        <p:sp>
          <p:nvSpPr>
            <p:cNvPr id="101" name="Oval 100"/>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102" name="TextBox 101"/>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04</a:t>
              </a:r>
            </a:p>
          </p:txBody>
        </p:sp>
      </p:grpSp>
      <p:sp>
        <p:nvSpPr>
          <p:cNvPr id="103" name="Freeform 41"/>
          <p:cNvSpPr>
            <a:spLocks noEditPoints="1"/>
          </p:cNvSpPr>
          <p:nvPr/>
        </p:nvSpPr>
        <p:spPr bwMode="auto">
          <a:xfrm>
            <a:off x="1475912" y="4313581"/>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4" name="Group 103"/>
          <p:cNvGrpSpPr/>
          <p:nvPr/>
        </p:nvGrpSpPr>
        <p:grpSpPr>
          <a:xfrm>
            <a:off x="10306672" y="5553990"/>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05"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9" name="Group 108"/>
          <p:cNvGrpSpPr/>
          <p:nvPr/>
        </p:nvGrpSpPr>
        <p:grpSpPr>
          <a:xfrm>
            <a:off x="10116654" y="3074475"/>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110"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4" name="TextBox 113"/>
          <p:cNvSpPr txBox="1"/>
          <p:nvPr/>
        </p:nvSpPr>
        <p:spPr>
          <a:xfrm>
            <a:off x="2283594" y="4225170"/>
            <a:ext cx="3456420" cy="646331"/>
          </a:xfrm>
          <a:prstGeom prst="rect">
            <a:avLst/>
          </a:prstGeom>
          <a:noFill/>
        </p:spPr>
        <p:txBody>
          <a:bodyPr wrap="square" rtlCol="0">
            <a:spAutoFit/>
          </a:bodyPr>
          <a:lstStyle/>
          <a:p>
            <a:pPr defTabSz="1219170">
              <a:spcBef>
                <a:spcPct val="20000"/>
              </a:spcBef>
              <a:defRPr/>
            </a:pPr>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6476038" y="2939724"/>
            <a:ext cx="3456420" cy="646331"/>
          </a:xfrm>
          <a:prstGeom prst="rect">
            <a:avLst/>
          </a:prstGeom>
          <a:noFill/>
        </p:spPr>
        <p:txBody>
          <a:bodyPr wrap="square" rtlCol="0">
            <a:spAutoFit/>
          </a:bodyPr>
          <a:lstStyle/>
          <a:p>
            <a:pPr defTabSz="1219170">
              <a:spcBef>
                <a:spcPct val="20000"/>
              </a:spcBef>
              <a:defRPr/>
            </a:pPr>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6472098" y="5486941"/>
            <a:ext cx="3456420" cy="646331"/>
          </a:xfrm>
          <a:prstGeom prst="rect">
            <a:avLst/>
          </a:prstGeom>
          <a:noFill/>
        </p:spPr>
        <p:txBody>
          <a:bodyPr wrap="square" rtlCol="0">
            <a:spAutoFit/>
          </a:bodyPr>
          <a:lstStyle/>
          <a:p>
            <a:pPr defTabSz="1219170">
              <a:spcBef>
                <a:spcPct val="20000"/>
              </a:spcBef>
              <a:defRPr/>
            </a:pPr>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7022817" y="4059400"/>
            <a:ext cx="4229917"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8" name="TextBox 117"/>
          <p:cNvSpPr txBox="1"/>
          <p:nvPr/>
        </p:nvSpPr>
        <p:spPr>
          <a:xfrm>
            <a:off x="1136395" y="2799957"/>
            <a:ext cx="4229917" cy="929485"/>
          </a:xfrm>
          <a:prstGeom prst="rect">
            <a:avLst/>
          </a:prstGeom>
          <a:noFill/>
        </p:spPr>
        <p:txBody>
          <a:bodyPr wrap="square" rtlCol="0">
            <a:spAutoFit/>
          </a:bodyPr>
          <a:lstStyle/>
          <a:p>
            <a:pPr algn="r" defTabSz="1219170">
              <a:spcBef>
                <a:spcPct val="20000"/>
              </a:spcBef>
              <a:defRPr/>
            </a:pPr>
            <a:r>
              <a:rPr lang="en-US" sz="1600" b="1" dirty="0">
                <a:solidFill>
                  <a:srgbClr val="4CC8EC"/>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36394" y="5302501"/>
            <a:ext cx="4229917" cy="929485"/>
          </a:xfrm>
          <a:prstGeom prst="rect">
            <a:avLst/>
          </a:prstGeom>
          <a:noFill/>
        </p:spPr>
        <p:txBody>
          <a:bodyPr wrap="square" rtlCol="0">
            <a:spAutoFit/>
          </a:bodyPr>
          <a:lstStyle/>
          <a:p>
            <a:pPr algn="r" defTabSz="1219170">
              <a:spcBef>
                <a:spcPct val="20000"/>
              </a:spcBef>
              <a:defRPr/>
            </a:pPr>
            <a:r>
              <a:rPr lang="en-US" sz="1600" b="1" dirty="0">
                <a:solidFill>
                  <a:srgbClr val="57CCC6"/>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0903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transition="in" filter="wipe(right)">
                                      <p:cBhvr>
                                        <p:cTn id="15" dur="500"/>
                                        <p:tgtEl>
                                          <p:spTgt spid="82"/>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500" fill="hold"/>
                                        <p:tgtEl>
                                          <p:spTgt spid="63"/>
                                        </p:tgtEl>
                                        <p:attrNameLst>
                                          <p:attrName>ppt_x</p:attrName>
                                        </p:attrNameLst>
                                      </p:cBhvr>
                                      <p:tavLst>
                                        <p:tav tm="0">
                                          <p:val>
                                            <p:strVal val="1+#ppt_w/2"/>
                                          </p:val>
                                        </p:tav>
                                        <p:tav tm="100000">
                                          <p:val>
                                            <p:strVal val="#ppt_x"/>
                                          </p:val>
                                        </p:tav>
                                      </p:tavLst>
                                    </p:anim>
                                    <p:anim calcmode="lin" valueType="num">
                                      <p:cBhvr additive="base">
                                        <p:cTn id="40" dur="500" fill="hold"/>
                                        <p:tgtEl>
                                          <p:spTgt spid="63"/>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2"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right)">
                                      <p:cBhvr>
                                        <p:cTn id="44" dur="500"/>
                                        <p:tgtEl>
                                          <p:spTgt spid="4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wipe(left)">
                                      <p:cBhvr>
                                        <p:cTn id="48" dur="500"/>
                                        <p:tgtEl>
                                          <p:spTgt spid="87"/>
                                        </p:tgtEl>
                                      </p:cBhvr>
                                    </p:animEffect>
                                  </p:childTnLst>
                                </p:cTn>
                              </p:par>
                            </p:childTnLst>
                          </p:cTn>
                        </p:par>
                        <p:par>
                          <p:cTn id="49" fill="hold">
                            <p:stCondLst>
                              <p:cond delay="5250"/>
                            </p:stCondLst>
                            <p:childTnLst>
                              <p:par>
                                <p:cTn id="50" presetID="22" presetClass="entr" presetSubtype="2" fill="hold" grpId="0" nodeType="after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cTn>
                              </p:par>
                            </p:childTnLst>
                          </p:cTn>
                        </p:par>
                        <p:par>
                          <p:cTn id="53" fill="hold">
                            <p:stCondLst>
                              <p:cond delay="5750"/>
                            </p:stCondLst>
                            <p:childTnLst>
                              <p:par>
                                <p:cTn id="54" presetID="53" presetClass="entr" presetSubtype="16" fill="hold" nodeType="afterEffect">
                                  <p:stCondLst>
                                    <p:cond delay="0"/>
                                  </p:stCondLst>
                                  <p:childTnLst>
                                    <p:set>
                                      <p:cBhvr>
                                        <p:cTn id="55" dur="1" fill="hold">
                                          <p:stCondLst>
                                            <p:cond delay="0"/>
                                          </p:stCondLst>
                                        </p:cTn>
                                        <p:tgtEl>
                                          <p:spTgt spid="97"/>
                                        </p:tgtEl>
                                        <p:attrNameLst>
                                          <p:attrName>style.visibility</p:attrName>
                                        </p:attrNameLst>
                                      </p:cBhvr>
                                      <p:to>
                                        <p:strVal val="visible"/>
                                      </p:to>
                                    </p:set>
                                    <p:anim calcmode="lin" valueType="num">
                                      <p:cBhvr>
                                        <p:cTn id="56" dur="500" fill="hold"/>
                                        <p:tgtEl>
                                          <p:spTgt spid="97"/>
                                        </p:tgtEl>
                                        <p:attrNameLst>
                                          <p:attrName>ppt_w</p:attrName>
                                        </p:attrNameLst>
                                      </p:cBhvr>
                                      <p:tavLst>
                                        <p:tav tm="0">
                                          <p:val>
                                            <p:fltVal val="0"/>
                                          </p:val>
                                        </p:tav>
                                        <p:tav tm="100000">
                                          <p:val>
                                            <p:strVal val="#ppt_w"/>
                                          </p:val>
                                        </p:tav>
                                      </p:tavLst>
                                    </p:anim>
                                    <p:anim calcmode="lin" valueType="num">
                                      <p:cBhvr>
                                        <p:cTn id="57" dur="500" fill="hold"/>
                                        <p:tgtEl>
                                          <p:spTgt spid="97"/>
                                        </p:tgtEl>
                                        <p:attrNameLst>
                                          <p:attrName>ppt_h</p:attrName>
                                        </p:attrNameLst>
                                      </p:cBhvr>
                                      <p:tavLst>
                                        <p:tav tm="0">
                                          <p:val>
                                            <p:fltVal val="0"/>
                                          </p:val>
                                        </p:tav>
                                        <p:tav tm="100000">
                                          <p:val>
                                            <p:strVal val="#ppt_h"/>
                                          </p:val>
                                        </p:tav>
                                      </p:tavLst>
                                    </p:anim>
                                    <p:animEffect transition="in" filter="fade">
                                      <p:cBhvr>
                                        <p:cTn id="58" dur="500"/>
                                        <p:tgtEl>
                                          <p:spTgt spid="97"/>
                                        </p:tgtEl>
                                      </p:cBhvr>
                                    </p:animEffect>
                                  </p:childTnLst>
                                </p:cTn>
                              </p:par>
                            </p:childTnLst>
                          </p:cTn>
                        </p:par>
                        <p:par>
                          <p:cTn id="59" fill="hold">
                            <p:stCondLst>
                              <p:cond delay="6250"/>
                            </p:stCondLst>
                            <p:childTnLst>
                              <p:par>
                                <p:cTn id="60" presetID="53" presetClass="entr" presetSubtype="16" fill="hold" nodeType="after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500" fill="hold"/>
                                        <p:tgtEl>
                                          <p:spTgt spid="109"/>
                                        </p:tgtEl>
                                        <p:attrNameLst>
                                          <p:attrName>ppt_w</p:attrName>
                                        </p:attrNameLst>
                                      </p:cBhvr>
                                      <p:tavLst>
                                        <p:tav tm="0">
                                          <p:val>
                                            <p:fltVal val="0"/>
                                          </p:val>
                                        </p:tav>
                                        <p:tav tm="100000">
                                          <p:val>
                                            <p:strVal val="#ppt_w"/>
                                          </p:val>
                                        </p:tav>
                                      </p:tavLst>
                                    </p:anim>
                                    <p:anim calcmode="lin" valueType="num">
                                      <p:cBhvr>
                                        <p:cTn id="63" dur="500" fill="hold"/>
                                        <p:tgtEl>
                                          <p:spTgt spid="109"/>
                                        </p:tgtEl>
                                        <p:attrNameLst>
                                          <p:attrName>ppt_h</p:attrName>
                                        </p:attrNameLst>
                                      </p:cBhvr>
                                      <p:tavLst>
                                        <p:tav tm="0">
                                          <p:val>
                                            <p:fltVal val="0"/>
                                          </p:val>
                                        </p:tav>
                                        <p:tav tm="100000">
                                          <p:val>
                                            <p:strVal val="#ppt_h"/>
                                          </p:val>
                                        </p:tav>
                                      </p:tavLst>
                                    </p:anim>
                                    <p:animEffect transition="in" filter="fade">
                                      <p:cBhvr>
                                        <p:cTn id="64" dur="500"/>
                                        <p:tgtEl>
                                          <p:spTgt spid="109"/>
                                        </p:tgtEl>
                                      </p:cBhvr>
                                    </p:animEffect>
                                  </p:childTnLst>
                                </p:cTn>
                              </p:par>
                            </p:childTnLst>
                          </p:cTn>
                        </p:par>
                        <p:par>
                          <p:cTn id="65" fill="hold">
                            <p:stCondLst>
                              <p:cond delay="6750"/>
                            </p:stCondLst>
                            <p:childTnLst>
                              <p:par>
                                <p:cTn id="66" presetID="22" presetClass="entr" presetSubtype="8" fill="hold" grpId="0" nodeType="afterEffect">
                                  <p:stCondLst>
                                    <p:cond delay="0"/>
                                  </p:stCondLst>
                                  <p:childTnLst>
                                    <p:set>
                                      <p:cBhvr>
                                        <p:cTn id="67" dur="1" fill="hold">
                                          <p:stCondLst>
                                            <p:cond delay="0"/>
                                          </p:stCondLst>
                                        </p:cTn>
                                        <p:tgtEl>
                                          <p:spTgt spid="115"/>
                                        </p:tgtEl>
                                        <p:attrNameLst>
                                          <p:attrName>style.visibility</p:attrName>
                                        </p:attrNameLst>
                                      </p:cBhvr>
                                      <p:to>
                                        <p:strVal val="visible"/>
                                      </p:to>
                                    </p:set>
                                    <p:animEffect transition="in" filter="wipe(left)">
                                      <p:cBhvr>
                                        <p:cTn id="68" dur="500"/>
                                        <p:tgtEl>
                                          <p:spTgt spid="115"/>
                                        </p:tgtEl>
                                      </p:cBhvr>
                                    </p:animEffect>
                                  </p:childTnLst>
                                </p:cTn>
                              </p:par>
                            </p:childTnLst>
                          </p:cTn>
                        </p:par>
                        <p:par>
                          <p:cTn id="69" fill="hold">
                            <p:stCondLst>
                              <p:cond delay="7250"/>
                            </p:stCondLst>
                            <p:childTnLst>
                              <p:par>
                                <p:cTn id="70" presetID="2" presetClass="entr" presetSubtype="8" fill="hold" grpId="0" nodeType="afterEffect">
                                  <p:stCondLst>
                                    <p:cond delay="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500" fill="hold"/>
                                        <p:tgtEl>
                                          <p:spTgt spid="118"/>
                                        </p:tgtEl>
                                        <p:attrNameLst>
                                          <p:attrName>ppt_x</p:attrName>
                                        </p:attrNameLst>
                                      </p:cBhvr>
                                      <p:tavLst>
                                        <p:tav tm="0">
                                          <p:val>
                                            <p:strVal val="0-#ppt_w/2"/>
                                          </p:val>
                                        </p:tav>
                                        <p:tav tm="100000">
                                          <p:val>
                                            <p:strVal val="#ppt_x"/>
                                          </p:val>
                                        </p:tav>
                                      </p:tavLst>
                                    </p:anim>
                                    <p:anim calcmode="lin" valueType="num">
                                      <p:cBhvr additive="base">
                                        <p:cTn id="73" dur="500" fill="hold"/>
                                        <p:tgtEl>
                                          <p:spTgt spid="118"/>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wipe(left)">
                                      <p:cBhvr>
                                        <p:cTn id="77" dur="500"/>
                                        <p:tgtEl>
                                          <p:spTgt spid="48"/>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wipe(right)">
                                      <p:cBhvr>
                                        <p:cTn id="81" dur="500"/>
                                        <p:tgtEl>
                                          <p:spTgt spid="86"/>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par>
                          <p:cTn id="86" fill="hold">
                            <p:stCondLst>
                              <p:cond delay="9250"/>
                            </p:stCondLst>
                            <p:childTnLst>
                              <p:par>
                                <p:cTn id="87" presetID="53" presetClass="entr" presetSubtype="16"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childTnLst>
                          </p:cTn>
                        </p:par>
                        <p:par>
                          <p:cTn id="92" fill="hold">
                            <p:stCondLst>
                              <p:cond delay="9750"/>
                            </p:stCondLst>
                            <p:childTnLst>
                              <p:par>
                                <p:cTn id="93" presetID="53" presetClass="entr" presetSubtype="16" fill="hold" grpId="0" nodeType="afterEffect">
                                  <p:stCondLst>
                                    <p:cond delay="0"/>
                                  </p:stCondLst>
                                  <p:childTnLst>
                                    <p:set>
                                      <p:cBhvr>
                                        <p:cTn id="94" dur="1" fill="hold">
                                          <p:stCondLst>
                                            <p:cond delay="0"/>
                                          </p:stCondLst>
                                        </p:cTn>
                                        <p:tgtEl>
                                          <p:spTgt spid="103"/>
                                        </p:tgtEl>
                                        <p:attrNameLst>
                                          <p:attrName>style.visibility</p:attrName>
                                        </p:attrNameLst>
                                      </p:cBhvr>
                                      <p:to>
                                        <p:strVal val="visible"/>
                                      </p:to>
                                    </p:set>
                                    <p:anim calcmode="lin" valueType="num">
                                      <p:cBhvr>
                                        <p:cTn id="95" dur="500" fill="hold"/>
                                        <p:tgtEl>
                                          <p:spTgt spid="103"/>
                                        </p:tgtEl>
                                        <p:attrNameLst>
                                          <p:attrName>ppt_w</p:attrName>
                                        </p:attrNameLst>
                                      </p:cBhvr>
                                      <p:tavLst>
                                        <p:tav tm="0">
                                          <p:val>
                                            <p:fltVal val="0"/>
                                          </p:val>
                                        </p:tav>
                                        <p:tav tm="100000">
                                          <p:val>
                                            <p:strVal val="#ppt_w"/>
                                          </p:val>
                                        </p:tav>
                                      </p:tavLst>
                                    </p:anim>
                                    <p:anim calcmode="lin" valueType="num">
                                      <p:cBhvr>
                                        <p:cTn id="96" dur="500" fill="hold"/>
                                        <p:tgtEl>
                                          <p:spTgt spid="103"/>
                                        </p:tgtEl>
                                        <p:attrNameLst>
                                          <p:attrName>ppt_h</p:attrName>
                                        </p:attrNameLst>
                                      </p:cBhvr>
                                      <p:tavLst>
                                        <p:tav tm="0">
                                          <p:val>
                                            <p:fltVal val="0"/>
                                          </p:val>
                                        </p:tav>
                                        <p:tav tm="100000">
                                          <p:val>
                                            <p:strVal val="#ppt_h"/>
                                          </p:val>
                                        </p:tav>
                                      </p:tavLst>
                                    </p:anim>
                                    <p:animEffect transition="in" filter="fade">
                                      <p:cBhvr>
                                        <p:cTn id="97" dur="500"/>
                                        <p:tgtEl>
                                          <p:spTgt spid="103"/>
                                        </p:tgtEl>
                                      </p:cBhvr>
                                    </p:animEffect>
                                  </p:childTnLst>
                                </p:cTn>
                              </p:par>
                            </p:childTnLst>
                          </p:cTn>
                        </p:par>
                        <p:par>
                          <p:cTn id="98" fill="hold">
                            <p:stCondLst>
                              <p:cond delay="10250"/>
                            </p:stCondLst>
                            <p:childTnLst>
                              <p:par>
                                <p:cTn id="99" presetID="22" presetClass="entr" presetSubtype="8" fill="hold" grpId="0" nodeType="after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wipe(left)">
                                      <p:cBhvr>
                                        <p:cTn id="101" dur="500"/>
                                        <p:tgtEl>
                                          <p:spTgt spid="114"/>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17"/>
                                        </p:tgtEl>
                                        <p:attrNameLst>
                                          <p:attrName>style.visibility</p:attrName>
                                        </p:attrNameLst>
                                      </p:cBhvr>
                                      <p:to>
                                        <p:strVal val="visible"/>
                                      </p:to>
                                    </p:set>
                                    <p:anim calcmode="lin" valueType="num">
                                      <p:cBhvr additive="base">
                                        <p:cTn id="105" dur="500" fill="hold"/>
                                        <p:tgtEl>
                                          <p:spTgt spid="117"/>
                                        </p:tgtEl>
                                        <p:attrNameLst>
                                          <p:attrName>ppt_x</p:attrName>
                                        </p:attrNameLst>
                                      </p:cBhvr>
                                      <p:tavLst>
                                        <p:tav tm="0">
                                          <p:val>
                                            <p:strVal val="1+#ppt_w/2"/>
                                          </p:val>
                                        </p:tav>
                                        <p:tav tm="100000">
                                          <p:val>
                                            <p:strVal val="#ppt_x"/>
                                          </p:val>
                                        </p:tav>
                                      </p:tavLst>
                                    </p:anim>
                                    <p:anim calcmode="lin" valueType="num">
                                      <p:cBhvr additive="base">
                                        <p:cTn id="106" dur="500" fill="hold"/>
                                        <p:tgtEl>
                                          <p:spTgt spid="117"/>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2" fill="hold" grpId="0" nodeType="after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right)">
                                      <p:cBhvr>
                                        <p:cTn id="110" dur="500"/>
                                        <p:tgtEl>
                                          <p:spTgt spid="90"/>
                                        </p:tgtEl>
                                      </p:cBhvr>
                                    </p:animEffect>
                                  </p:childTnLst>
                                </p:cTn>
                              </p:par>
                            </p:childTnLst>
                          </p:cTn>
                        </p:par>
                        <p:par>
                          <p:cTn id="111" fill="hold">
                            <p:stCondLst>
                              <p:cond delay="11750"/>
                            </p:stCondLst>
                            <p:childTnLst>
                              <p:par>
                                <p:cTn id="112" presetID="22" presetClass="entr" presetSubtype="8" fill="hold" grpId="0" nodeType="after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wipe(left)">
                                      <p:cBhvr>
                                        <p:cTn id="114" dur="500"/>
                                        <p:tgtEl>
                                          <p:spTgt spid="89"/>
                                        </p:tgtEl>
                                      </p:cBhvr>
                                    </p:animEffect>
                                  </p:childTnLst>
                                </p:cTn>
                              </p:par>
                            </p:childTnLst>
                          </p:cTn>
                        </p:par>
                        <p:par>
                          <p:cTn id="115" fill="hold">
                            <p:stCondLst>
                              <p:cond delay="12250"/>
                            </p:stCondLst>
                            <p:childTnLst>
                              <p:par>
                                <p:cTn id="116" presetID="22" presetClass="entr" presetSubtype="2" fill="hold" grpId="0"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12750"/>
                            </p:stCondLst>
                            <p:childTnLst>
                              <p:par>
                                <p:cTn id="120" presetID="53" presetClass="entr" presetSubtype="16" fill="hold" nodeType="afterEffect">
                                  <p:stCondLst>
                                    <p:cond delay="0"/>
                                  </p:stCondLst>
                                  <p:childTnLst>
                                    <p:set>
                                      <p:cBhvr>
                                        <p:cTn id="121" dur="1" fill="hold">
                                          <p:stCondLst>
                                            <p:cond delay="0"/>
                                          </p:stCondLst>
                                        </p:cTn>
                                        <p:tgtEl>
                                          <p:spTgt spid="100"/>
                                        </p:tgtEl>
                                        <p:attrNameLst>
                                          <p:attrName>style.visibility</p:attrName>
                                        </p:attrNameLst>
                                      </p:cBhvr>
                                      <p:to>
                                        <p:strVal val="visible"/>
                                      </p:to>
                                    </p:set>
                                    <p:anim calcmode="lin" valueType="num">
                                      <p:cBhvr>
                                        <p:cTn id="122" dur="500" fill="hold"/>
                                        <p:tgtEl>
                                          <p:spTgt spid="100"/>
                                        </p:tgtEl>
                                        <p:attrNameLst>
                                          <p:attrName>ppt_w</p:attrName>
                                        </p:attrNameLst>
                                      </p:cBhvr>
                                      <p:tavLst>
                                        <p:tav tm="0">
                                          <p:val>
                                            <p:fltVal val="0"/>
                                          </p:val>
                                        </p:tav>
                                        <p:tav tm="100000">
                                          <p:val>
                                            <p:strVal val="#ppt_w"/>
                                          </p:val>
                                        </p:tav>
                                      </p:tavLst>
                                    </p:anim>
                                    <p:anim calcmode="lin" valueType="num">
                                      <p:cBhvr>
                                        <p:cTn id="123" dur="500" fill="hold"/>
                                        <p:tgtEl>
                                          <p:spTgt spid="100"/>
                                        </p:tgtEl>
                                        <p:attrNameLst>
                                          <p:attrName>ppt_h</p:attrName>
                                        </p:attrNameLst>
                                      </p:cBhvr>
                                      <p:tavLst>
                                        <p:tav tm="0">
                                          <p:val>
                                            <p:fltVal val="0"/>
                                          </p:val>
                                        </p:tav>
                                        <p:tav tm="100000">
                                          <p:val>
                                            <p:strVal val="#ppt_h"/>
                                          </p:val>
                                        </p:tav>
                                      </p:tavLst>
                                    </p:anim>
                                    <p:animEffect transition="in" filter="fade">
                                      <p:cBhvr>
                                        <p:cTn id="124" dur="500"/>
                                        <p:tgtEl>
                                          <p:spTgt spid="100"/>
                                        </p:tgtEl>
                                      </p:cBhvr>
                                    </p:animEffect>
                                  </p:childTnLst>
                                </p:cTn>
                              </p:par>
                            </p:childTnLst>
                          </p:cTn>
                        </p:par>
                        <p:par>
                          <p:cTn id="125" fill="hold">
                            <p:stCondLst>
                              <p:cond delay="13250"/>
                            </p:stCondLst>
                            <p:childTnLst>
                              <p:par>
                                <p:cTn id="126" presetID="53" presetClass="entr" presetSubtype="16" fill="hold" nodeType="afterEffect">
                                  <p:stCondLst>
                                    <p:cond delay="0"/>
                                  </p:stCondLst>
                                  <p:childTnLst>
                                    <p:set>
                                      <p:cBhvr>
                                        <p:cTn id="127" dur="1" fill="hold">
                                          <p:stCondLst>
                                            <p:cond delay="0"/>
                                          </p:stCondLst>
                                        </p:cTn>
                                        <p:tgtEl>
                                          <p:spTgt spid="104"/>
                                        </p:tgtEl>
                                        <p:attrNameLst>
                                          <p:attrName>style.visibility</p:attrName>
                                        </p:attrNameLst>
                                      </p:cBhvr>
                                      <p:to>
                                        <p:strVal val="visible"/>
                                      </p:to>
                                    </p:set>
                                    <p:anim calcmode="lin" valueType="num">
                                      <p:cBhvr>
                                        <p:cTn id="128" dur="500" fill="hold"/>
                                        <p:tgtEl>
                                          <p:spTgt spid="104"/>
                                        </p:tgtEl>
                                        <p:attrNameLst>
                                          <p:attrName>ppt_w</p:attrName>
                                        </p:attrNameLst>
                                      </p:cBhvr>
                                      <p:tavLst>
                                        <p:tav tm="0">
                                          <p:val>
                                            <p:fltVal val="0"/>
                                          </p:val>
                                        </p:tav>
                                        <p:tav tm="100000">
                                          <p:val>
                                            <p:strVal val="#ppt_w"/>
                                          </p:val>
                                        </p:tav>
                                      </p:tavLst>
                                    </p:anim>
                                    <p:anim calcmode="lin" valueType="num">
                                      <p:cBhvr>
                                        <p:cTn id="129" dur="500" fill="hold"/>
                                        <p:tgtEl>
                                          <p:spTgt spid="104"/>
                                        </p:tgtEl>
                                        <p:attrNameLst>
                                          <p:attrName>ppt_h</p:attrName>
                                        </p:attrNameLst>
                                      </p:cBhvr>
                                      <p:tavLst>
                                        <p:tav tm="0">
                                          <p:val>
                                            <p:fltVal val="0"/>
                                          </p:val>
                                        </p:tav>
                                        <p:tav tm="100000">
                                          <p:val>
                                            <p:strVal val="#ppt_h"/>
                                          </p:val>
                                        </p:tav>
                                      </p:tavLst>
                                    </p:anim>
                                    <p:animEffect transition="in" filter="fade">
                                      <p:cBhvr>
                                        <p:cTn id="130" dur="500"/>
                                        <p:tgtEl>
                                          <p:spTgt spid="104"/>
                                        </p:tgtEl>
                                      </p:cBhvr>
                                    </p:animEffect>
                                  </p:childTnLst>
                                </p:cTn>
                              </p:par>
                            </p:childTnLst>
                          </p:cTn>
                        </p:par>
                        <p:par>
                          <p:cTn id="131" fill="hold">
                            <p:stCondLst>
                              <p:cond delay="13750"/>
                            </p:stCondLst>
                            <p:childTnLst>
                              <p:par>
                                <p:cTn id="132" presetID="22" presetClass="entr" presetSubtype="8" fill="hold" grpId="0" nodeType="afterEffect">
                                  <p:stCondLst>
                                    <p:cond delay="0"/>
                                  </p:stCondLst>
                                  <p:childTnLst>
                                    <p:set>
                                      <p:cBhvr>
                                        <p:cTn id="133" dur="1" fill="hold">
                                          <p:stCondLst>
                                            <p:cond delay="0"/>
                                          </p:stCondLst>
                                        </p:cTn>
                                        <p:tgtEl>
                                          <p:spTgt spid="116"/>
                                        </p:tgtEl>
                                        <p:attrNameLst>
                                          <p:attrName>style.visibility</p:attrName>
                                        </p:attrNameLst>
                                      </p:cBhvr>
                                      <p:to>
                                        <p:strVal val="visible"/>
                                      </p:to>
                                    </p:set>
                                    <p:animEffect transition="in" filter="wipe(left)">
                                      <p:cBhvr>
                                        <p:cTn id="134" dur="500"/>
                                        <p:tgtEl>
                                          <p:spTgt spid="116"/>
                                        </p:tgtEl>
                                      </p:cBhvr>
                                    </p:animEffect>
                                  </p:childTnLst>
                                </p:cTn>
                              </p:par>
                            </p:childTnLst>
                          </p:cTn>
                        </p:par>
                        <p:par>
                          <p:cTn id="135" fill="hold">
                            <p:stCondLst>
                              <p:cond delay="14250"/>
                            </p:stCondLst>
                            <p:childTnLst>
                              <p:par>
                                <p:cTn id="136" presetID="2" presetClass="entr" presetSubtype="8" fill="hold" grpId="0" nodeType="afterEffect">
                                  <p:stCondLst>
                                    <p:cond delay="0"/>
                                  </p:stCondLst>
                                  <p:childTnLst>
                                    <p:set>
                                      <p:cBhvr>
                                        <p:cTn id="137" dur="1" fill="hold">
                                          <p:stCondLst>
                                            <p:cond delay="0"/>
                                          </p:stCondLst>
                                        </p:cTn>
                                        <p:tgtEl>
                                          <p:spTgt spid="119"/>
                                        </p:tgtEl>
                                        <p:attrNameLst>
                                          <p:attrName>style.visibility</p:attrName>
                                        </p:attrNameLst>
                                      </p:cBhvr>
                                      <p:to>
                                        <p:strVal val="visible"/>
                                      </p:to>
                                    </p:set>
                                    <p:anim calcmode="lin" valueType="num">
                                      <p:cBhvr additive="base">
                                        <p:cTn id="138" dur="500" fill="hold"/>
                                        <p:tgtEl>
                                          <p:spTgt spid="119"/>
                                        </p:tgtEl>
                                        <p:attrNameLst>
                                          <p:attrName>ppt_x</p:attrName>
                                        </p:attrNameLst>
                                      </p:cBhvr>
                                      <p:tavLst>
                                        <p:tav tm="0">
                                          <p:val>
                                            <p:strVal val="0-#ppt_w/2"/>
                                          </p:val>
                                        </p:tav>
                                        <p:tav tm="100000">
                                          <p:val>
                                            <p:strVal val="#ppt_x"/>
                                          </p:val>
                                        </p:tav>
                                      </p:tavLst>
                                    </p:anim>
                                    <p:anim calcmode="lin" valueType="num">
                                      <p:cBhvr additive="base">
                                        <p:cTn id="139"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6" grpId="0" animBg="1"/>
      <p:bldP spid="52" grpId="0" animBg="1"/>
      <p:bldP spid="63" grpId="0"/>
      <p:bldP spid="66" grpId="0"/>
      <p:bldP spid="71" grpId="0" animBg="1"/>
      <p:bldP spid="82" grpId="0" animBg="1"/>
      <p:bldP spid="38" grpId="0" animBg="1"/>
      <p:bldP spid="86" grpId="0" animBg="1"/>
      <p:bldP spid="48" grpId="0" animBg="1"/>
      <p:bldP spid="87" grpId="0" animBg="1"/>
      <p:bldP spid="42" grpId="0" animBg="1"/>
      <p:bldP spid="88" grpId="0" animBg="1"/>
      <p:bldP spid="89" grpId="0" animBg="1"/>
      <p:bldP spid="90" grpId="0" animBg="1"/>
      <p:bldP spid="103" grpId="0" animBg="1"/>
      <p:bldP spid="114" grpId="0"/>
      <p:bldP spid="115" grpId="0"/>
      <p:bldP spid="116" grpId="0"/>
      <p:bldP spid="117" grpId="0"/>
      <p:bldP spid="118" grpId="0"/>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1402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2016-10-16T20:46:03Z</dcterms:modified>
</cp:coreProperties>
</file>