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5393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ardrop 6"/>
          <p:cNvSpPr/>
          <p:nvPr/>
        </p:nvSpPr>
        <p:spPr>
          <a:xfrm rot="8100000">
            <a:off x="4276535" y="1534854"/>
            <a:ext cx="3638931" cy="3638932"/>
          </a:xfrm>
          <a:prstGeom prst="teardrop">
            <a:avLst>
              <a:gd name="adj" fmla="val 112833"/>
            </a:avLst>
          </a:prstGeom>
          <a:solidFill>
            <a:srgbClr val="57CCC6"/>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ardrop 34"/>
          <p:cNvSpPr/>
          <p:nvPr/>
        </p:nvSpPr>
        <p:spPr>
          <a:xfrm rot="8100000">
            <a:off x="4656723" y="2511941"/>
            <a:ext cx="2878555" cy="2878555"/>
          </a:xfrm>
          <a:prstGeom prst="teardrop">
            <a:avLst>
              <a:gd name="adj" fmla="val 112833"/>
            </a:avLst>
          </a:prstGeom>
          <a:solidFill>
            <a:srgbClr val="F4C956"/>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Teardrop 35"/>
          <p:cNvSpPr/>
          <p:nvPr/>
        </p:nvSpPr>
        <p:spPr>
          <a:xfrm rot="8100000">
            <a:off x="4926596" y="3366673"/>
            <a:ext cx="2338808" cy="2338808"/>
          </a:xfrm>
          <a:prstGeom prst="teardrop">
            <a:avLst>
              <a:gd name="adj" fmla="val 112833"/>
            </a:avLst>
          </a:prstGeom>
          <a:solidFill>
            <a:srgbClr val="4CC8EC"/>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Teardrop 36"/>
          <p:cNvSpPr/>
          <p:nvPr/>
        </p:nvSpPr>
        <p:spPr>
          <a:xfrm rot="8100000">
            <a:off x="5187022" y="4076476"/>
            <a:ext cx="1817957" cy="1817957"/>
          </a:xfrm>
          <a:prstGeom prst="teardrop">
            <a:avLst>
              <a:gd name="adj" fmla="val 112833"/>
            </a:avLst>
          </a:prstGeom>
          <a:solidFill>
            <a:srgbClr val="FF7467"/>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9" name="TextBox 28"/>
          <p:cNvSpPr txBox="1"/>
          <p:nvPr/>
        </p:nvSpPr>
        <p:spPr>
          <a:xfrm>
            <a:off x="450908" y="1682751"/>
            <a:ext cx="3672357" cy="1483483"/>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0" name="TextBox 29"/>
          <p:cNvSpPr txBox="1"/>
          <p:nvPr/>
        </p:nvSpPr>
        <p:spPr>
          <a:xfrm>
            <a:off x="443389" y="3805092"/>
            <a:ext cx="3672357" cy="1483483"/>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287787" y="1566963"/>
            <a:ext cx="3672357" cy="1483483"/>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280268" y="3689304"/>
            <a:ext cx="3672357" cy="1483483"/>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3" name="Group 32"/>
          <p:cNvGrpSpPr/>
          <p:nvPr/>
        </p:nvGrpSpPr>
        <p:grpSpPr>
          <a:xfrm>
            <a:off x="5918988" y="4412411"/>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34"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5912426" y="3561089"/>
            <a:ext cx="400049" cy="390129"/>
            <a:chOff x="4818063" y="2787650"/>
            <a:chExt cx="192088" cy="187325"/>
          </a:xfrm>
          <a:solidFill>
            <a:schemeClr val="bg1"/>
          </a:solidFill>
          <a:effectLst>
            <a:outerShdw blurRad="50800" dist="38100" dir="2700000" algn="tl" rotWithShape="0">
              <a:prstClr val="black">
                <a:alpha val="40000"/>
              </a:prstClr>
            </a:outerShdw>
          </a:effectLst>
        </p:grpSpPr>
        <p:sp>
          <p:nvSpPr>
            <p:cNvPr id="63" name="Rectangle 36"/>
            <p:cNvSpPr>
              <a:spLocks noChangeArrowheads="1"/>
            </p:cNvSpPr>
            <p:nvPr/>
          </p:nvSpPr>
          <p:spPr bwMode="auto">
            <a:xfrm>
              <a:off x="4903788" y="2833688"/>
              <a:ext cx="20638" cy="80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7"/>
            <p:cNvSpPr>
              <a:spLocks/>
            </p:cNvSpPr>
            <p:nvPr/>
          </p:nvSpPr>
          <p:spPr bwMode="auto">
            <a:xfrm>
              <a:off x="4818063" y="2830513"/>
              <a:ext cx="76200" cy="109537"/>
            </a:xfrm>
            <a:custGeom>
              <a:avLst/>
              <a:gdLst/>
              <a:ahLst/>
              <a:cxnLst>
                <a:cxn ang="0">
                  <a:pos x="18" y="0"/>
                </a:cxn>
                <a:cxn ang="0">
                  <a:pos x="8" y="0"/>
                </a:cxn>
                <a:cxn ang="0">
                  <a:pos x="8" y="4"/>
                </a:cxn>
                <a:cxn ang="0">
                  <a:pos x="4" y="4"/>
                </a:cxn>
                <a:cxn ang="0">
                  <a:pos x="2" y="6"/>
                </a:cxn>
                <a:cxn ang="0">
                  <a:pos x="0" y="20"/>
                </a:cxn>
                <a:cxn ang="0">
                  <a:pos x="0" y="20"/>
                </a:cxn>
                <a:cxn ang="0">
                  <a:pos x="0" y="20"/>
                </a:cxn>
                <a:cxn ang="0">
                  <a:pos x="0" y="26"/>
                </a:cxn>
                <a:cxn ang="0">
                  <a:pos x="14" y="26"/>
                </a:cxn>
                <a:cxn ang="0">
                  <a:pos x="14" y="20"/>
                </a:cxn>
                <a:cxn ang="0">
                  <a:pos x="14" y="20"/>
                </a:cxn>
                <a:cxn ang="0">
                  <a:pos x="14" y="20"/>
                </a:cxn>
                <a:cxn ang="0">
                  <a:pos x="14" y="20"/>
                </a:cxn>
                <a:cxn ang="0">
                  <a:pos x="18" y="20"/>
                </a:cxn>
                <a:cxn ang="0">
                  <a:pos x="18" y="1"/>
                </a:cxn>
                <a:cxn ang="0">
                  <a:pos x="18" y="1"/>
                </a:cxn>
                <a:cxn ang="0">
                  <a:pos x="18" y="0"/>
                </a:cxn>
              </a:cxnLst>
              <a:rect l="0" t="0" r="r" b="b"/>
              <a:pathLst>
                <a:path w="18" h="26">
                  <a:moveTo>
                    <a:pt x="18" y="0"/>
                  </a:moveTo>
                  <a:cubicBezTo>
                    <a:pt x="8" y="0"/>
                    <a:pt x="8" y="0"/>
                    <a:pt x="8" y="0"/>
                  </a:cubicBezTo>
                  <a:cubicBezTo>
                    <a:pt x="8" y="4"/>
                    <a:pt x="8" y="4"/>
                    <a:pt x="8" y="4"/>
                  </a:cubicBezTo>
                  <a:cubicBezTo>
                    <a:pt x="4" y="4"/>
                    <a:pt x="4" y="4"/>
                    <a:pt x="4" y="4"/>
                  </a:cubicBezTo>
                  <a:cubicBezTo>
                    <a:pt x="3" y="4"/>
                    <a:pt x="2" y="5"/>
                    <a:pt x="2" y="6"/>
                  </a:cubicBezTo>
                  <a:cubicBezTo>
                    <a:pt x="0" y="20"/>
                    <a:pt x="0" y="20"/>
                    <a:pt x="0" y="20"/>
                  </a:cubicBezTo>
                  <a:cubicBezTo>
                    <a:pt x="0" y="20"/>
                    <a:pt x="0" y="20"/>
                    <a:pt x="0" y="20"/>
                  </a:cubicBezTo>
                  <a:cubicBezTo>
                    <a:pt x="0" y="20"/>
                    <a:pt x="0" y="20"/>
                    <a:pt x="0" y="20"/>
                  </a:cubicBezTo>
                  <a:cubicBezTo>
                    <a:pt x="0" y="26"/>
                    <a:pt x="0" y="26"/>
                    <a:pt x="0" y="26"/>
                  </a:cubicBezTo>
                  <a:cubicBezTo>
                    <a:pt x="14" y="26"/>
                    <a:pt x="14" y="26"/>
                    <a:pt x="14" y="26"/>
                  </a:cubicBezTo>
                  <a:cubicBezTo>
                    <a:pt x="14" y="20"/>
                    <a:pt x="14" y="20"/>
                    <a:pt x="14" y="20"/>
                  </a:cubicBezTo>
                  <a:cubicBezTo>
                    <a:pt x="14" y="20"/>
                    <a:pt x="14" y="20"/>
                    <a:pt x="14" y="20"/>
                  </a:cubicBezTo>
                  <a:cubicBezTo>
                    <a:pt x="14" y="20"/>
                    <a:pt x="14" y="20"/>
                    <a:pt x="14" y="20"/>
                  </a:cubicBezTo>
                  <a:cubicBezTo>
                    <a:pt x="14" y="20"/>
                    <a:pt x="14" y="20"/>
                    <a:pt x="14" y="20"/>
                  </a:cubicBezTo>
                  <a:cubicBezTo>
                    <a:pt x="18" y="20"/>
                    <a:pt x="18" y="20"/>
                    <a:pt x="18" y="20"/>
                  </a:cubicBezTo>
                  <a:cubicBezTo>
                    <a:pt x="18" y="1"/>
                    <a:pt x="18" y="1"/>
                    <a:pt x="18" y="1"/>
                  </a:cubicBezTo>
                  <a:cubicBezTo>
                    <a:pt x="18" y="1"/>
                    <a:pt x="18" y="1"/>
                    <a:pt x="18" y="1"/>
                  </a:cubicBezTo>
                  <a:lnTo>
                    <a:pt x="1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38"/>
            <p:cNvSpPr>
              <a:spLocks/>
            </p:cNvSpPr>
            <p:nvPr/>
          </p:nvSpPr>
          <p:spPr bwMode="auto">
            <a:xfrm>
              <a:off x="4933950" y="2830513"/>
              <a:ext cx="76200" cy="109537"/>
            </a:xfrm>
            <a:custGeom>
              <a:avLst/>
              <a:gdLst/>
              <a:ahLst/>
              <a:cxnLst>
                <a:cxn ang="0">
                  <a:pos x="18" y="20"/>
                </a:cxn>
                <a:cxn ang="0">
                  <a:pos x="16" y="6"/>
                </a:cxn>
                <a:cxn ang="0">
                  <a:pos x="14" y="4"/>
                </a:cxn>
                <a:cxn ang="0">
                  <a:pos x="10" y="4"/>
                </a:cxn>
                <a:cxn ang="0">
                  <a:pos x="10" y="0"/>
                </a:cxn>
                <a:cxn ang="0">
                  <a:pos x="0" y="0"/>
                </a:cxn>
                <a:cxn ang="0">
                  <a:pos x="0" y="1"/>
                </a:cxn>
                <a:cxn ang="0">
                  <a:pos x="0" y="1"/>
                </a:cxn>
                <a:cxn ang="0">
                  <a:pos x="0" y="20"/>
                </a:cxn>
                <a:cxn ang="0">
                  <a:pos x="4" y="20"/>
                </a:cxn>
                <a:cxn ang="0">
                  <a:pos x="4" y="20"/>
                </a:cxn>
                <a:cxn ang="0">
                  <a:pos x="4" y="20"/>
                </a:cxn>
                <a:cxn ang="0">
                  <a:pos x="4" y="20"/>
                </a:cxn>
                <a:cxn ang="0">
                  <a:pos x="4" y="20"/>
                </a:cxn>
                <a:cxn ang="0">
                  <a:pos x="4" y="26"/>
                </a:cxn>
                <a:cxn ang="0">
                  <a:pos x="18" y="26"/>
                </a:cxn>
                <a:cxn ang="0">
                  <a:pos x="18" y="20"/>
                </a:cxn>
                <a:cxn ang="0">
                  <a:pos x="18" y="20"/>
                </a:cxn>
              </a:cxnLst>
              <a:rect l="0" t="0" r="r" b="b"/>
              <a:pathLst>
                <a:path w="18" h="26">
                  <a:moveTo>
                    <a:pt x="18" y="20"/>
                  </a:moveTo>
                  <a:cubicBezTo>
                    <a:pt x="16" y="6"/>
                    <a:pt x="16" y="6"/>
                    <a:pt x="16" y="6"/>
                  </a:cubicBezTo>
                  <a:cubicBezTo>
                    <a:pt x="16" y="5"/>
                    <a:pt x="15" y="4"/>
                    <a:pt x="14" y="4"/>
                  </a:cubicBezTo>
                  <a:cubicBezTo>
                    <a:pt x="10" y="4"/>
                    <a:pt x="10" y="4"/>
                    <a:pt x="10" y="4"/>
                  </a:cubicBezTo>
                  <a:cubicBezTo>
                    <a:pt x="10" y="0"/>
                    <a:pt x="10" y="0"/>
                    <a:pt x="10" y="0"/>
                  </a:cubicBezTo>
                  <a:cubicBezTo>
                    <a:pt x="0" y="0"/>
                    <a:pt x="0" y="0"/>
                    <a:pt x="0" y="0"/>
                  </a:cubicBezTo>
                  <a:cubicBezTo>
                    <a:pt x="0" y="1"/>
                    <a:pt x="0" y="1"/>
                    <a:pt x="0" y="1"/>
                  </a:cubicBezTo>
                  <a:cubicBezTo>
                    <a:pt x="0" y="1"/>
                    <a:pt x="0" y="1"/>
                    <a:pt x="0" y="1"/>
                  </a:cubicBezTo>
                  <a:cubicBezTo>
                    <a:pt x="0" y="20"/>
                    <a:pt x="0" y="20"/>
                    <a:pt x="0"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6"/>
                    <a:pt x="4" y="26"/>
                    <a:pt x="4" y="26"/>
                  </a:cubicBezTo>
                  <a:cubicBezTo>
                    <a:pt x="18" y="26"/>
                    <a:pt x="18" y="26"/>
                    <a:pt x="18" y="26"/>
                  </a:cubicBezTo>
                  <a:cubicBezTo>
                    <a:pt x="18" y="20"/>
                    <a:pt x="18" y="20"/>
                    <a:pt x="18" y="20"/>
                  </a:cubicBezTo>
                  <a:cubicBezTo>
                    <a:pt x="18" y="20"/>
                    <a:pt x="18" y="20"/>
                    <a:pt x="18"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39"/>
            <p:cNvSpPr>
              <a:spLocks/>
            </p:cNvSpPr>
            <p:nvPr/>
          </p:nvSpPr>
          <p:spPr bwMode="auto">
            <a:xfrm>
              <a:off x="4924425" y="2787650"/>
              <a:ext cx="60325" cy="30162"/>
            </a:xfrm>
            <a:custGeom>
              <a:avLst/>
              <a:gdLst/>
              <a:ahLst/>
              <a:cxnLst>
                <a:cxn ang="0">
                  <a:pos x="14" y="6"/>
                </a:cxn>
                <a:cxn ang="0">
                  <a:pos x="14" y="0"/>
                </a:cxn>
                <a:cxn ang="0">
                  <a:pos x="12" y="0"/>
                </a:cxn>
                <a:cxn ang="0">
                  <a:pos x="2" y="0"/>
                </a:cxn>
                <a:cxn ang="0">
                  <a:pos x="0" y="0"/>
                </a:cxn>
                <a:cxn ang="0">
                  <a:pos x="0" y="6"/>
                </a:cxn>
                <a:cxn ang="0">
                  <a:pos x="1" y="7"/>
                </a:cxn>
                <a:cxn ang="0">
                  <a:pos x="13" y="7"/>
                </a:cxn>
                <a:cxn ang="0">
                  <a:pos x="14" y="6"/>
                </a:cxn>
              </a:cxnLst>
              <a:rect l="0" t="0" r="r" b="b"/>
              <a:pathLst>
                <a:path w="14" h="7">
                  <a:moveTo>
                    <a:pt x="14" y="6"/>
                  </a:moveTo>
                  <a:cubicBezTo>
                    <a:pt x="14" y="0"/>
                    <a:pt x="14" y="0"/>
                    <a:pt x="14" y="0"/>
                  </a:cubicBezTo>
                  <a:cubicBezTo>
                    <a:pt x="14" y="0"/>
                    <a:pt x="13" y="0"/>
                    <a:pt x="12" y="0"/>
                  </a:cubicBezTo>
                  <a:cubicBezTo>
                    <a:pt x="2" y="0"/>
                    <a:pt x="2" y="0"/>
                    <a:pt x="2" y="0"/>
                  </a:cubicBezTo>
                  <a:cubicBezTo>
                    <a:pt x="1" y="0"/>
                    <a:pt x="0" y="0"/>
                    <a:pt x="0" y="0"/>
                  </a:cubicBezTo>
                  <a:cubicBezTo>
                    <a:pt x="0" y="6"/>
                    <a:pt x="0" y="6"/>
                    <a:pt x="0" y="6"/>
                  </a:cubicBezTo>
                  <a:cubicBezTo>
                    <a:pt x="0" y="7"/>
                    <a:pt x="1" y="7"/>
                    <a:pt x="1" y="7"/>
                  </a:cubicBezTo>
                  <a:cubicBezTo>
                    <a:pt x="13" y="7"/>
                    <a:pt x="13" y="7"/>
                    <a:pt x="13" y="7"/>
                  </a:cubicBezTo>
                  <a:cubicBezTo>
                    <a:pt x="14" y="7"/>
                    <a:pt x="14" y="7"/>
                    <a:pt x="14"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0"/>
            <p:cNvSpPr>
              <a:spLocks/>
            </p:cNvSpPr>
            <p:nvPr/>
          </p:nvSpPr>
          <p:spPr bwMode="auto">
            <a:xfrm>
              <a:off x="4843463" y="2787650"/>
              <a:ext cx="60325" cy="30162"/>
            </a:xfrm>
            <a:custGeom>
              <a:avLst/>
              <a:gdLst/>
              <a:ahLst/>
              <a:cxnLst>
                <a:cxn ang="0">
                  <a:pos x="12" y="0"/>
                </a:cxn>
                <a:cxn ang="0">
                  <a:pos x="2" y="0"/>
                </a:cxn>
                <a:cxn ang="0">
                  <a:pos x="0" y="0"/>
                </a:cxn>
                <a:cxn ang="0">
                  <a:pos x="0" y="6"/>
                </a:cxn>
                <a:cxn ang="0">
                  <a:pos x="1" y="7"/>
                </a:cxn>
                <a:cxn ang="0">
                  <a:pos x="13" y="7"/>
                </a:cxn>
                <a:cxn ang="0">
                  <a:pos x="14" y="6"/>
                </a:cxn>
                <a:cxn ang="0">
                  <a:pos x="14" y="0"/>
                </a:cxn>
                <a:cxn ang="0">
                  <a:pos x="12" y="0"/>
                </a:cxn>
              </a:cxnLst>
              <a:rect l="0" t="0" r="r" b="b"/>
              <a:pathLst>
                <a:path w="14" h="7">
                  <a:moveTo>
                    <a:pt x="12" y="0"/>
                  </a:moveTo>
                  <a:cubicBezTo>
                    <a:pt x="2" y="0"/>
                    <a:pt x="2" y="0"/>
                    <a:pt x="2" y="0"/>
                  </a:cubicBezTo>
                  <a:cubicBezTo>
                    <a:pt x="1" y="0"/>
                    <a:pt x="0" y="0"/>
                    <a:pt x="0" y="0"/>
                  </a:cubicBezTo>
                  <a:cubicBezTo>
                    <a:pt x="0" y="6"/>
                    <a:pt x="0" y="6"/>
                    <a:pt x="0" y="6"/>
                  </a:cubicBezTo>
                  <a:cubicBezTo>
                    <a:pt x="0" y="7"/>
                    <a:pt x="0" y="7"/>
                    <a:pt x="1" y="7"/>
                  </a:cubicBezTo>
                  <a:cubicBezTo>
                    <a:pt x="13" y="7"/>
                    <a:pt x="13" y="7"/>
                    <a:pt x="13" y="7"/>
                  </a:cubicBezTo>
                  <a:cubicBezTo>
                    <a:pt x="13" y="7"/>
                    <a:pt x="14" y="7"/>
                    <a:pt x="14" y="6"/>
                  </a:cubicBezTo>
                  <a:cubicBezTo>
                    <a:pt x="14" y="0"/>
                    <a:pt x="14" y="0"/>
                    <a:pt x="14" y="0"/>
                  </a:cubicBezTo>
                  <a:cubicBezTo>
                    <a:pt x="14" y="0"/>
                    <a:pt x="13" y="0"/>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41"/>
            <p:cNvSpPr>
              <a:spLocks/>
            </p:cNvSpPr>
            <p:nvPr/>
          </p:nvSpPr>
          <p:spPr bwMode="auto">
            <a:xfrm>
              <a:off x="4951413" y="2957513"/>
              <a:ext cx="58738"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42"/>
            <p:cNvSpPr>
              <a:spLocks/>
            </p:cNvSpPr>
            <p:nvPr/>
          </p:nvSpPr>
          <p:spPr bwMode="auto">
            <a:xfrm>
              <a:off x="4818063" y="2957513"/>
              <a:ext cx="60325"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906290" y="2686464"/>
            <a:ext cx="431800" cy="475465"/>
            <a:chOff x="4843463" y="3076575"/>
            <a:chExt cx="282575" cy="311150"/>
          </a:xfrm>
          <a:solidFill>
            <a:schemeClr val="bg1"/>
          </a:solidFill>
          <a:effectLst>
            <a:outerShdw blurRad="50800" dist="38100" dir="2700000" algn="tl" rotWithShape="0">
              <a:prstClr val="black">
                <a:alpha val="40000"/>
              </a:prstClr>
            </a:outerShdw>
          </a:effectLst>
        </p:grpSpPr>
        <p:sp>
          <p:nvSpPr>
            <p:cNvPr id="71"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p:nvPr/>
        </p:nvGrpSpPr>
        <p:grpSpPr>
          <a:xfrm>
            <a:off x="5887239" y="1792024"/>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77"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5" name="Picture 5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8030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ppt_x"/>
                                          </p:val>
                                        </p:tav>
                                        <p:tav tm="100000">
                                          <p:val>
                                            <p:strVal val="#ppt_x"/>
                                          </p:val>
                                        </p:tav>
                                      </p:tavLst>
                                    </p:anim>
                                    <p:anim calcmode="lin" valueType="num">
                                      <p:cBhvr additive="base">
                                        <p:cTn id="12" dur="500" fill="hold"/>
                                        <p:tgtEl>
                                          <p:spTgt spid="37"/>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p:cTn id="16" dur="500" fill="hold"/>
                                        <p:tgtEl>
                                          <p:spTgt spid="33"/>
                                        </p:tgtEl>
                                        <p:attrNameLst>
                                          <p:attrName>ppt_w</p:attrName>
                                        </p:attrNameLst>
                                      </p:cBhvr>
                                      <p:tavLst>
                                        <p:tav tm="0">
                                          <p:val>
                                            <p:fltVal val="0"/>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animEffect transition="in" filter="fade">
                                      <p:cBhvr>
                                        <p:cTn id="18" dur="500"/>
                                        <p:tgtEl>
                                          <p:spTgt spid="33"/>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anim calcmode="lin" valueType="num">
                                      <p:cBhvr>
                                        <p:cTn id="25" dur="500" fill="hold"/>
                                        <p:tgtEl>
                                          <p:spTgt spid="29"/>
                                        </p:tgtEl>
                                        <p:attrNameLst>
                                          <p:attrName>ppt_x</p:attrName>
                                        </p:attrNameLst>
                                      </p:cBhvr>
                                      <p:tavLst>
                                        <p:tav tm="0">
                                          <p:val>
                                            <p:fltVal val="0.5"/>
                                          </p:val>
                                        </p:tav>
                                        <p:tav tm="100000">
                                          <p:val>
                                            <p:strVal val="#ppt_x"/>
                                          </p:val>
                                        </p:tav>
                                      </p:tavLst>
                                    </p:anim>
                                    <p:anim calcmode="lin" valueType="num">
                                      <p:cBhvr>
                                        <p:cTn id="26" dur="500" fill="hold"/>
                                        <p:tgtEl>
                                          <p:spTgt spid="29"/>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accel="50000" decel="5000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 calcmode="lin" valueType="num">
                                      <p:cBhvr additive="base">
                                        <p:cTn id="30" dur="500" fill="hold"/>
                                        <p:tgtEl>
                                          <p:spTgt spid="36"/>
                                        </p:tgtEl>
                                        <p:attrNameLst>
                                          <p:attrName>ppt_x</p:attrName>
                                        </p:attrNameLst>
                                      </p:cBhvr>
                                      <p:tavLst>
                                        <p:tav tm="0">
                                          <p:val>
                                            <p:strVal val="#ppt_x"/>
                                          </p:val>
                                        </p:tav>
                                        <p:tav tm="100000">
                                          <p:val>
                                            <p:strVal val="#ppt_x"/>
                                          </p:val>
                                        </p:tav>
                                      </p:tavLst>
                                    </p:anim>
                                    <p:anim calcmode="lin" valueType="num">
                                      <p:cBhvr additive="base">
                                        <p:cTn id="31" dur="500" fill="hold"/>
                                        <p:tgtEl>
                                          <p:spTgt spid="36"/>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nodeType="afterEffect">
                                  <p:stCondLst>
                                    <p:cond delay="0"/>
                                  </p:stCondLst>
                                  <p:childTnLst>
                                    <p:set>
                                      <p:cBhvr>
                                        <p:cTn id="34" dur="1" fill="hold">
                                          <p:stCondLst>
                                            <p:cond delay="0"/>
                                          </p:stCondLst>
                                        </p:cTn>
                                        <p:tgtEl>
                                          <p:spTgt spid="62"/>
                                        </p:tgtEl>
                                        <p:attrNameLst>
                                          <p:attrName>style.visibility</p:attrName>
                                        </p:attrNameLst>
                                      </p:cBhvr>
                                      <p:to>
                                        <p:strVal val="visible"/>
                                      </p:to>
                                    </p:set>
                                    <p:anim calcmode="lin" valueType="num">
                                      <p:cBhvr>
                                        <p:cTn id="35" dur="500" fill="hold"/>
                                        <p:tgtEl>
                                          <p:spTgt spid="62"/>
                                        </p:tgtEl>
                                        <p:attrNameLst>
                                          <p:attrName>ppt_w</p:attrName>
                                        </p:attrNameLst>
                                      </p:cBhvr>
                                      <p:tavLst>
                                        <p:tav tm="0">
                                          <p:val>
                                            <p:fltVal val="0"/>
                                          </p:val>
                                        </p:tav>
                                        <p:tav tm="100000">
                                          <p:val>
                                            <p:strVal val="#ppt_w"/>
                                          </p:val>
                                        </p:tav>
                                      </p:tavLst>
                                    </p:anim>
                                    <p:anim calcmode="lin" valueType="num">
                                      <p:cBhvr>
                                        <p:cTn id="36" dur="500" fill="hold"/>
                                        <p:tgtEl>
                                          <p:spTgt spid="62"/>
                                        </p:tgtEl>
                                        <p:attrNameLst>
                                          <p:attrName>ppt_h</p:attrName>
                                        </p:attrNameLst>
                                      </p:cBhvr>
                                      <p:tavLst>
                                        <p:tav tm="0">
                                          <p:val>
                                            <p:fltVal val="0"/>
                                          </p:val>
                                        </p:tav>
                                        <p:tav tm="100000">
                                          <p:val>
                                            <p:strVal val="#ppt_h"/>
                                          </p:val>
                                        </p:tav>
                                      </p:tavLst>
                                    </p:anim>
                                    <p:animEffect transition="in" filter="fade">
                                      <p:cBhvr>
                                        <p:cTn id="37" dur="500"/>
                                        <p:tgtEl>
                                          <p:spTgt spid="62"/>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p:cTn id="41" dur="500" fill="hold"/>
                                        <p:tgtEl>
                                          <p:spTgt spid="31"/>
                                        </p:tgtEl>
                                        <p:attrNameLst>
                                          <p:attrName>ppt_w</p:attrName>
                                        </p:attrNameLst>
                                      </p:cBhvr>
                                      <p:tavLst>
                                        <p:tav tm="0">
                                          <p:val>
                                            <p:fltVal val="0"/>
                                          </p:val>
                                        </p:tav>
                                        <p:tav tm="100000">
                                          <p:val>
                                            <p:strVal val="#ppt_w"/>
                                          </p:val>
                                        </p:tav>
                                      </p:tavLst>
                                    </p:anim>
                                    <p:anim calcmode="lin" valueType="num">
                                      <p:cBhvr>
                                        <p:cTn id="42" dur="500" fill="hold"/>
                                        <p:tgtEl>
                                          <p:spTgt spid="31"/>
                                        </p:tgtEl>
                                        <p:attrNameLst>
                                          <p:attrName>ppt_h</p:attrName>
                                        </p:attrNameLst>
                                      </p:cBhvr>
                                      <p:tavLst>
                                        <p:tav tm="0">
                                          <p:val>
                                            <p:fltVal val="0"/>
                                          </p:val>
                                        </p:tav>
                                        <p:tav tm="100000">
                                          <p:val>
                                            <p:strVal val="#ppt_h"/>
                                          </p:val>
                                        </p:tav>
                                      </p:tavLst>
                                    </p:anim>
                                    <p:animEffect transition="in" filter="fade">
                                      <p:cBhvr>
                                        <p:cTn id="43" dur="500"/>
                                        <p:tgtEl>
                                          <p:spTgt spid="31"/>
                                        </p:tgtEl>
                                      </p:cBhvr>
                                    </p:animEffect>
                                    <p:anim calcmode="lin" valueType="num">
                                      <p:cBhvr>
                                        <p:cTn id="44" dur="500" fill="hold"/>
                                        <p:tgtEl>
                                          <p:spTgt spid="31"/>
                                        </p:tgtEl>
                                        <p:attrNameLst>
                                          <p:attrName>ppt_x</p:attrName>
                                        </p:attrNameLst>
                                      </p:cBhvr>
                                      <p:tavLst>
                                        <p:tav tm="0">
                                          <p:val>
                                            <p:fltVal val="0.5"/>
                                          </p:val>
                                        </p:tav>
                                        <p:tav tm="100000">
                                          <p:val>
                                            <p:strVal val="#ppt_x"/>
                                          </p:val>
                                        </p:tav>
                                      </p:tavLst>
                                    </p:anim>
                                    <p:anim calcmode="lin" valueType="num">
                                      <p:cBhvr>
                                        <p:cTn id="45" dur="500" fill="hold"/>
                                        <p:tgtEl>
                                          <p:spTgt spid="31"/>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accel="50000" decel="50000" fill="hold" grpId="0" nodeType="afterEffect">
                                  <p:stCondLst>
                                    <p:cond delay="0"/>
                                  </p:stCondLst>
                                  <p:childTnLst>
                                    <p:set>
                                      <p:cBhvr>
                                        <p:cTn id="48" dur="1" fill="hold">
                                          <p:stCondLst>
                                            <p:cond delay="0"/>
                                          </p:stCondLst>
                                        </p:cTn>
                                        <p:tgtEl>
                                          <p:spTgt spid="35"/>
                                        </p:tgtEl>
                                        <p:attrNameLst>
                                          <p:attrName>style.visibility</p:attrName>
                                        </p:attrNameLst>
                                      </p:cBhvr>
                                      <p:to>
                                        <p:strVal val="visible"/>
                                      </p:to>
                                    </p:set>
                                    <p:anim calcmode="lin" valueType="num">
                                      <p:cBhvr additive="base">
                                        <p:cTn id="49" dur="500" fill="hold"/>
                                        <p:tgtEl>
                                          <p:spTgt spid="35"/>
                                        </p:tgtEl>
                                        <p:attrNameLst>
                                          <p:attrName>ppt_x</p:attrName>
                                        </p:attrNameLst>
                                      </p:cBhvr>
                                      <p:tavLst>
                                        <p:tav tm="0">
                                          <p:val>
                                            <p:strVal val="#ppt_x"/>
                                          </p:val>
                                        </p:tav>
                                        <p:tav tm="100000">
                                          <p:val>
                                            <p:strVal val="#ppt_x"/>
                                          </p:val>
                                        </p:tav>
                                      </p:tavLst>
                                    </p:anim>
                                    <p:anim calcmode="lin" valueType="num">
                                      <p:cBhvr additive="base">
                                        <p:cTn id="50" dur="500" fill="hold"/>
                                        <p:tgtEl>
                                          <p:spTgt spid="35"/>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nodeType="afterEffect">
                                  <p:stCondLst>
                                    <p:cond delay="0"/>
                                  </p:stCondLst>
                                  <p:childTnLst>
                                    <p:set>
                                      <p:cBhvr>
                                        <p:cTn id="53" dur="1" fill="hold">
                                          <p:stCondLst>
                                            <p:cond delay="0"/>
                                          </p:stCondLst>
                                        </p:cTn>
                                        <p:tgtEl>
                                          <p:spTgt spid="70"/>
                                        </p:tgtEl>
                                        <p:attrNameLst>
                                          <p:attrName>style.visibility</p:attrName>
                                        </p:attrNameLst>
                                      </p:cBhvr>
                                      <p:to>
                                        <p:strVal val="visible"/>
                                      </p:to>
                                    </p:set>
                                    <p:anim calcmode="lin" valueType="num">
                                      <p:cBhvr>
                                        <p:cTn id="54" dur="500" fill="hold"/>
                                        <p:tgtEl>
                                          <p:spTgt spid="70"/>
                                        </p:tgtEl>
                                        <p:attrNameLst>
                                          <p:attrName>ppt_w</p:attrName>
                                        </p:attrNameLst>
                                      </p:cBhvr>
                                      <p:tavLst>
                                        <p:tav tm="0">
                                          <p:val>
                                            <p:fltVal val="0"/>
                                          </p:val>
                                        </p:tav>
                                        <p:tav tm="100000">
                                          <p:val>
                                            <p:strVal val="#ppt_w"/>
                                          </p:val>
                                        </p:tav>
                                      </p:tavLst>
                                    </p:anim>
                                    <p:anim calcmode="lin" valueType="num">
                                      <p:cBhvr>
                                        <p:cTn id="55" dur="500" fill="hold"/>
                                        <p:tgtEl>
                                          <p:spTgt spid="70"/>
                                        </p:tgtEl>
                                        <p:attrNameLst>
                                          <p:attrName>ppt_h</p:attrName>
                                        </p:attrNameLst>
                                      </p:cBhvr>
                                      <p:tavLst>
                                        <p:tav tm="0">
                                          <p:val>
                                            <p:fltVal val="0"/>
                                          </p:val>
                                        </p:tav>
                                        <p:tav tm="100000">
                                          <p:val>
                                            <p:strVal val="#ppt_h"/>
                                          </p:val>
                                        </p:tav>
                                      </p:tavLst>
                                    </p:anim>
                                    <p:animEffect transition="in" filter="fade">
                                      <p:cBhvr>
                                        <p:cTn id="56" dur="500"/>
                                        <p:tgtEl>
                                          <p:spTgt spid="70"/>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32"/>
                                        </p:tgtEl>
                                        <p:attrNameLst>
                                          <p:attrName>style.visibility</p:attrName>
                                        </p:attrNameLst>
                                      </p:cBhvr>
                                      <p:to>
                                        <p:strVal val="visible"/>
                                      </p:to>
                                    </p:set>
                                    <p:anim calcmode="lin" valueType="num">
                                      <p:cBhvr>
                                        <p:cTn id="60" dur="500" fill="hold"/>
                                        <p:tgtEl>
                                          <p:spTgt spid="32"/>
                                        </p:tgtEl>
                                        <p:attrNameLst>
                                          <p:attrName>ppt_w</p:attrName>
                                        </p:attrNameLst>
                                      </p:cBhvr>
                                      <p:tavLst>
                                        <p:tav tm="0">
                                          <p:val>
                                            <p:fltVal val="0"/>
                                          </p:val>
                                        </p:tav>
                                        <p:tav tm="100000">
                                          <p:val>
                                            <p:strVal val="#ppt_w"/>
                                          </p:val>
                                        </p:tav>
                                      </p:tavLst>
                                    </p:anim>
                                    <p:anim calcmode="lin" valueType="num">
                                      <p:cBhvr>
                                        <p:cTn id="61" dur="500" fill="hold"/>
                                        <p:tgtEl>
                                          <p:spTgt spid="32"/>
                                        </p:tgtEl>
                                        <p:attrNameLst>
                                          <p:attrName>ppt_h</p:attrName>
                                        </p:attrNameLst>
                                      </p:cBhvr>
                                      <p:tavLst>
                                        <p:tav tm="0">
                                          <p:val>
                                            <p:fltVal val="0"/>
                                          </p:val>
                                        </p:tav>
                                        <p:tav tm="100000">
                                          <p:val>
                                            <p:strVal val="#ppt_h"/>
                                          </p:val>
                                        </p:tav>
                                      </p:tavLst>
                                    </p:anim>
                                    <p:animEffect transition="in" filter="fade">
                                      <p:cBhvr>
                                        <p:cTn id="62" dur="500"/>
                                        <p:tgtEl>
                                          <p:spTgt spid="32"/>
                                        </p:tgtEl>
                                      </p:cBhvr>
                                    </p:animEffect>
                                    <p:anim calcmode="lin" valueType="num">
                                      <p:cBhvr>
                                        <p:cTn id="63" dur="500" fill="hold"/>
                                        <p:tgtEl>
                                          <p:spTgt spid="32"/>
                                        </p:tgtEl>
                                        <p:attrNameLst>
                                          <p:attrName>ppt_x</p:attrName>
                                        </p:attrNameLst>
                                      </p:cBhvr>
                                      <p:tavLst>
                                        <p:tav tm="0">
                                          <p:val>
                                            <p:fltVal val="0.5"/>
                                          </p:val>
                                        </p:tav>
                                        <p:tav tm="100000">
                                          <p:val>
                                            <p:strVal val="#ppt_x"/>
                                          </p:val>
                                        </p:tav>
                                      </p:tavLst>
                                    </p:anim>
                                    <p:anim calcmode="lin" valueType="num">
                                      <p:cBhvr>
                                        <p:cTn id="64" dur="500" fill="hold"/>
                                        <p:tgtEl>
                                          <p:spTgt spid="32"/>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accel="50000" decel="50000" fill="hold" grpId="0"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additive="base">
                                        <p:cTn id="68" dur="500" fill="hold"/>
                                        <p:tgtEl>
                                          <p:spTgt spid="7"/>
                                        </p:tgtEl>
                                        <p:attrNameLst>
                                          <p:attrName>ppt_x</p:attrName>
                                        </p:attrNameLst>
                                      </p:cBhvr>
                                      <p:tavLst>
                                        <p:tav tm="0">
                                          <p:val>
                                            <p:strVal val="#ppt_x"/>
                                          </p:val>
                                        </p:tav>
                                        <p:tav tm="100000">
                                          <p:val>
                                            <p:strVal val="#ppt_x"/>
                                          </p:val>
                                        </p:tav>
                                      </p:tavLst>
                                    </p:anim>
                                    <p:anim calcmode="lin" valueType="num">
                                      <p:cBhvr additive="base">
                                        <p:cTn id="69" dur="500" fill="hold"/>
                                        <p:tgtEl>
                                          <p:spTgt spid="7"/>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nodeType="afterEffect">
                                  <p:stCondLst>
                                    <p:cond delay="0"/>
                                  </p:stCondLst>
                                  <p:childTnLst>
                                    <p:set>
                                      <p:cBhvr>
                                        <p:cTn id="72" dur="1" fill="hold">
                                          <p:stCondLst>
                                            <p:cond delay="0"/>
                                          </p:stCondLst>
                                        </p:cTn>
                                        <p:tgtEl>
                                          <p:spTgt spid="76"/>
                                        </p:tgtEl>
                                        <p:attrNameLst>
                                          <p:attrName>style.visibility</p:attrName>
                                        </p:attrNameLst>
                                      </p:cBhvr>
                                      <p:to>
                                        <p:strVal val="visible"/>
                                      </p:to>
                                    </p:set>
                                    <p:anim calcmode="lin" valueType="num">
                                      <p:cBhvr>
                                        <p:cTn id="73" dur="500" fill="hold"/>
                                        <p:tgtEl>
                                          <p:spTgt spid="76"/>
                                        </p:tgtEl>
                                        <p:attrNameLst>
                                          <p:attrName>ppt_w</p:attrName>
                                        </p:attrNameLst>
                                      </p:cBhvr>
                                      <p:tavLst>
                                        <p:tav tm="0">
                                          <p:val>
                                            <p:fltVal val="0"/>
                                          </p:val>
                                        </p:tav>
                                        <p:tav tm="100000">
                                          <p:val>
                                            <p:strVal val="#ppt_w"/>
                                          </p:val>
                                        </p:tav>
                                      </p:tavLst>
                                    </p:anim>
                                    <p:anim calcmode="lin" valueType="num">
                                      <p:cBhvr>
                                        <p:cTn id="74" dur="500" fill="hold"/>
                                        <p:tgtEl>
                                          <p:spTgt spid="76"/>
                                        </p:tgtEl>
                                        <p:attrNameLst>
                                          <p:attrName>ppt_h</p:attrName>
                                        </p:attrNameLst>
                                      </p:cBhvr>
                                      <p:tavLst>
                                        <p:tav tm="0">
                                          <p:val>
                                            <p:fltVal val="0"/>
                                          </p:val>
                                        </p:tav>
                                        <p:tav tm="100000">
                                          <p:val>
                                            <p:strVal val="#ppt_h"/>
                                          </p:val>
                                        </p:tav>
                                      </p:tavLst>
                                    </p:anim>
                                    <p:animEffect transition="in" filter="fade">
                                      <p:cBhvr>
                                        <p:cTn id="75" dur="500"/>
                                        <p:tgtEl>
                                          <p:spTgt spid="76"/>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p:cTn id="79" dur="500" fill="hold"/>
                                        <p:tgtEl>
                                          <p:spTgt spid="30"/>
                                        </p:tgtEl>
                                        <p:attrNameLst>
                                          <p:attrName>ppt_w</p:attrName>
                                        </p:attrNameLst>
                                      </p:cBhvr>
                                      <p:tavLst>
                                        <p:tav tm="0">
                                          <p:val>
                                            <p:fltVal val="0"/>
                                          </p:val>
                                        </p:tav>
                                        <p:tav tm="100000">
                                          <p:val>
                                            <p:strVal val="#ppt_w"/>
                                          </p:val>
                                        </p:tav>
                                      </p:tavLst>
                                    </p:anim>
                                    <p:anim calcmode="lin" valueType="num">
                                      <p:cBhvr>
                                        <p:cTn id="80" dur="500" fill="hold"/>
                                        <p:tgtEl>
                                          <p:spTgt spid="30"/>
                                        </p:tgtEl>
                                        <p:attrNameLst>
                                          <p:attrName>ppt_h</p:attrName>
                                        </p:attrNameLst>
                                      </p:cBhvr>
                                      <p:tavLst>
                                        <p:tav tm="0">
                                          <p:val>
                                            <p:fltVal val="0"/>
                                          </p:val>
                                        </p:tav>
                                        <p:tav tm="100000">
                                          <p:val>
                                            <p:strVal val="#ppt_h"/>
                                          </p:val>
                                        </p:tav>
                                      </p:tavLst>
                                    </p:anim>
                                    <p:animEffect transition="in" filter="fade">
                                      <p:cBhvr>
                                        <p:cTn id="81" dur="500"/>
                                        <p:tgtEl>
                                          <p:spTgt spid="30"/>
                                        </p:tgtEl>
                                      </p:cBhvr>
                                    </p:animEffect>
                                    <p:anim calcmode="lin" valueType="num">
                                      <p:cBhvr>
                                        <p:cTn id="82" dur="500" fill="hold"/>
                                        <p:tgtEl>
                                          <p:spTgt spid="30"/>
                                        </p:tgtEl>
                                        <p:attrNameLst>
                                          <p:attrName>ppt_x</p:attrName>
                                        </p:attrNameLst>
                                      </p:cBhvr>
                                      <p:tavLst>
                                        <p:tav tm="0">
                                          <p:val>
                                            <p:fltVal val="0.5"/>
                                          </p:val>
                                        </p:tav>
                                        <p:tav tm="100000">
                                          <p:val>
                                            <p:strVal val="#ppt_x"/>
                                          </p:val>
                                        </p:tav>
                                      </p:tavLst>
                                    </p:anim>
                                    <p:anim calcmode="lin" valueType="num">
                                      <p:cBhvr>
                                        <p:cTn id="83"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5" grpId="0" animBg="1"/>
      <p:bldP spid="36" grpId="0" animBg="1"/>
      <p:bldP spid="37" grpId="0" animBg="1"/>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2016-10-16T20:42:54Z</dcterms:modified>
</cp:coreProperties>
</file>