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491363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9350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32"/>
          <p:cNvSpPr>
            <a:spLocks noChangeAspect="1"/>
          </p:cNvSpPr>
          <p:nvPr/>
        </p:nvSpPr>
        <p:spPr>
          <a:xfrm>
            <a:off x="2854647" y="2646544"/>
            <a:ext cx="1935595" cy="1935595"/>
          </a:xfrm>
          <a:prstGeom prst="ellipse">
            <a:avLst/>
          </a:prstGeom>
          <a:solidFill>
            <a:srgbClr val="34738D"/>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72" name="Oval 71"/>
          <p:cNvSpPr>
            <a:spLocks noChangeAspect="1"/>
          </p:cNvSpPr>
          <p:nvPr/>
        </p:nvSpPr>
        <p:spPr>
          <a:xfrm>
            <a:off x="4370351" y="2646544"/>
            <a:ext cx="1935595" cy="1935595"/>
          </a:xfrm>
          <a:prstGeom prst="ellipse">
            <a:avLst/>
          </a:prstGeom>
          <a:solidFill>
            <a:srgbClr val="189A80"/>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sp>
        <p:nvSpPr>
          <p:cNvPr id="80" name="Oval 79"/>
          <p:cNvSpPr>
            <a:spLocks noChangeAspect="1"/>
          </p:cNvSpPr>
          <p:nvPr/>
        </p:nvSpPr>
        <p:spPr>
          <a:xfrm>
            <a:off x="5886055" y="2646544"/>
            <a:ext cx="1935595" cy="1935595"/>
          </a:xfrm>
          <a:prstGeom prst="ellipse">
            <a:avLst/>
          </a:prstGeom>
          <a:solidFill>
            <a:srgbClr val="EF9D27"/>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cxnSp>
        <p:nvCxnSpPr>
          <p:cNvPr id="41" name="Elbow Connector 40"/>
          <p:cNvCxnSpPr/>
          <p:nvPr/>
        </p:nvCxnSpPr>
        <p:spPr>
          <a:xfrm flipV="1">
            <a:off x="8329012" y="1866291"/>
            <a:ext cx="931946" cy="759447"/>
          </a:xfrm>
          <a:prstGeom prst="bentConnector3">
            <a:avLst>
              <a:gd name="adj1" fmla="val -1340"/>
            </a:avLst>
          </a:prstGeom>
          <a:ln w="19050">
            <a:solidFill>
              <a:srgbClr val="4C4F54"/>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72" idx="4"/>
          </p:cNvCxnSpPr>
          <p:nvPr/>
        </p:nvCxnSpPr>
        <p:spPr>
          <a:xfrm rot="5400000">
            <a:off x="4008411" y="4021037"/>
            <a:ext cx="768637" cy="1890841"/>
          </a:xfrm>
          <a:prstGeom prst="bentConnector2">
            <a:avLst/>
          </a:prstGeom>
          <a:ln w="19050">
            <a:solidFill>
              <a:srgbClr val="4C4F54"/>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45"/>
          <p:cNvCxnSpPr/>
          <p:nvPr/>
        </p:nvCxnSpPr>
        <p:spPr>
          <a:xfrm>
            <a:off x="6796078" y="4598499"/>
            <a:ext cx="1532934" cy="752277"/>
          </a:xfrm>
          <a:prstGeom prst="bentConnector3">
            <a:avLst>
              <a:gd name="adj1" fmla="val 754"/>
            </a:avLst>
          </a:prstGeom>
          <a:ln w="19050">
            <a:solidFill>
              <a:srgbClr val="4C4F54"/>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4" name="Elbow Connector 53"/>
          <p:cNvCxnSpPr/>
          <p:nvPr/>
        </p:nvCxnSpPr>
        <p:spPr>
          <a:xfrm rot="16200000" flipV="1">
            <a:off x="2932211" y="1775358"/>
            <a:ext cx="925890" cy="820122"/>
          </a:xfrm>
          <a:prstGeom prst="bentConnector3">
            <a:avLst>
              <a:gd name="adj1" fmla="val 98231"/>
            </a:avLst>
          </a:prstGeom>
          <a:ln w="19050">
            <a:solidFill>
              <a:srgbClr val="4C4F54"/>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227369" y="1122598"/>
            <a:ext cx="2757726" cy="1415964"/>
            <a:chOff x="1861999" y="3087313"/>
            <a:chExt cx="4564985" cy="850364"/>
          </a:xfrm>
        </p:grpSpPr>
        <p:sp>
          <p:nvSpPr>
            <p:cNvPr id="31" name="Text Box 10"/>
            <p:cNvSpPr txBox="1">
              <a:spLocks noChangeArrowheads="1"/>
            </p:cNvSpPr>
            <p:nvPr/>
          </p:nvSpPr>
          <p:spPr bwMode="auto">
            <a:xfrm>
              <a:off x="1861999" y="3346200"/>
              <a:ext cx="4564985" cy="591477"/>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2" name="Rectangle 31"/>
            <p:cNvSpPr/>
            <p:nvPr/>
          </p:nvSpPr>
          <p:spPr>
            <a:xfrm>
              <a:off x="1942963" y="3087313"/>
              <a:ext cx="3027293" cy="219659"/>
            </a:xfrm>
            <a:prstGeom prst="rect">
              <a:avLst/>
            </a:prstGeom>
            <a:solidFill>
              <a:srgbClr val="34738D"/>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7" name="Group 36"/>
          <p:cNvGrpSpPr/>
          <p:nvPr/>
        </p:nvGrpSpPr>
        <p:grpSpPr>
          <a:xfrm>
            <a:off x="879499" y="4769674"/>
            <a:ext cx="2757726" cy="1415964"/>
            <a:chOff x="1861999" y="3087313"/>
            <a:chExt cx="4564985" cy="850364"/>
          </a:xfrm>
        </p:grpSpPr>
        <p:sp>
          <p:nvSpPr>
            <p:cNvPr id="38" name="Text Box 10"/>
            <p:cNvSpPr txBox="1">
              <a:spLocks noChangeArrowheads="1"/>
            </p:cNvSpPr>
            <p:nvPr/>
          </p:nvSpPr>
          <p:spPr bwMode="auto">
            <a:xfrm>
              <a:off x="1861999" y="3346200"/>
              <a:ext cx="4564985" cy="591477"/>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Rectangle 38"/>
            <p:cNvSpPr/>
            <p:nvPr/>
          </p:nvSpPr>
          <p:spPr>
            <a:xfrm>
              <a:off x="1942963" y="3087313"/>
              <a:ext cx="3027293" cy="219659"/>
            </a:xfrm>
            <a:prstGeom prst="rect">
              <a:avLst/>
            </a:prstGeom>
            <a:solidFill>
              <a:srgbClr val="189A80"/>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2" name="Group 41"/>
          <p:cNvGrpSpPr/>
          <p:nvPr/>
        </p:nvGrpSpPr>
        <p:grpSpPr>
          <a:xfrm>
            <a:off x="9337354" y="903267"/>
            <a:ext cx="2757726" cy="1415964"/>
            <a:chOff x="1861999" y="3087313"/>
            <a:chExt cx="4564985" cy="850364"/>
          </a:xfrm>
        </p:grpSpPr>
        <p:sp>
          <p:nvSpPr>
            <p:cNvPr id="43" name="Text Box 10"/>
            <p:cNvSpPr txBox="1">
              <a:spLocks noChangeArrowheads="1"/>
            </p:cNvSpPr>
            <p:nvPr/>
          </p:nvSpPr>
          <p:spPr bwMode="auto">
            <a:xfrm>
              <a:off x="1861999" y="3346200"/>
              <a:ext cx="4564985" cy="591477"/>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7" name="Rectangle 46"/>
            <p:cNvSpPr/>
            <p:nvPr/>
          </p:nvSpPr>
          <p:spPr>
            <a:xfrm>
              <a:off x="1942963" y="3087313"/>
              <a:ext cx="3027293" cy="219659"/>
            </a:xfrm>
            <a:prstGeom prst="rect">
              <a:avLst/>
            </a:prstGeom>
            <a:solidFill>
              <a:srgbClr val="D34132"/>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8" name="Group 47"/>
          <p:cNvGrpSpPr/>
          <p:nvPr/>
        </p:nvGrpSpPr>
        <p:grpSpPr>
          <a:xfrm>
            <a:off x="8457339" y="4769674"/>
            <a:ext cx="2757726" cy="1415964"/>
            <a:chOff x="1861999" y="3087313"/>
            <a:chExt cx="4564985" cy="850364"/>
          </a:xfrm>
        </p:grpSpPr>
        <p:sp>
          <p:nvSpPr>
            <p:cNvPr id="49" name="Text Box 10"/>
            <p:cNvSpPr txBox="1">
              <a:spLocks noChangeArrowheads="1"/>
            </p:cNvSpPr>
            <p:nvPr/>
          </p:nvSpPr>
          <p:spPr bwMode="auto">
            <a:xfrm>
              <a:off x="1861999" y="3346200"/>
              <a:ext cx="4564985" cy="591477"/>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0" name="Rectangle 49"/>
            <p:cNvSpPr/>
            <p:nvPr/>
          </p:nvSpPr>
          <p:spPr>
            <a:xfrm>
              <a:off x="1942963" y="3087313"/>
              <a:ext cx="3027293" cy="219659"/>
            </a:xfrm>
            <a:prstGeom prst="rect">
              <a:avLst/>
            </a:prstGeom>
            <a:solidFill>
              <a:srgbClr val="EF9D27"/>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88" name="Oval 87"/>
          <p:cNvSpPr>
            <a:spLocks noChangeAspect="1"/>
          </p:cNvSpPr>
          <p:nvPr/>
        </p:nvSpPr>
        <p:spPr>
          <a:xfrm>
            <a:off x="7401759" y="2646544"/>
            <a:ext cx="1935595" cy="1935595"/>
          </a:xfrm>
          <a:prstGeom prst="ellipse">
            <a:avLst/>
          </a:prstGeom>
          <a:solidFill>
            <a:srgbClr val="D34132"/>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nvGrpSpPr>
          <p:cNvPr id="61" name="Group 60"/>
          <p:cNvGrpSpPr/>
          <p:nvPr/>
        </p:nvGrpSpPr>
        <p:grpSpPr>
          <a:xfrm>
            <a:off x="3406609" y="3332805"/>
            <a:ext cx="736855" cy="563071"/>
            <a:chOff x="1201738" y="1511300"/>
            <a:chExt cx="168275" cy="128588"/>
          </a:xfrm>
          <a:solidFill>
            <a:schemeClr val="bg1"/>
          </a:solidFill>
          <a:effectLst>
            <a:outerShdw blurRad="50800" dist="38100" dir="2700000" algn="tl" rotWithShape="0">
              <a:prstClr val="black">
                <a:alpha val="40000"/>
              </a:prstClr>
            </a:outerShdw>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4863159" y="3307335"/>
            <a:ext cx="683009" cy="567804"/>
            <a:chOff x="1219200" y="1962150"/>
            <a:chExt cx="131763" cy="109538"/>
          </a:xfrm>
          <a:solidFill>
            <a:schemeClr val="bg1"/>
          </a:solidFill>
          <a:effectLst>
            <a:outerShdw blurRad="50800" dist="38100" dir="2700000" algn="tl" rotWithShape="0">
              <a:prstClr val="black">
                <a:alpha val="40000"/>
              </a:prstClr>
            </a:outerShdw>
          </a:effectLst>
        </p:grpSpPr>
        <p:sp>
          <p:nvSpPr>
            <p:cNvPr id="6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6539666" y="3300835"/>
            <a:ext cx="628369" cy="646321"/>
            <a:chOff x="1230313" y="2405063"/>
            <a:chExt cx="111125" cy="114300"/>
          </a:xfrm>
          <a:solidFill>
            <a:schemeClr val="bg1"/>
          </a:solidFill>
          <a:effectLst>
            <a:outerShdw blurRad="50800" dist="38100" dir="2700000" algn="tl" rotWithShape="0">
              <a:prstClr val="black">
                <a:alpha val="40000"/>
              </a:prstClr>
            </a:outerShdw>
          </a:effectLst>
        </p:grpSpPr>
        <p:sp>
          <p:nvSpPr>
            <p:cNvPr id="6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65"/>
            <p:cNvSpPr>
              <a:spLocks/>
            </p:cNvSpPr>
            <p:nvPr/>
          </p:nvSpPr>
          <p:spPr bwMode="auto">
            <a:xfrm>
              <a:off x="128587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66"/>
            <p:cNvSpPr>
              <a:spLocks/>
            </p:cNvSpPr>
            <p:nvPr/>
          </p:nvSpPr>
          <p:spPr bwMode="auto">
            <a:xfrm>
              <a:off x="1285875" y="240506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p:cNvGrpSpPr/>
          <p:nvPr/>
        </p:nvGrpSpPr>
        <p:grpSpPr>
          <a:xfrm>
            <a:off x="8048537" y="3307335"/>
            <a:ext cx="642029" cy="650709"/>
            <a:chOff x="1227138" y="2852738"/>
            <a:chExt cx="117475" cy="119063"/>
          </a:xfrm>
          <a:solidFill>
            <a:schemeClr val="bg1"/>
          </a:solidFill>
          <a:effectLst>
            <a:outerShdw blurRad="50800" dist="38100" dir="2700000" algn="tl" rotWithShape="0">
              <a:prstClr val="black">
                <a:alpha val="40000"/>
              </a:prstClr>
            </a:outerShdw>
          </a:effectLst>
        </p:grpSpPr>
        <p:sp>
          <p:nvSpPr>
            <p:cNvPr id="74"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14770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750"/>
                                        <p:tgtEl>
                                          <p:spTgt spid="40"/>
                                        </p:tgtEl>
                                      </p:cBhvr>
                                    </p:animEffect>
                                  </p:childTnLst>
                                </p:cTn>
                              </p:par>
                            </p:childTnLst>
                          </p:cTn>
                        </p:par>
                        <p:par>
                          <p:cTn id="8" fill="hold">
                            <p:stCondLst>
                              <p:cond delay="750"/>
                            </p:stCondLst>
                            <p:childTnLst>
                              <p:par>
                                <p:cTn id="9" presetID="23" presetClass="entr" presetSubtype="3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strVal val="(6*min(max(#ppt_w*#ppt_h,.3),1)-7.4)/-.7*#ppt_w"/>
                                          </p:val>
                                        </p:tav>
                                        <p:tav tm="100000">
                                          <p:val>
                                            <p:strVal val="#ppt_w"/>
                                          </p:val>
                                        </p:tav>
                                      </p:tavLst>
                                    </p:anim>
                                    <p:anim calcmode="lin" valueType="num">
                                      <p:cBhvr>
                                        <p:cTn id="12" dur="500" fill="hold"/>
                                        <p:tgtEl>
                                          <p:spTgt spid="33"/>
                                        </p:tgtEl>
                                        <p:attrNameLst>
                                          <p:attrName>ppt_h</p:attrName>
                                        </p:attrNameLst>
                                      </p:cBhvr>
                                      <p:tavLst>
                                        <p:tav tm="0">
                                          <p:val>
                                            <p:strVal val="(6*min(max(#ppt_w*#ppt_h,.3),1)-7.4)/-.7*#ppt_h"/>
                                          </p:val>
                                        </p:tav>
                                        <p:tav tm="100000">
                                          <p:val>
                                            <p:strVal val="#ppt_h"/>
                                          </p:val>
                                        </p:tav>
                                      </p:tavLst>
                                    </p:anim>
                                    <p:anim calcmode="lin" valueType="num">
                                      <p:cBhvr>
                                        <p:cTn id="13" dur="500" fill="hold"/>
                                        <p:tgtEl>
                                          <p:spTgt spid="33"/>
                                        </p:tgtEl>
                                        <p:attrNameLst>
                                          <p:attrName>ppt_x</p:attrName>
                                        </p:attrNameLst>
                                      </p:cBhvr>
                                      <p:tavLst>
                                        <p:tav tm="0">
                                          <p:val>
                                            <p:fltVal val="0.5"/>
                                          </p:val>
                                        </p:tav>
                                        <p:tav tm="100000">
                                          <p:val>
                                            <p:strVal val="#ppt_x"/>
                                          </p:val>
                                        </p:tav>
                                      </p:tavLst>
                                    </p:anim>
                                    <p:anim calcmode="lin" valueType="num">
                                      <p:cBhvr>
                                        <p:cTn id="14"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p:cTn id="18" dur="500" fill="hold"/>
                                        <p:tgtEl>
                                          <p:spTgt spid="61"/>
                                        </p:tgtEl>
                                        <p:attrNameLst>
                                          <p:attrName>ppt_w</p:attrName>
                                        </p:attrNameLst>
                                      </p:cBhvr>
                                      <p:tavLst>
                                        <p:tav tm="0">
                                          <p:val>
                                            <p:strVal val="(6*min(max(#ppt_w*#ppt_h,.3),1)-7.4)/-.7*#ppt_w"/>
                                          </p:val>
                                        </p:tav>
                                        <p:tav tm="100000">
                                          <p:val>
                                            <p:strVal val="#ppt_w"/>
                                          </p:val>
                                        </p:tav>
                                      </p:tavLst>
                                    </p:anim>
                                    <p:anim calcmode="lin" valueType="num">
                                      <p:cBhvr>
                                        <p:cTn id="19" dur="500" fill="hold"/>
                                        <p:tgtEl>
                                          <p:spTgt spid="61"/>
                                        </p:tgtEl>
                                        <p:attrNameLst>
                                          <p:attrName>ppt_h</p:attrName>
                                        </p:attrNameLst>
                                      </p:cBhvr>
                                      <p:tavLst>
                                        <p:tav tm="0">
                                          <p:val>
                                            <p:strVal val="(6*min(max(#ppt_w*#ppt_h,.3),1)-7.4)/-.7*#ppt_h"/>
                                          </p:val>
                                        </p:tav>
                                        <p:tav tm="100000">
                                          <p:val>
                                            <p:strVal val="#ppt_h"/>
                                          </p:val>
                                        </p:tav>
                                      </p:tavLst>
                                    </p:anim>
                                    <p:anim calcmode="lin" valueType="num">
                                      <p:cBhvr>
                                        <p:cTn id="20" dur="500" fill="hold"/>
                                        <p:tgtEl>
                                          <p:spTgt spid="61"/>
                                        </p:tgtEl>
                                        <p:attrNameLst>
                                          <p:attrName>ppt_x</p:attrName>
                                        </p:attrNameLst>
                                      </p:cBhvr>
                                      <p:tavLst>
                                        <p:tav tm="0">
                                          <p:val>
                                            <p:fltVal val="0.5"/>
                                          </p:val>
                                        </p:tav>
                                        <p:tav tm="100000">
                                          <p:val>
                                            <p:strVal val="#ppt_x"/>
                                          </p:val>
                                        </p:tav>
                                      </p:tavLst>
                                    </p:anim>
                                    <p:anim calcmode="lin" valueType="num">
                                      <p:cBhvr>
                                        <p:cTn id="21"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18" presetClass="entr" presetSubtype="9" fill="hold"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strips(upLeft)">
                                      <p:cBhvr>
                                        <p:cTn id="25" dur="500"/>
                                        <p:tgtEl>
                                          <p:spTgt spid="54"/>
                                        </p:tgtEl>
                                      </p:cBhvr>
                                    </p:animEffect>
                                  </p:childTnLst>
                                </p:cTn>
                              </p:par>
                            </p:childTnLst>
                          </p:cTn>
                        </p:par>
                        <p:par>
                          <p:cTn id="26" fill="hold">
                            <p:stCondLst>
                              <p:cond delay="2250"/>
                            </p:stCondLst>
                            <p:childTnLst>
                              <p:par>
                                <p:cTn id="27" presetID="42" presetClass="entr" presetSubtype="0"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23" presetClass="entr" presetSubtype="36" fill="hold" grpId="0" nodeType="after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p:cTn id="35" dur="500" fill="hold"/>
                                        <p:tgtEl>
                                          <p:spTgt spid="72"/>
                                        </p:tgtEl>
                                        <p:attrNameLst>
                                          <p:attrName>ppt_w</p:attrName>
                                        </p:attrNameLst>
                                      </p:cBhvr>
                                      <p:tavLst>
                                        <p:tav tm="0">
                                          <p:val>
                                            <p:strVal val="(6*min(max(#ppt_w*#ppt_h,.3),1)-7.4)/-.7*#ppt_w"/>
                                          </p:val>
                                        </p:tav>
                                        <p:tav tm="100000">
                                          <p:val>
                                            <p:strVal val="#ppt_w"/>
                                          </p:val>
                                        </p:tav>
                                      </p:tavLst>
                                    </p:anim>
                                    <p:anim calcmode="lin" valueType="num">
                                      <p:cBhvr>
                                        <p:cTn id="36" dur="500" fill="hold"/>
                                        <p:tgtEl>
                                          <p:spTgt spid="72"/>
                                        </p:tgtEl>
                                        <p:attrNameLst>
                                          <p:attrName>ppt_h</p:attrName>
                                        </p:attrNameLst>
                                      </p:cBhvr>
                                      <p:tavLst>
                                        <p:tav tm="0">
                                          <p:val>
                                            <p:strVal val="(6*min(max(#ppt_w*#ppt_h,.3),1)-7.4)/-.7*#ppt_h"/>
                                          </p:val>
                                        </p:tav>
                                        <p:tav tm="100000">
                                          <p:val>
                                            <p:strVal val="#ppt_h"/>
                                          </p:val>
                                        </p:tav>
                                      </p:tavLst>
                                    </p:anim>
                                    <p:anim calcmode="lin" valueType="num">
                                      <p:cBhvr>
                                        <p:cTn id="37" dur="500" fill="hold"/>
                                        <p:tgtEl>
                                          <p:spTgt spid="72"/>
                                        </p:tgtEl>
                                        <p:attrNameLst>
                                          <p:attrName>ppt_x</p:attrName>
                                        </p:attrNameLst>
                                      </p:cBhvr>
                                      <p:tavLst>
                                        <p:tav tm="0">
                                          <p:val>
                                            <p:fltVal val="0.5"/>
                                          </p:val>
                                        </p:tav>
                                        <p:tav tm="100000">
                                          <p:val>
                                            <p:strVal val="#ppt_x"/>
                                          </p:val>
                                        </p:tav>
                                      </p:tavLst>
                                    </p:anim>
                                    <p:anim calcmode="lin" valueType="num">
                                      <p:cBhvr>
                                        <p:cTn id="38" dur="500" fill="hold"/>
                                        <p:tgtEl>
                                          <p:spTgt spid="72"/>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3750"/>
                            </p:stCondLst>
                            <p:childTnLst>
                              <p:par>
                                <p:cTn id="40" presetID="23" presetClass="entr" presetSubtype="36" fill="hold" nodeType="after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strVal val="(6*min(max(#ppt_w*#ppt_h,.3),1)-7.4)/-.7*#ppt_w"/>
                                          </p:val>
                                        </p:tav>
                                        <p:tav tm="100000">
                                          <p:val>
                                            <p:strVal val="#ppt_w"/>
                                          </p:val>
                                        </p:tav>
                                      </p:tavLst>
                                    </p:anim>
                                    <p:anim calcmode="lin" valueType="num">
                                      <p:cBhvr>
                                        <p:cTn id="43" dur="500" fill="hold"/>
                                        <p:tgtEl>
                                          <p:spTgt spid="65"/>
                                        </p:tgtEl>
                                        <p:attrNameLst>
                                          <p:attrName>ppt_h</p:attrName>
                                        </p:attrNameLst>
                                      </p:cBhvr>
                                      <p:tavLst>
                                        <p:tav tm="0">
                                          <p:val>
                                            <p:strVal val="(6*min(max(#ppt_w*#ppt_h,.3),1)-7.4)/-.7*#ppt_h"/>
                                          </p:val>
                                        </p:tav>
                                        <p:tav tm="100000">
                                          <p:val>
                                            <p:strVal val="#ppt_h"/>
                                          </p:val>
                                        </p:tav>
                                      </p:tavLst>
                                    </p:anim>
                                    <p:anim calcmode="lin" valueType="num">
                                      <p:cBhvr>
                                        <p:cTn id="44" dur="500" fill="hold"/>
                                        <p:tgtEl>
                                          <p:spTgt spid="65"/>
                                        </p:tgtEl>
                                        <p:attrNameLst>
                                          <p:attrName>ppt_x</p:attrName>
                                        </p:attrNameLst>
                                      </p:cBhvr>
                                      <p:tavLst>
                                        <p:tav tm="0">
                                          <p:val>
                                            <p:fltVal val="0.5"/>
                                          </p:val>
                                        </p:tav>
                                        <p:tav tm="100000">
                                          <p:val>
                                            <p:strVal val="#ppt_x"/>
                                          </p:val>
                                        </p:tav>
                                      </p:tavLst>
                                    </p:anim>
                                    <p:anim calcmode="lin" valueType="num">
                                      <p:cBhvr>
                                        <p:cTn id="4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250"/>
                            </p:stCondLst>
                            <p:childTnLst>
                              <p:par>
                                <p:cTn id="47" presetID="18" presetClass="entr" presetSubtype="12" fill="hold" nodeType="after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strips(downLeft)">
                                      <p:cBhvr>
                                        <p:cTn id="49" dur="500"/>
                                        <p:tgtEl>
                                          <p:spTgt spid="46"/>
                                        </p:tgtEl>
                                      </p:cBhvr>
                                    </p:animEffect>
                                  </p:childTnLst>
                                </p:cTn>
                              </p:par>
                            </p:childTnLst>
                          </p:cTn>
                        </p:par>
                        <p:par>
                          <p:cTn id="50" fill="hold">
                            <p:stCondLst>
                              <p:cond delay="4750"/>
                            </p:stCondLst>
                            <p:childTnLst>
                              <p:par>
                                <p:cTn id="51" presetID="42" presetClass="entr" presetSubtype="0" fill="hold"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000"/>
                                        <p:tgtEl>
                                          <p:spTgt spid="37"/>
                                        </p:tgtEl>
                                      </p:cBhvr>
                                    </p:animEffect>
                                    <p:anim calcmode="lin" valueType="num">
                                      <p:cBhvr>
                                        <p:cTn id="54" dur="1000" fill="hold"/>
                                        <p:tgtEl>
                                          <p:spTgt spid="37"/>
                                        </p:tgtEl>
                                        <p:attrNameLst>
                                          <p:attrName>ppt_x</p:attrName>
                                        </p:attrNameLst>
                                      </p:cBhvr>
                                      <p:tavLst>
                                        <p:tav tm="0">
                                          <p:val>
                                            <p:strVal val="#ppt_x"/>
                                          </p:val>
                                        </p:tav>
                                        <p:tav tm="100000">
                                          <p:val>
                                            <p:strVal val="#ppt_x"/>
                                          </p:val>
                                        </p:tav>
                                      </p:tavLst>
                                    </p:anim>
                                    <p:anim calcmode="lin" valueType="num">
                                      <p:cBhvr>
                                        <p:cTn id="55" dur="1000" fill="hold"/>
                                        <p:tgtEl>
                                          <p:spTgt spid="37"/>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23" presetClass="entr" presetSubtype="36"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strVal val="(6*min(max(#ppt_w*#ppt_h,.3),1)-7.4)/-.7*#ppt_w"/>
                                          </p:val>
                                        </p:tav>
                                        <p:tav tm="100000">
                                          <p:val>
                                            <p:strVal val="#ppt_w"/>
                                          </p:val>
                                        </p:tav>
                                      </p:tavLst>
                                    </p:anim>
                                    <p:anim calcmode="lin" valueType="num">
                                      <p:cBhvr>
                                        <p:cTn id="60" dur="500" fill="hold"/>
                                        <p:tgtEl>
                                          <p:spTgt spid="80"/>
                                        </p:tgtEl>
                                        <p:attrNameLst>
                                          <p:attrName>ppt_h</p:attrName>
                                        </p:attrNameLst>
                                      </p:cBhvr>
                                      <p:tavLst>
                                        <p:tav tm="0">
                                          <p:val>
                                            <p:strVal val="(6*min(max(#ppt_w*#ppt_h,.3),1)-7.4)/-.7*#ppt_h"/>
                                          </p:val>
                                        </p:tav>
                                        <p:tav tm="100000">
                                          <p:val>
                                            <p:strVal val="#ppt_h"/>
                                          </p:val>
                                        </p:tav>
                                      </p:tavLst>
                                    </p:anim>
                                    <p:anim calcmode="lin" valueType="num">
                                      <p:cBhvr>
                                        <p:cTn id="61" dur="500" fill="hold"/>
                                        <p:tgtEl>
                                          <p:spTgt spid="80"/>
                                        </p:tgtEl>
                                        <p:attrNameLst>
                                          <p:attrName>ppt_x</p:attrName>
                                        </p:attrNameLst>
                                      </p:cBhvr>
                                      <p:tavLst>
                                        <p:tav tm="0">
                                          <p:val>
                                            <p:fltVal val="0.5"/>
                                          </p:val>
                                        </p:tav>
                                        <p:tav tm="100000">
                                          <p:val>
                                            <p:strVal val="#ppt_x"/>
                                          </p:val>
                                        </p:tav>
                                      </p:tavLst>
                                    </p:anim>
                                    <p:anim calcmode="lin" valueType="num">
                                      <p:cBhvr>
                                        <p:cTn id="62" dur="500" fill="hold"/>
                                        <p:tgtEl>
                                          <p:spTgt spid="80"/>
                                        </p:tgtEl>
                                        <p:attrNameLst>
                                          <p:attrName>ppt_y</p:attrName>
                                        </p:attrNameLst>
                                      </p:cBhvr>
                                      <p:tavLst>
                                        <p:tav tm="0">
                                          <p:val>
                                            <p:strVal val="1+(6*min(max(#ppt_w*#ppt_h,.3),1)-7.4)/-.7*#ppt_h/2"/>
                                          </p:val>
                                        </p:tav>
                                        <p:tav tm="100000">
                                          <p:val>
                                            <p:strVal val="#ppt_y"/>
                                          </p:val>
                                        </p:tav>
                                      </p:tavLst>
                                    </p:anim>
                                  </p:childTnLst>
                                </p:cTn>
                              </p:par>
                            </p:childTnLst>
                          </p:cTn>
                        </p:par>
                        <p:par>
                          <p:cTn id="63" fill="hold">
                            <p:stCondLst>
                              <p:cond delay="6250"/>
                            </p:stCondLst>
                            <p:childTnLst>
                              <p:par>
                                <p:cTn id="64" presetID="23" presetClass="entr" presetSubtype="36"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500" fill="hold"/>
                                        <p:tgtEl>
                                          <p:spTgt spid="68"/>
                                        </p:tgtEl>
                                        <p:attrNameLst>
                                          <p:attrName>ppt_w</p:attrName>
                                        </p:attrNameLst>
                                      </p:cBhvr>
                                      <p:tavLst>
                                        <p:tav tm="0">
                                          <p:val>
                                            <p:strVal val="(6*min(max(#ppt_w*#ppt_h,.3),1)-7.4)/-.7*#ppt_w"/>
                                          </p:val>
                                        </p:tav>
                                        <p:tav tm="100000">
                                          <p:val>
                                            <p:strVal val="#ppt_w"/>
                                          </p:val>
                                        </p:tav>
                                      </p:tavLst>
                                    </p:anim>
                                    <p:anim calcmode="lin" valueType="num">
                                      <p:cBhvr>
                                        <p:cTn id="67" dur="500" fill="hold"/>
                                        <p:tgtEl>
                                          <p:spTgt spid="68"/>
                                        </p:tgtEl>
                                        <p:attrNameLst>
                                          <p:attrName>ppt_h</p:attrName>
                                        </p:attrNameLst>
                                      </p:cBhvr>
                                      <p:tavLst>
                                        <p:tav tm="0">
                                          <p:val>
                                            <p:strVal val="(6*min(max(#ppt_w*#ppt_h,.3),1)-7.4)/-.7*#ppt_h"/>
                                          </p:val>
                                        </p:tav>
                                        <p:tav tm="100000">
                                          <p:val>
                                            <p:strVal val="#ppt_h"/>
                                          </p:val>
                                        </p:tav>
                                      </p:tavLst>
                                    </p:anim>
                                    <p:anim calcmode="lin" valueType="num">
                                      <p:cBhvr>
                                        <p:cTn id="68" dur="500" fill="hold"/>
                                        <p:tgtEl>
                                          <p:spTgt spid="68"/>
                                        </p:tgtEl>
                                        <p:attrNameLst>
                                          <p:attrName>ppt_x</p:attrName>
                                        </p:attrNameLst>
                                      </p:cBhvr>
                                      <p:tavLst>
                                        <p:tav tm="0">
                                          <p:val>
                                            <p:fltVal val="0.5"/>
                                          </p:val>
                                        </p:tav>
                                        <p:tav tm="100000">
                                          <p:val>
                                            <p:strVal val="#ppt_x"/>
                                          </p:val>
                                        </p:tav>
                                      </p:tavLst>
                                    </p:anim>
                                    <p:anim calcmode="lin" valueType="num">
                                      <p:cBhvr>
                                        <p:cTn id="69"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70" fill="hold">
                            <p:stCondLst>
                              <p:cond delay="6750"/>
                            </p:stCondLst>
                            <p:childTnLst>
                              <p:par>
                                <p:cTn id="71" presetID="18" presetClass="entr" presetSubtype="6"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strips(downRight)">
                                      <p:cBhvr>
                                        <p:cTn id="73" dur="500"/>
                                        <p:tgtEl>
                                          <p:spTgt spid="51"/>
                                        </p:tgtEl>
                                      </p:cBhvr>
                                    </p:animEffect>
                                  </p:childTnLst>
                                </p:cTn>
                              </p:par>
                            </p:childTnLst>
                          </p:cTn>
                        </p:par>
                        <p:par>
                          <p:cTn id="74" fill="hold">
                            <p:stCondLst>
                              <p:cond delay="7250"/>
                            </p:stCondLst>
                            <p:childTnLst>
                              <p:par>
                                <p:cTn id="75" presetID="42" presetClass="entr" presetSubtype="0" fill="hold"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fade">
                                      <p:cBhvr>
                                        <p:cTn id="77" dur="1000"/>
                                        <p:tgtEl>
                                          <p:spTgt spid="48"/>
                                        </p:tgtEl>
                                      </p:cBhvr>
                                    </p:animEffect>
                                    <p:anim calcmode="lin" valueType="num">
                                      <p:cBhvr>
                                        <p:cTn id="78" dur="1000" fill="hold"/>
                                        <p:tgtEl>
                                          <p:spTgt spid="48"/>
                                        </p:tgtEl>
                                        <p:attrNameLst>
                                          <p:attrName>ppt_x</p:attrName>
                                        </p:attrNameLst>
                                      </p:cBhvr>
                                      <p:tavLst>
                                        <p:tav tm="0">
                                          <p:val>
                                            <p:strVal val="#ppt_x"/>
                                          </p:val>
                                        </p:tav>
                                        <p:tav tm="100000">
                                          <p:val>
                                            <p:strVal val="#ppt_x"/>
                                          </p:val>
                                        </p:tav>
                                      </p:tavLst>
                                    </p:anim>
                                    <p:anim calcmode="lin" valueType="num">
                                      <p:cBhvr>
                                        <p:cTn id="79" dur="1000" fill="hold"/>
                                        <p:tgtEl>
                                          <p:spTgt spid="48"/>
                                        </p:tgtEl>
                                        <p:attrNameLst>
                                          <p:attrName>ppt_y</p:attrName>
                                        </p:attrNameLst>
                                      </p:cBhvr>
                                      <p:tavLst>
                                        <p:tav tm="0">
                                          <p:val>
                                            <p:strVal val="#ppt_y+.1"/>
                                          </p:val>
                                        </p:tav>
                                        <p:tav tm="100000">
                                          <p:val>
                                            <p:strVal val="#ppt_y"/>
                                          </p:val>
                                        </p:tav>
                                      </p:tavLst>
                                    </p:anim>
                                  </p:childTnLst>
                                </p:cTn>
                              </p:par>
                            </p:childTnLst>
                          </p:cTn>
                        </p:par>
                        <p:par>
                          <p:cTn id="80" fill="hold">
                            <p:stCondLst>
                              <p:cond delay="8250"/>
                            </p:stCondLst>
                            <p:childTnLst>
                              <p:par>
                                <p:cTn id="81" presetID="23" presetClass="entr" presetSubtype="36" fill="hold" grpId="0" nodeType="afterEffect">
                                  <p:stCondLst>
                                    <p:cond delay="0"/>
                                  </p:stCondLst>
                                  <p:childTnLst>
                                    <p:set>
                                      <p:cBhvr>
                                        <p:cTn id="82" dur="1" fill="hold">
                                          <p:stCondLst>
                                            <p:cond delay="0"/>
                                          </p:stCondLst>
                                        </p:cTn>
                                        <p:tgtEl>
                                          <p:spTgt spid="88">
                                            <p:bg/>
                                          </p:spTgt>
                                        </p:tgtEl>
                                        <p:attrNameLst>
                                          <p:attrName>style.visibility</p:attrName>
                                        </p:attrNameLst>
                                      </p:cBhvr>
                                      <p:to>
                                        <p:strVal val="visible"/>
                                      </p:to>
                                    </p:set>
                                    <p:anim calcmode="lin" valueType="num">
                                      <p:cBhvr>
                                        <p:cTn id="83" dur="500" fill="hold"/>
                                        <p:tgtEl>
                                          <p:spTgt spid="88">
                                            <p:bg/>
                                          </p:spTgt>
                                        </p:tgtEl>
                                        <p:attrNameLst>
                                          <p:attrName>ppt_w</p:attrName>
                                        </p:attrNameLst>
                                      </p:cBhvr>
                                      <p:tavLst>
                                        <p:tav tm="0">
                                          <p:val>
                                            <p:strVal val="(6*min(max(#ppt_w*#ppt_h,.3),1)-7.4)/-.7*#ppt_w"/>
                                          </p:val>
                                        </p:tav>
                                        <p:tav tm="100000">
                                          <p:val>
                                            <p:strVal val="#ppt_w"/>
                                          </p:val>
                                        </p:tav>
                                      </p:tavLst>
                                    </p:anim>
                                    <p:anim calcmode="lin" valueType="num">
                                      <p:cBhvr>
                                        <p:cTn id="84" dur="500" fill="hold"/>
                                        <p:tgtEl>
                                          <p:spTgt spid="88">
                                            <p:bg/>
                                          </p:spTgt>
                                        </p:tgtEl>
                                        <p:attrNameLst>
                                          <p:attrName>ppt_h</p:attrName>
                                        </p:attrNameLst>
                                      </p:cBhvr>
                                      <p:tavLst>
                                        <p:tav tm="0">
                                          <p:val>
                                            <p:strVal val="(6*min(max(#ppt_w*#ppt_h,.3),1)-7.4)/-.7*#ppt_h"/>
                                          </p:val>
                                        </p:tav>
                                        <p:tav tm="100000">
                                          <p:val>
                                            <p:strVal val="#ppt_h"/>
                                          </p:val>
                                        </p:tav>
                                      </p:tavLst>
                                    </p:anim>
                                    <p:anim calcmode="lin" valueType="num">
                                      <p:cBhvr>
                                        <p:cTn id="85" dur="500" fill="hold"/>
                                        <p:tgtEl>
                                          <p:spTgt spid="88">
                                            <p:bg/>
                                          </p:spTgt>
                                        </p:tgtEl>
                                        <p:attrNameLst>
                                          <p:attrName>ppt_x</p:attrName>
                                        </p:attrNameLst>
                                      </p:cBhvr>
                                      <p:tavLst>
                                        <p:tav tm="0">
                                          <p:val>
                                            <p:fltVal val="0.5"/>
                                          </p:val>
                                        </p:tav>
                                        <p:tav tm="100000">
                                          <p:val>
                                            <p:strVal val="#ppt_x"/>
                                          </p:val>
                                        </p:tav>
                                      </p:tavLst>
                                    </p:anim>
                                    <p:anim calcmode="lin" valueType="num">
                                      <p:cBhvr>
                                        <p:cTn id="86" dur="500" fill="hold"/>
                                        <p:tgtEl>
                                          <p:spTgt spid="88">
                                            <p:bg/>
                                          </p:spTgt>
                                        </p:tgtEl>
                                        <p:attrNameLst>
                                          <p:attrName>ppt_y</p:attrName>
                                        </p:attrNameLst>
                                      </p:cBhvr>
                                      <p:tavLst>
                                        <p:tav tm="0">
                                          <p:val>
                                            <p:strVal val="1+(6*min(max(#ppt_w*#ppt_h,.3),1)-7.4)/-.7*#ppt_h/2"/>
                                          </p:val>
                                        </p:tav>
                                        <p:tav tm="100000">
                                          <p:val>
                                            <p:strVal val="#ppt_y"/>
                                          </p:val>
                                        </p:tav>
                                      </p:tavLst>
                                    </p:anim>
                                  </p:childTnLst>
                                </p:cTn>
                              </p:par>
                            </p:childTnLst>
                          </p:cTn>
                        </p:par>
                        <p:par>
                          <p:cTn id="87" fill="hold">
                            <p:stCondLst>
                              <p:cond delay="8750"/>
                            </p:stCondLst>
                            <p:childTnLst>
                              <p:par>
                                <p:cTn id="88" presetID="23" presetClass="entr" presetSubtype="36" fill="hold" nodeType="afterEffect">
                                  <p:stCondLst>
                                    <p:cond delay="0"/>
                                  </p:stCondLst>
                                  <p:childTnLst>
                                    <p:set>
                                      <p:cBhvr>
                                        <p:cTn id="89" dur="1" fill="hold">
                                          <p:stCondLst>
                                            <p:cond delay="0"/>
                                          </p:stCondLst>
                                        </p:cTn>
                                        <p:tgtEl>
                                          <p:spTgt spid="73"/>
                                        </p:tgtEl>
                                        <p:attrNameLst>
                                          <p:attrName>style.visibility</p:attrName>
                                        </p:attrNameLst>
                                      </p:cBhvr>
                                      <p:to>
                                        <p:strVal val="visible"/>
                                      </p:to>
                                    </p:set>
                                    <p:anim calcmode="lin" valueType="num">
                                      <p:cBhvr>
                                        <p:cTn id="90" dur="500" fill="hold"/>
                                        <p:tgtEl>
                                          <p:spTgt spid="73"/>
                                        </p:tgtEl>
                                        <p:attrNameLst>
                                          <p:attrName>ppt_w</p:attrName>
                                        </p:attrNameLst>
                                      </p:cBhvr>
                                      <p:tavLst>
                                        <p:tav tm="0">
                                          <p:val>
                                            <p:strVal val="(6*min(max(#ppt_w*#ppt_h,.3),1)-7.4)/-.7*#ppt_w"/>
                                          </p:val>
                                        </p:tav>
                                        <p:tav tm="100000">
                                          <p:val>
                                            <p:strVal val="#ppt_w"/>
                                          </p:val>
                                        </p:tav>
                                      </p:tavLst>
                                    </p:anim>
                                    <p:anim calcmode="lin" valueType="num">
                                      <p:cBhvr>
                                        <p:cTn id="91" dur="500" fill="hold"/>
                                        <p:tgtEl>
                                          <p:spTgt spid="73"/>
                                        </p:tgtEl>
                                        <p:attrNameLst>
                                          <p:attrName>ppt_h</p:attrName>
                                        </p:attrNameLst>
                                      </p:cBhvr>
                                      <p:tavLst>
                                        <p:tav tm="0">
                                          <p:val>
                                            <p:strVal val="(6*min(max(#ppt_w*#ppt_h,.3),1)-7.4)/-.7*#ppt_h"/>
                                          </p:val>
                                        </p:tav>
                                        <p:tav tm="100000">
                                          <p:val>
                                            <p:strVal val="#ppt_h"/>
                                          </p:val>
                                        </p:tav>
                                      </p:tavLst>
                                    </p:anim>
                                    <p:anim calcmode="lin" valueType="num">
                                      <p:cBhvr>
                                        <p:cTn id="92" dur="500" fill="hold"/>
                                        <p:tgtEl>
                                          <p:spTgt spid="73"/>
                                        </p:tgtEl>
                                        <p:attrNameLst>
                                          <p:attrName>ppt_x</p:attrName>
                                        </p:attrNameLst>
                                      </p:cBhvr>
                                      <p:tavLst>
                                        <p:tav tm="0">
                                          <p:val>
                                            <p:fltVal val="0.5"/>
                                          </p:val>
                                        </p:tav>
                                        <p:tav tm="100000">
                                          <p:val>
                                            <p:strVal val="#ppt_x"/>
                                          </p:val>
                                        </p:tav>
                                      </p:tavLst>
                                    </p:anim>
                                    <p:anim calcmode="lin" valueType="num">
                                      <p:cBhvr>
                                        <p:cTn id="93" dur="500" fill="hold"/>
                                        <p:tgtEl>
                                          <p:spTgt spid="73"/>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9250"/>
                            </p:stCondLst>
                            <p:childTnLst>
                              <p:par>
                                <p:cTn id="95" presetID="18" presetClass="entr" presetSubtype="3" fill="hold" nodeType="after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strips(upRight)">
                                      <p:cBhvr>
                                        <p:cTn id="97" dur="500"/>
                                        <p:tgtEl>
                                          <p:spTgt spid="41"/>
                                        </p:tgtEl>
                                      </p:cBhvr>
                                    </p:animEffect>
                                  </p:childTnLst>
                                </p:cTn>
                              </p:par>
                            </p:childTnLst>
                          </p:cTn>
                        </p:par>
                        <p:par>
                          <p:cTn id="98" fill="hold">
                            <p:stCondLst>
                              <p:cond delay="9750"/>
                            </p:stCondLst>
                            <p:childTnLst>
                              <p:par>
                                <p:cTn id="99" presetID="42" presetClass="entr" presetSubtype="0" fill="hold" nodeType="after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fade">
                                      <p:cBhvr>
                                        <p:cTn id="101" dur="1000"/>
                                        <p:tgtEl>
                                          <p:spTgt spid="42"/>
                                        </p:tgtEl>
                                      </p:cBhvr>
                                    </p:animEffect>
                                    <p:anim calcmode="lin" valueType="num">
                                      <p:cBhvr>
                                        <p:cTn id="102" dur="1000" fill="hold"/>
                                        <p:tgtEl>
                                          <p:spTgt spid="42"/>
                                        </p:tgtEl>
                                        <p:attrNameLst>
                                          <p:attrName>ppt_x</p:attrName>
                                        </p:attrNameLst>
                                      </p:cBhvr>
                                      <p:tavLst>
                                        <p:tav tm="0">
                                          <p:val>
                                            <p:strVal val="#ppt_x"/>
                                          </p:val>
                                        </p:tav>
                                        <p:tav tm="100000">
                                          <p:val>
                                            <p:strVal val="#ppt_x"/>
                                          </p:val>
                                        </p:tav>
                                      </p:tavLst>
                                    </p:anim>
                                    <p:anim calcmode="lin" valueType="num">
                                      <p:cBhvr>
                                        <p:cTn id="103"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72" grpId="0" animBg="1"/>
      <p:bldP spid="80" grpId="0" animBg="1"/>
      <p:bldP spid="88" grpId="0" uiExpand="1"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1309</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2016-10-15T19:49:29Z</dcterms:modified>
</cp:coreProperties>
</file>