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9136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9350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34738D"/>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189A80"/>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EF9D27"/>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rgbClr val="4C4F5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rgbClr val="4C4F5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rgbClr val="4C4F5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rgbClr val="4C4F54"/>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27369" y="1122598"/>
            <a:ext cx="2757726" cy="1415964"/>
            <a:chOff x="1861999" y="3087313"/>
            <a:chExt cx="4564985" cy="850364"/>
          </a:xfrm>
        </p:grpSpPr>
        <p:sp>
          <p:nvSpPr>
            <p:cNvPr id="31"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942963" y="3087313"/>
              <a:ext cx="3027293" cy="219659"/>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879499" y="4769674"/>
            <a:ext cx="2757726" cy="1415964"/>
            <a:chOff x="1861999" y="3087313"/>
            <a:chExt cx="4564985" cy="850364"/>
          </a:xfrm>
        </p:grpSpPr>
        <p:sp>
          <p:nvSpPr>
            <p:cNvPr id="38"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942963" y="3087313"/>
              <a:ext cx="3027293" cy="219659"/>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9337354" y="903267"/>
            <a:ext cx="2757726" cy="1415964"/>
            <a:chOff x="1861999" y="3087313"/>
            <a:chExt cx="4564985" cy="850364"/>
          </a:xfrm>
        </p:grpSpPr>
        <p:sp>
          <p:nvSpPr>
            <p:cNvPr id="43"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3" y="3087313"/>
              <a:ext cx="3027293" cy="219659"/>
            </a:xfrm>
            <a:prstGeom prst="rect">
              <a:avLst/>
            </a:prstGeom>
            <a:solidFill>
              <a:srgbClr val="D34132"/>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8" name="Group 47"/>
          <p:cNvGrpSpPr/>
          <p:nvPr/>
        </p:nvGrpSpPr>
        <p:grpSpPr>
          <a:xfrm>
            <a:off x="8457339" y="4769674"/>
            <a:ext cx="2757726" cy="1415964"/>
            <a:chOff x="1861999" y="3087313"/>
            <a:chExt cx="4564985" cy="850364"/>
          </a:xfrm>
        </p:grpSpPr>
        <p:sp>
          <p:nvSpPr>
            <p:cNvPr id="49" name="Text Box 10"/>
            <p:cNvSpPr txBox="1">
              <a:spLocks noChangeArrowheads="1"/>
            </p:cNvSpPr>
            <p:nvPr/>
          </p:nvSpPr>
          <p:spPr bwMode="auto">
            <a:xfrm>
              <a:off x="1861999" y="3346200"/>
              <a:ext cx="4564985" cy="591477"/>
            </a:xfrm>
            <a:prstGeom prst="rect">
              <a:avLst/>
            </a:prstGeom>
            <a:noFill/>
            <a:ln w="9525">
              <a:noFill/>
              <a:miter lim="800000"/>
              <a:headEnd/>
              <a:tailEnd/>
            </a:ln>
          </p:spPr>
          <p:txBody>
            <a:bodyPr wrap="square" lIns="60960" tIns="30480" rIns="60960" bIns="3048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3" y="3087313"/>
              <a:ext cx="3027293" cy="219659"/>
            </a:xfrm>
            <a:prstGeom prst="rect">
              <a:avLst/>
            </a:prstGeom>
            <a:solidFill>
              <a:srgbClr val="EF9D27"/>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D34132"/>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1477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750"/>
                                        <p:tgtEl>
                                          <p:spTgt spid="40"/>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strVal val="(6*min(max(#ppt_w*#ppt_h,.3),1)-7.4)/-.7*#ppt_w"/>
                                          </p:val>
                                        </p:tav>
                                        <p:tav tm="100000">
                                          <p:val>
                                            <p:strVal val="#ppt_w"/>
                                          </p:val>
                                        </p:tav>
                                      </p:tavLst>
                                    </p:anim>
                                    <p:anim calcmode="lin" valueType="num">
                                      <p:cBhvr>
                                        <p:cTn id="12" dur="500" fill="hold"/>
                                        <p:tgtEl>
                                          <p:spTgt spid="33"/>
                                        </p:tgtEl>
                                        <p:attrNameLst>
                                          <p:attrName>ppt_h</p:attrName>
                                        </p:attrNameLst>
                                      </p:cBhvr>
                                      <p:tavLst>
                                        <p:tav tm="0">
                                          <p:val>
                                            <p:strVal val="(6*min(max(#ppt_w*#ppt_h,.3),1)-7.4)/-.7*#ppt_h"/>
                                          </p:val>
                                        </p:tav>
                                        <p:tav tm="100000">
                                          <p:val>
                                            <p:strVal val="#ppt_h"/>
                                          </p:val>
                                        </p:tav>
                                      </p:tavLst>
                                    </p:anim>
                                    <p:anim calcmode="lin" valueType="num">
                                      <p:cBhvr>
                                        <p:cTn id="13" dur="500" fill="hold"/>
                                        <p:tgtEl>
                                          <p:spTgt spid="33"/>
                                        </p:tgtEl>
                                        <p:attrNameLst>
                                          <p:attrName>ppt_x</p:attrName>
                                        </p:attrNameLst>
                                      </p:cBhvr>
                                      <p:tavLst>
                                        <p:tav tm="0">
                                          <p:val>
                                            <p:fltVal val="0.5"/>
                                          </p:val>
                                        </p:tav>
                                        <p:tav tm="100000">
                                          <p:val>
                                            <p:strVal val="#ppt_x"/>
                                          </p:val>
                                        </p:tav>
                                      </p:tavLst>
                                    </p:anim>
                                    <p:anim calcmode="lin" valueType="num">
                                      <p:cBhvr>
                                        <p:cTn id="14"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p:cTn id="18" dur="500" fill="hold"/>
                                        <p:tgtEl>
                                          <p:spTgt spid="61"/>
                                        </p:tgtEl>
                                        <p:attrNameLst>
                                          <p:attrName>ppt_w</p:attrName>
                                        </p:attrNameLst>
                                      </p:cBhvr>
                                      <p:tavLst>
                                        <p:tav tm="0">
                                          <p:val>
                                            <p:strVal val="(6*min(max(#ppt_w*#ppt_h,.3),1)-7.4)/-.7*#ppt_w"/>
                                          </p:val>
                                        </p:tav>
                                        <p:tav tm="100000">
                                          <p:val>
                                            <p:strVal val="#ppt_w"/>
                                          </p:val>
                                        </p:tav>
                                      </p:tavLst>
                                    </p:anim>
                                    <p:anim calcmode="lin" valueType="num">
                                      <p:cBhvr>
                                        <p:cTn id="19" dur="500" fill="hold"/>
                                        <p:tgtEl>
                                          <p:spTgt spid="61"/>
                                        </p:tgtEl>
                                        <p:attrNameLst>
                                          <p:attrName>ppt_h</p:attrName>
                                        </p:attrNameLst>
                                      </p:cBhvr>
                                      <p:tavLst>
                                        <p:tav tm="0">
                                          <p:val>
                                            <p:strVal val="(6*min(max(#ppt_w*#ppt_h,.3),1)-7.4)/-.7*#ppt_h"/>
                                          </p:val>
                                        </p:tav>
                                        <p:tav tm="100000">
                                          <p:val>
                                            <p:strVal val="#ppt_h"/>
                                          </p:val>
                                        </p:tav>
                                      </p:tavLst>
                                    </p:anim>
                                    <p:anim calcmode="lin" valueType="num">
                                      <p:cBhvr>
                                        <p:cTn id="20" dur="500" fill="hold"/>
                                        <p:tgtEl>
                                          <p:spTgt spid="61"/>
                                        </p:tgtEl>
                                        <p:attrNameLst>
                                          <p:attrName>ppt_x</p:attrName>
                                        </p:attrNameLst>
                                      </p:cBhvr>
                                      <p:tavLst>
                                        <p:tav tm="0">
                                          <p:val>
                                            <p:fltVal val="0.5"/>
                                          </p:val>
                                        </p:tav>
                                        <p:tav tm="100000">
                                          <p:val>
                                            <p:strVal val="#ppt_x"/>
                                          </p:val>
                                        </p:tav>
                                      </p:tavLst>
                                    </p:anim>
                                    <p:anim calcmode="lin" valueType="num">
                                      <p:cBhvr>
                                        <p:cTn id="21"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18" presetClass="entr" presetSubtype="9"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upLeft)">
                                      <p:cBhvr>
                                        <p:cTn id="25" dur="500"/>
                                        <p:tgtEl>
                                          <p:spTgt spid="54"/>
                                        </p:tgtEl>
                                      </p:cBhvr>
                                    </p:animEffect>
                                  </p:childTnLst>
                                </p:cTn>
                              </p:par>
                            </p:childTnLst>
                          </p:cTn>
                        </p:par>
                        <p:par>
                          <p:cTn id="26" fill="hold">
                            <p:stCondLst>
                              <p:cond delay="2250"/>
                            </p:stCondLst>
                            <p:childTnLst>
                              <p:par>
                                <p:cTn id="27" presetID="42"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23" presetClass="entr" presetSubtype="36"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p:cTn id="35" dur="500" fill="hold"/>
                                        <p:tgtEl>
                                          <p:spTgt spid="72"/>
                                        </p:tgtEl>
                                        <p:attrNameLst>
                                          <p:attrName>ppt_w</p:attrName>
                                        </p:attrNameLst>
                                      </p:cBhvr>
                                      <p:tavLst>
                                        <p:tav tm="0">
                                          <p:val>
                                            <p:strVal val="(6*min(max(#ppt_w*#ppt_h,.3),1)-7.4)/-.7*#ppt_w"/>
                                          </p:val>
                                        </p:tav>
                                        <p:tav tm="100000">
                                          <p:val>
                                            <p:strVal val="#ppt_w"/>
                                          </p:val>
                                        </p:tav>
                                      </p:tavLst>
                                    </p:anim>
                                    <p:anim calcmode="lin" valueType="num">
                                      <p:cBhvr>
                                        <p:cTn id="36" dur="500" fill="hold"/>
                                        <p:tgtEl>
                                          <p:spTgt spid="72"/>
                                        </p:tgtEl>
                                        <p:attrNameLst>
                                          <p:attrName>ppt_h</p:attrName>
                                        </p:attrNameLst>
                                      </p:cBhvr>
                                      <p:tavLst>
                                        <p:tav tm="0">
                                          <p:val>
                                            <p:strVal val="(6*min(max(#ppt_w*#ppt_h,.3),1)-7.4)/-.7*#ppt_h"/>
                                          </p:val>
                                        </p:tav>
                                        <p:tav tm="100000">
                                          <p:val>
                                            <p:strVal val="#ppt_h"/>
                                          </p:val>
                                        </p:tav>
                                      </p:tavLst>
                                    </p:anim>
                                    <p:anim calcmode="lin" valueType="num">
                                      <p:cBhvr>
                                        <p:cTn id="37" dur="500" fill="hold"/>
                                        <p:tgtEl>
                                          <p:spTgt spid="72"/>
                                        </p:tgtEl>
                                        <p:attrNameLst>
                                          <p:attrName>ppt_x</p:attrName>
                                        </p:attrNameLst>
                                      </p:cBhvr>
                                      <p:tavLst>
                                        <p:tav tm="0">
                                          <p:val>
                                            <p:fltVal val="0.5"/>
                                          </p:val>
                                        </p:tav>
                                        <p:tav tm="100000">
                                          <p:val>
                                            <p:strVal val="#ppt_x"/>
                                          </p:val>
                                        </p:tav>
                                      </p:tavLst>
                                    </p:anim>
                                    <p:anim calcmode="lin" valueType="num">
                                      <p:cBhvr>
                                        <p:cTn id="38"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3750"/>
                            </p:stCondLst>
                            <p:childTnLst>
                              <p:par>
                                <p:cTn id="40" presetID="23" presetClass="entr" presetSubtype="36"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strVal val="(6*min(max(#ppt_w*#ppt_h,.3),1)-7.4)/-.7*#ppt_w"/>
                                          </p:val>
                                        </p:tav>
                                        <p:tav tm="100000">
                                          <p:val>
                                            <p:strVal val="#ppt_w"/>
                                          </p:val>
                                        </p:tav>
                                      </p:tavLst>
                                    </p:anim>
                                    <p:anim calcmode="lin" valueType="num">
                                      <p:cBhvr>
                                        <p:cTn id="43" dur="500" fill="hold"/>
                                        <p:tgtEl>
                                          <p:spTgt spid="65"/>
                                        </p:tgtEl>
                                        <p:attrNameLst>
                                          <p:attrName>ppt_h</p:attrName>
                                        </p:attrNameLst>
                                      </p:cBhvr>
                                      <p:tavLst>
                                        <p:tav tm="0">
                                          <p:val>
                                            <p:strVal val="(6*min(max(#ppt_w*#ppt_h,.3),1)-7.4)/-.7*#ppt_h"/>
                                          </p:val>
                                        </p:tav>
                                        <p:tav tm="100000">
                                          <p:val>
                                            <p:strVal val="#ppt_h"/>
                                          </p:val>
                                        </p:tav>
                                      </p:tavLst>
                                    </p:anim>
                                    <p:anim calcmode="lin" valueType="num">
                                      <p:cBhvr>
                                        <p:cTn id="44" dur="500" fill="hold"/>
                                        <p:tgtEl>
                                          <p:spTgt spid="65"/>
                                        </p:tgtEl>
                                        <p:attrNameLst>
                                          <p:attrName>ppt_x</p:attrName>
                                        </p:attrNameLst>
                                      </p:cBhvr>
                                      <p:tavLst>
                                        <p:tav tm="0">
                                          <p:val>
                                            <p:fltVal val="0.5"/>
                                          </p:val>
                                        </p:tav>
                                        <p:tav tm="100000">
                                          <p:val>
                                            <p:strVal val="#ppt_x"/>
                                          </p:val>
                                        </p:tav>
                                      </p:tavLst>
                                    </p:anim>
                                    <p:anim calcmode="lin" valueType="num">
                                      <p:cBhvr>
                                        <p:cTn id="4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25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500"/>
                                        <p:tgtEl>
                                          <p:spTgt spid="46"/>
                                        </p:tgtEl>
                                      </p:cBhvr>
                                    </p:animEffect>
                                  </p:childTnLst>
                                </p:cTn>
                              </p:par>
                            </p:childTnLst>
                          </p:cTn>
                        </p:par>
                        <p:par>
                          <p:cTn id="50" fill="hold">
                            <p:stCondLst>
                              <p:cond delay="4750"/>
                            </p:stCondLst>
                            <p:childTnLst>
                              <p:par>
                                <p:cTn id="51" presetID="42"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23" presetClass="entr" presetSubtype="36"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strVal val="(6*min(max(#ppt_w*#ppt_h,.3),1)-7.4)/-.7*#ppt_w"/>
                                          </p:val>
                                        </p:tav>
                                        <p:tav tm="100000">
                                          <p:val>
                                            <p:strVal val="#ppt_w"/>
                                          </p:val>
                                        </p:tav>
                                      </p:tavLst>
                                    </p:anim>
                                    <p:anim calcmode="lin" valueType="num">
                                      <p:cBhvr>
                                        <p:cTn id="60" dur="500" fill="hold"/>
                                        <p:tgtEl>
                                          <p:spTgt spid="80"/>
                                        </p:tgtEl>
                                        <p:attrNameLst>
                                          <p:attrName>ppt_h</p:attrName>
                                        </p:attrNameLst>
                                      </p:cBhvr>
                                      <p:tavLst>
                                        <p:tav tm="0">
                                          <p:val>
                                            <p:strVal val="(6*min(max(#ppt_w*#ppt_h,.3),1)-7.4)/-.7*#ppt_h"/>
                                          </p:val>
                                        </p:tav>
                                        <p:tav tm="100000">
                                          <p:val>
                                            <p:strVal val="#ppt_h"/>
                                          </p:val>
                                        </p:tav>
                                      </p:tavLst>
                                    </p:anim>
                                    <p:anim calcmode="lin" valueType="num">
                                      <p:cBhvr>
                                        <p:cTn id="61" dur="500" fill="hold"/>
                                        <p:tgtEl>
                                          <p:spTgt spid="80"/>
                                        </p:tgtEl>
                                        <p:attrNameLst>
                                          <p:attrName>ppt_x</p:attrName>
                                        </p:attrNameLst>
                                      </p:cBhvr>
                                      <p:tavLst>
                                        <p:tav tm="0">
                                          <p:val>
                                            <p:fltVal val="0.5"/>
                                          </p:val>
                                        </p:tav>
                                        <p:tav tm="100000">
                                          <p:val>
                                            <p:strVal val="#ppt_x"/>
                                          </p:val>
                                        </p:tav>
                                      </p:tavLst>
                                    </p:anim>
                                    <p:anim calcmode="lin" valueType="num">
                                      <p:cBhvr>
                                        <p:cTn id="62"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6250"/>
                            </p:stCondLst>
                            <p:childTnLst>
                              <p:par>
                                <p:cTn id="64" presetID="23" presetClass="entr" presetSubtype="3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strVal val="(6*min(max(#ppt_w*#ppt_h,.3),1)-7.4)/-.7*#ppt_w"/>
                                          </p:val>
                                        </p:tav>
                                        <p:tav tm="100000">
                                          <p:val>
                                            <p:strVal val="#ppt_w"/>
                                          </p:val>
                                        </p:tav>
                                      </p:tavLst>
                                    </p:anim>
                                    <p:anim calcmode="lin" valueType="num">
                                      <p:cBhvr>
                                        <p:cTn id="67" dur="500" fill="hold"/>
                                        <p:tgtEl>
                                          <p:spTgt spid="68"/>
                                        </p:tgtEl>
                                        <p:attrNameLst>
                                          <p:attrName>ppt_h</p:attrName>
                                        </p:attrNameLst>
                                      </p:cBhvr>
                                      <p:tavLst>
                                        <p:tav tm="0">
                                          <p:val>
                                            <p:strVal val="(6*min(max(#ppt_w*#ppt_h,.3),1)-7.4)/-.7*#ppt_h"/>
                                          </p:val>
                                        </p:tav>
                                        <p:tav tm="100000">
                                          <p:val>
                                            <p:strVal val="#ppt_h"/>
                                          </p:val>
                                        </p:tav>
                                      </p:tavLst>
                                    </p:anim>
                                    <p:anim calcmode="lin" valueType="num">
                                      <p:cBhvr>
                                        <p:cTn id="68" dur="500" fill="hold"/>
                                        <p:tgtEl>
                                          <p:spTgt spid="68"/>
                                        </p:tgtEl>
                                        <p:attrNameLst>
                                          <p:attrName>ppt_x</p:attrName>
                                        </p:attrNameLst>
                                      </p:cBhvr>
                                      <p:tavLst>
                                        <p:tav tm="0">
                                          <p:val>
                                            <p:fltVal val="0.5"/>
                                          </p:val>
                                        </p:tav>
                                        <p:tav tm="100000">
                                          <p:val>
                                            <p:strVal val="#ppt_x"/>
                                          </p:val>
                                        </p:tav>
                                      </p:tavLst>
                                    </p:anim>
                                    <p:anim calcmode="lin" valueType="num">
                                      <p:cBhvr>
                                        <p:cTn id="69"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0" fill="hold">
                            <p:stCondLst>
                              <p:cond delay="6750"/>
                            </p:stCondLst>
                            <p:childTnLst>
                              <p:par>
                                <p:cTn id="71" presetID="18" presetClass="entr" presetSubtype="6"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downRight)">
                                      <p:cBhvr>
                                        <p:cTn id="73" dur="500"/>
                                        <p:tgtEl>
                                          <p:spTgt spid="51"/>
                                        </p:tgtEl>
                                      </p:cBhvr>
                                    </p:animEffect>
                                  </p:childTnLst>
                                </p:cTn>
                              </p:par>
                            </p:childTnLst>
                          </p:cTn>
                        </p:par>
                        <p:par>
                          <p:cTn id="74" fill="hold">
                            <p:stCondLst>
                              <p:cond delay="7250"/>
                            </p:stCondLst>
                            <p:childTnLst>
                              <p:par>
                                <p:cTn id="75" presetID="42"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8250"/>
                            </p:stCondLst>
                            <p:childTnLst>
                              <p:par>
                                <p:cTn id="81" presetID="23" presetClass="entr" presetSubtype="36" fill="hold" grpId="0" nodeType="afterEffect">
                                  <p:stCondLst>
                                    <p:cond delay="0"/>
                                  </p:stCondLst>
                                  <p:childTnLst>
                                    <p:set>
                                      <p:cBhvr>
                                        <p:cTn id="82" dur="1" fill="hold">
                                          <p:stCondLst>
                                            <p:cond delay="0"/>
                                          </p:stCondLst>
                                        </p:cTn>
                                        <p:tgtEl>
                                          <p:spTgt spid="88">
                                            <p:bg/>
                                          </p:spTgt>
                                        </p:tgtEl>
                                        <p:attrNameLst>
                                          <p:attrName>style.visibility</p:attrName>
                                        </p:attrNameLst>
                                      </p:cBhvr>
                                      <p:to>
                                        <p:strVal val="visible"/>
                                      </p:to>
                                    </p:set>
                                    <p:anim calcmode="lin" valueType="num">
                                      <p:cBhvr>
                                        <p:cTn id="83"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4"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5" dur="500" fill="hold"/>
                                        <p:tgtEl>
                                          <p:spTgt spid="88">
                                            <p:bg/>
                                          </p:spTgt>
                                        </p:tgtEl>
                                        <p:attrNameLst>
                                          <p:attrName>ppt_x</p:attrName>
                                        </p:attrNameLst>
                                      </p:cBhvr>
                                      <p:tavLst>
                                        <p:tav tm="0">
                                          <p:val>
                                            <p:fltVal val="0.5"/>
                                          </p:val>
                                        </p:tav>
                                        <p:tav tm="100000">
                                          <p:val>
                                            <p:strVal val="#ppt_x"/>
                                          </p:val>
                                        </p:tav>
                                      </p:tavLst>
                                    </p:anim>
                                    <p:anim calcmode="lin" valueType="num">
                                      <p:cBhvr>
                                        <p:cTn id="86"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7" fill="hold">
                            <p:stCondLst>
                              <p:cond delay="8750"/>
                            </p:stCondLst>
                            <p:childTnLst>
                              <p:par>
                                <p:cTn id="88" presetID="23" presetClass="entr" presetSubtype="36"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 calcmode="lin" valueType="num">
                                      <p:cBhvr>
                                        <p:cTn id="90" dur="500" fill="hold"/>
                                        <p:tgtEl>
                                          <p:spTgt spid="73"/>
                                        </p:tgtEl>
                                        <p:attrNameLst>
                                          <p:attrName>ppt_w</p:attrName>
                                        </p:attrNameLst>
                                      </p:cBhvr>
                                      <p:tavLst>
                                        <p:tav tm="0">
                                          <p:val>
                                            <p:strVal val="(6*min(max(#ppt_w*#ppt_h,.3),1)-7.4)/-.7*#ppt_w"/>
                                          </p:val>
                                        </p:tav>
                                        <p:tav tm="100000">
                                          <p:val>
                                            <p:strVal val="#ppt_w"/>
                                          </p:val>
                                        </p:tav>
                                      </p:tavLst>
                                    </p:anim>
                                    <p:anim calcmode="lin" valueType="num">
                                      <p:cBhvr>
                                        <p:cTn id="91" dur="500" fill="hold"/>
                                        <p:tgtEl>
                                          <p:spTgt spid="73"/>
                                        </p:tgtEl>
                                        <p:attrNameLst>
                                          <p:attrName>ppt_h</p:attrName>
                                        </p:attrNameLst>
                                      </p:cBhvr>
                                      <p:tavLst>
                                        <p:tav tm="0">
                                          <p:val>
                                            <p:strVal val="(6*min(max(#ppt_w*#ppt_h,.3),1)-7.4)/-.7*#ppt_h"/>
                                          </p:val>
                                        </p:tav>
                                        <p:tav tm="100000">
                                          <p:val>
                                            <p:strVal val="#ppt_h"/>
                                          </p:val>
                                        </p:tav>
                                      </p:tavLst>
                                    </p:anim>
                                    <p:anim calcmode="lin" valueType="num">
                                      <p:cBhvr>
                                        <p:cTn id="92" dur="500" fill="hold"/>
                                        <p:tgtEl>
                                          <p:spTgt spid="73"/>
                                        </p:tgtEl>
                                        <p:attrNameLst>
                                          <p:attrName>ppt_x</p:attrName>
                                        </p:attrNameLst>
                                      </p:cBhvr>
                                      <p:tavLst>
                                        <p:tav tm="0">
                                          <p:val>
                                            <p:fltVal val="0.5"/>
                                          </p:val>
                                        </p:tav>
                                        <p:tav tm="100000">
                                          <p:val>
                                            <p:strVal val="#ppt_x"/>
                                          </p:val>
                                        </p:tav>
                                      </p:tavLst>
                                    </p:anim>
                                    <p:anim calcmode="lin" valueType="num">
                                      <p:cBhvr>
                                        <p:cTn id="93"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9250"/>
                            </p:stCondLst>
                            <p:childTnLst>
                              <p:par>
                                <p:cTn id="95" presetID="18" presetClass="entr" presetSubtype="3"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trips(upRight)">
                                      <p:cBhvr>
                                        <p:cTn id="97" dur="500"/>
                                        <p:tgtEl>
                                          <p:spTgt spid="41"/>
                                        </p:tgtEl>
                                      </p:cBhvr>
                                    </p:animEffect>
                                  </p:childTnLst>
                                </p:cTn>
                              </p:par>
                            </p:childTnLst>
                          </p:cTn>
                        </p:par>
                        <p:par>
                          <p:cTn id="98" fill="hold">
                            <p:stCondLst>
                              <p:cond delay="9750"/>
                            </p:stCondLst>
                            <p:childTnLst>
                              <p:par>
                                <p:cTn id="99" presetID="42"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1309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331</cp:revision>
  <dcterms:created xsi:type="dcterms:W3CDTF">2016-09-28T22:08:47Z</dcterms:created>
  <dcterms:modified xsi:type="dcterms:W3CDTF">2016-10-15T19:49:29Z</dcterms:modified>
</cp:coreProperties>
</file>