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3">
                    <a:tint val="65000"/>
                    <a:satMod val="103000"/>
                    <a:lumMod val="102000"/>
                    <a:tint val="94000"/>
                  </a:schemeClr>
                </a:gs>
                <a:gs pos="50000">
                  <a:schemeClr val="accent3">
                    <a:tint val="65000"/>
                    <a:satMod val="110000"/>
                    <a:lumMod val="100000"/>
                    <a:shade val="100000"/>
                  </a:schemeClr>
                </a:gs>
                <a:gs pos="100000">
                  <a:schemeClr val="accent3">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gradFill rotWithShape="1">
              <a:gsLst>
                <a:gs pos="0">
                  <a:schemeClr val="accent3">
                    <a:shade val="65000"/>
                    <a:satMod val="103000"/>
                    <a:lumMod val="102000"/>
                    <a:tint val="94000"/>
                  </a:schemeClr>
                </a:gs>
                <a:gs pos="50000">
                  <a:schemeClr val="accent3">
                    <a:shade val="65000"/>
                    <a:satMod val="110000"/>
                    <a:lumMod val="100000"/>
                    <a:shade val="100000"/>
                  </a:schemeClr>
                </a:gs>
                <a:gs pos="100000">
                  <a:schemeClr val="accent3">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2">
                    <a:shade val="65000"/>
                    <a:satMod val="103000"/>
                    <a:lumMod val="102000"/>
                    <a:tint val="94000"/>
                  </a:schemeClr>
                </a:gs>
                <a:gs pos="50000">
                  <a:schemeClr val="accent2">
                    <a:shade val="65000"/>
                    <a:satMod val="110000"/>
                    <a:lumMod val="100000"/>
                    <a:shade val="100000"/>
                  </a:schemeClr>
                </a:gs>
                <a:gs pos="100000">
                  <a:schemeClr val="accent2">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gradFill rotWithShape="1">
              <a:gsLst>
                <a:gs pos="0">
                  <a:schemeClr val="accent2">
                    <a:tint val="65000"/>
                    <a:satMod val="103000"/>
                    <a:lumMod val="102000"/>
                    <a:tint val="94000"/>
                  </a:schemeClr>
                </a:gs>
                <a:gs pos="50000">
                  <a:schemeClr val="accent2">
                    <a:tint val="65000"/>
                    <a:satMod val="110000"/>
                    <a:lumMod val="100000"/>
                    <a:shade val="100000"/>
                  </a:schemeClr>
                </a:gs>
                <a:gs pos="100000">
                  <a:schemeClr val="accent2">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34738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EF9D2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189A8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18" name="Picture 1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5044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750"/>
                                        <p:tgtEl>
                                          <p:spTgt spid="15"/>
                                        </p:tgtEl>
                                      </p:cBhvr>
                                    </p:animEffect>
                                  </p:childTnLst>
                                </p:cTn>
                              </p:par>
                            </p:childTnLst>
                          </p:cTn>
                        </p:par>
                        <p:par>
                          <p:cTn id="14" fill="hold">
                            <p:stCondLst>
                              <p:cond delay="175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75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75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75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75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75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75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75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75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75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75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75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75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75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75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75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75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75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75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75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75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75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75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75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75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75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75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75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75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75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75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75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1282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2016-10-15T19:47:49Z</dcterms:modified>
</cp:coreProperties>
</file>