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409"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6" d="100"/>
          <a:sy n="86" d="100"/>
        </p:scale>
        <p:origin x="108" y="474"/>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10/15/2016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a:t>My First Template</a:t>
            </a:r>
          </a:p>
        </p:txBody>
      </p:sp>
    </p:spTree>
    <p:extLst>
      <p:ext uri="{BB962C8B-B14F-4D97-AF65-F5344CB8AC3E}">
        <p14:creationId xmlns:p14="http://schemas.microsoft.com/office/powerpoint/2010/main" val="21936526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Free Blank With Footer">
    <p:spTree>
      <p:nvGrpSpPr>
        <p:cNvPr id="1" name=""/>
        <p:cNvGrpSpPr/>
        <p:nvPr/>
      </p:nvGrpSpPr>
      <p:grpSpPr>
        <a:xfrm>
          <a:off x="0" y="0"/>
          <a:ext cx="0" cy="0"/>
          <a:chOff x="0" y="0"/>
          <a:chExt cx="0" cy="0"/>
        </a:xfrm>
      </p:grpSpPr>
      <p:sp>
        <p:nvSpPr>
          <p:cNvPr id="42" name="Title 1"/>
          <p:cNvSpPr>
            <a:spLocks noGrp="1"/>
          </p:cNvSpPr>
          <p:nvPr>
            <p:ph type="title" hasCustomPrompt="1"/>
          </p:nvPr>
        </p:nvSpPr>
        <p:spPr>
          <a:xfrm>
            <a:off x="333676" y="356628"/>
            <a:ext cx="11524648" cy="471365"/>
          </a:xfrm>
          <a:prstGeom prst="rect">
            <a:avLst/>
          </a:prstGeom>
        </p:spPr>
        <p:txBody>
          <a:bodyPr wrap="none" lIns="0" tIns="0" rIns="0" bIns="0" anchor="ctr">
            <a:noAutofit/>
          </a:bodyPr>
          <a:lstStyle>
            <a:lvl1pPr algn="ctr">
              <a:defRPr sz="3200" b="1" baseline="0">
                <a:solidFill>
                  <a:schemeClr val="bg1">
                    <a:lumMod val="50000"/>
                  </a:schemeClr>
                </a:solidFill>
              </a:defRPr>
            </a:lvl1pPr>
          </a:lstStyle>
          <a:p>
            <a:r>
              <a:rPr lang="en-US" dirty="0"/>
              <a:t>Click To Edit Master Title Style</a:t>
            </a:r>
          </a:p>
        </p:txBody>
      </p:sp>
      <p:sp>
        <p:nvSpPr>
          <p:cNvPr id="43" name="Text Placeholder 3"/>
          <p:cNvSpPr>
            <a:spLocks noGrp="1"/>
          </p:cNvSpPr>
          <p:nvPr>
            <p:ph type="body" sz="half" idx="2" hasCustomPrompt="1"/>
          </p:nvPr>
        </p:nvSpPr>
        <p:spPr>
          <a:xfrm>
            <a:off x="333677" y="825950"/>
            <a:ext cx="11524647" cy="267661"/>
          </a:xfrm>
          <a:prstGeom prst="rect">
            <a:avLst/>
          </a:prstGeom>
        </p:spPr>
        <p:txBody>
          <a:bodyPr wrap="square" lIns="0" tIns="0" rIns="0" bIns="0" anchor="ctr">
            <a:noAutofit/>
          </a:bodyPr>
          <a:lstStyle>
            <a:lvl1pPr marL="0" indent="0" algn="ctr">
              <a:buNone/>
              <a:defRPr sz="1600" b="1" i="0" baseline="0">
                <a:solidFill>
                  <a:schemeClr val="bg1">
                    <a:lumMod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8642336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10/15/2016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10/15/2016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10/15/2016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10/15/2016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hyperlink" Target="http://slides.sage-fox.com/" TargetMode="Externa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10/15/2016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9" name="Picture 8">
            <a:hlinkClick r:id="rId15"/>
          </p:cNvPr>
          <p:cNvPicPr>
            <a:picLocks noChangeAspect="1"/>
          </p:cNvPicPr>
          <p:nvPr userDrawn="1"/>
        </p:nvPicPr>
        <p:blipFill>
          <a:blip r:embed="rId16"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image" Target="../media/image2.jpg"/><Relationship Id="rId7" Type="http://schemas.openxmlformats.org/officeDocument/2006/relationships/hyperlink" Target="http://slides.sage-fox.com/" TargetMode="External"/><Relationship Id="rId2" Type="http://schemas.openxmlformats.org/officeDocument/2006/relationships/notesSlide" Target="../notesSlides/notesSlide1.xml"/><Relationship Id="rId1" Type="http://schemas.openxmlformats.org/officeDocument/2006/relationships/slideLayout" Target="../slideLayouts/slideLayout13.xml"/><Relationship Id="rId6" Type="http://schemas.openxmlformats.org/officeDocument/2006/relationships/image" Target="../media/image5.jpg"/><Relationship Id="rId5" Type="http://schemas.openxmlformats.org/officeDocument/2006/relationships/image" Target="../media/image4.jpg"/><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Down Arrow 19"/>
          <p:cNvSpPr/>
          <p:nvPr/>
        </p:nvSpPr>
        <p:spPr>
          <a:xfrm>
            <a:off x="8846843" y="1892814"/>
            <a:ext cx="2472192" cy="3302799"/>
          </a:xfrm>
          <a:prstGeom prst="downArrow">
            <a:avLst>
              <a:gd name="adj1" fmla="val 100000"/>
              <a:gd name="adj2" fmla="val 35829"/>
            </a:avLst>
          </a:prstGeom>
          <a:solidFill>
            <a:srgbClr val="D34132"/>
          </a:solidFill>
          <a:ln w="6350">
            <a:solidFill>
              <a:schemeClr val="bg1"/>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27" name="Down Arrow 26"/>
          <p:cNvSpPr/>
          <p:nvPr/>
        </p:nvSpPr>
        <p:spPr>
          <a:xfrm>
            <a:off x="3539659" y="1892814"/>
            <a:ext cx="2472192" cy="3302799"/>
          </a:xfrm>
          <a:prstGeom prst="downArrow">
            <a:avLst>
              <a:gd name="adj1" fmla="val 100000"/>
              <a:gd name="adj2" fmla="val 34695"/>
            </a:avLst>
          </a:prstGeom>
          <a:solidFill>
            <a:srgbClr val="189A80"/>
          </a:solidFill>
          <a:ln w="6350">
            <a:solidFill>
              <a:schemeClr val="bg1"/>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34" name="Down Arrow 33"/>
          <p:cNvSpPr/>
          <p:nvPr/>
        </p:nvSpPr>
        <p:spPr>
          <a:xfrm>
            <a:off x="886068" y="1892814"/>
            <a:ext cx="2472192" cy="3302799"/>
          </a:xfrm>
          <a:prstGeom prst="downArrow">
            <a:avLst>
              <a:gd name="adj1" fmla="val 100000"/>
              <a:gd name="adj2" fmla="val 34128"/>
            </a:avLst>
          </a:prstGeom>
          <a:solidFill>
            <a:srgbClr val="34738D"/>
          </a:solidFill>
          <a:ln w="6350">
            <a:solidFill>
              <a:schemeClr val="bg1"/>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41" name="Flowchart: Off-page Connector 40"/>
          <p:cNvSpPr/>
          <p:nvPr/>
        </p:nvSpPr>
        <p:spPr>
          <a:xfrm>
            <a:off x="1599615" y="1486501"/>
            <a:ext cx="1045100" cy="1018007"/>
          </a:xfrm>
          <a:prstGeom prst="flowChartOffpageConnector">
            <a:avLst/>
          </a:prstGeom>
          <a:blipFill>
            <a:blip r:embed="rId3"/>
            <a:stretch>
              <a:fillRect/>
            </a:stretch>
          </a:blipFill>
          <a:ln w="6350">
            <a:solidFill>
              <a:schemeClr val="bg1"/>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267" dirty="0">
              <a:solidFill>
                <a:schemeClr val="accent1"/>
              </a:solidFill>
              <a:latin typeface="FontAwesome" pitchFamily="2" charset="0"/>
            </a:endParaRPr>
          </a:p>
        </p:txBody>
      </p:sp>
      <p:sp>
        <p:nvSpPr>
          <p:cNvPr id="43" name="Flowchart: Off-page Connector 42"/>
          <p:cNvSpPr/>
          <p:nvPr/>
        </p:nvSpPr>
        <p:spPr>
          <a:xfrm>
            <a:off x="4231659" y="1486501"/>
            <a:ext cx="1045100" cy="1018007"/>
          </a:xfrm>
          <a:prstGeom prst="flowChartOffpageConnector">
            <a:avLst/>
          </a:prstGeom>
          <a:blipFill>
            <a:blip r:embed="rId4"/>
            <a:stretch>
              <a:fillRect/>
            </a:stretch>
          </a:blipFill>
          <a:ln w="6350">
            <a:solidFill>
              <a:schemeClr val="bg1"/>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267" dirty="0">
              <a:solidFill>
                <a:schemeClr val="accent3"/>
              </a:solidFill>
              <a:latin typeface="FontAwesome" pitchFamily="2" charset="0"/>
            </a:endParaRPr>
          </a:p>
        </p:txBody>
      </p:sp>
      <p:sp>
        <p:nvSpPr>
          <p:cNvPr id="16" name="Down Arrow 15"/>
          <p:cNvSpPr/>
          <p:nvPr/>
        </p:nvSpPr>
        <p:spPr>
          <a:xfrm>
            <a:off x="6193251" y="1892814"/>
            <a:ext cx="2472192" cy="3302799"/>
          </a:xfrm>
          <a:prstGeom prst="downArrow">
            <a:avLst>
              <a:gd name="adj1" fmla="val 100000"/>
              <a:gd name="adj2" fmla="val 35829"/>
            </a:avLst>
          </a:prstGeom>
          <a:solidFill>
            <a:srgbClr val="EF9D27"/>
          </a:solidFill>
          <a:ln w="6350">
            <a:solidFill>
              <a:schemeClr val="bg1"/>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8" name="Flowchart: Off-page Connector 17"/>
          <p:cNvSpPr/>
          <p:nvPr/>
        </p:nvSpPr>
        <p:spPr>
          <a:xfrm>
            <a:off x="6885251" y="1486501"/>
            <a:ext cx="1045100" cy="1018007"/>
          </a:xfrm>
          <a:prstGeom prst="flowChartOffpageConnector">
            <a:avLst/>
          </a:prstGeom>
          <a:blipFill>
            <a:blip r:embed="rId5"/>
            <a:stretch>
              <a:fillRect/>
            </a:stretch>
          </a:blipFill>
          <a:ln w="6350">
            <a:solidFill>
              <a:schemeClr val="bg1"/>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267" dirty="0">
              <a:solidFill>
                <a:schemeClr val="accent4"/>
              </a:solidFill>
              <a:latin typeface="FontAwesome" pitchFamily="2" charset="0"/>
            </a:endParaRPr>
          </a:p>
        </p:txBody>
      </p:sp>
      <p:sp>
        <p:nvSpPr>
          <p:cNvPr id="21" name="Flowchart: Off-page Connector 20"/>
          <p:cNvSpPr/>
          <p:nvPr/>
        </p:nvSpPr>
        <p:spPr>
          <a:xfrm>
            <a:off x="9531201" y="1486501"/>
            <a:ext cx="1045100" cy="1018007"/>
          </a:xfrm>
          <a:prstGeom prst="flowChartOffpageConnector">
            <a:avLst/>
          </a:prstGeom>
          <a:blipFill>
            <a:blip r:embed="rId6"/>
            <a:stretch>
              <a:fillRect/>
            </a:stretch>
          </a:blipFill>
          <a:ln w="6350">
            <a:solidFill>
              <a:schemeClr val="bg1"/>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267" dirty="0">
              <a:solidFill>
                <a:schemeClr val="accent5"/>
              </a:solidFill>
              <a:latin typeface="FontAwesome" pitchFamily="2" charset="0"/>
            </a:endParaRPr>
          </a:p>
        </p:txBody>
      </p:sp>
      <p:grpSp>
        <p:nvGrpSpPr>
          <p:cNvPr id="29" name="Group 28"/>
          <p:cNvGrpSpPr/>
          <p:nvPr/>
        </p:nvGrpSpPr>
        <p:grpSpPr>
          <a:xfrm>
            <a:off x="1389256" y="5406752"/>
            <a:ext cx="9389012" cy="965747"/>
            <a:chOff x="1389256" y="5403215"/>
            <a:chExt cx="9389012" cy="916186"/>
          </a:xfrm>
        </p:grpSpPr>
        <p:sp>
          <p:nvSpPr>
            <p:cNvPr id="30" name="TextBox 29"/>
            <p:cNvSpPr txBox="1"/>
            <p:nvPr/>
          </p:nvSpPr>
          <p:spPr>
            <a:xfrm>
              <a:off x="1389256" y="5823032"/>
              <a:ext cx="9389012" cy="496369"/>
            </a:xfrm>
            <a:prstGeom prst="rect">
              <a:avLst/>
            </a:prstGeom>
            <a:noFill/>
          </p:spPr>
          <p:txBody>
            <a:bodyPr wrap="square" rtlCol="0">
              <a:spAutoFit/>
            </a:bodyPr>
            <a:lstStyle/>
            <a:p>
              <a:pPr algn="ctr" defTabSz="1219170">
                <a:spcBef>
                  <a:spcPct val="20000"/>
                </a:spcBef>
                <a:defRPr/>
              </a:pPr>
              <a:r>
                <a:rPr lang="en-US" sz="14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 ullamco laboris nisi ut aliquip ex ea commodo consequat. </a:t>
              </a:r>
            </a:p>
          </p:txBody>
        </p:sp>
        <p:sp>
          <p:nvSpPr>
            <p:cNvPr id="31" name="Rectangle 30"/>
            <p:cNvSpPr/>
            <p:nvPr/>
          </p:nvSpPr>
          <p:spPr>
            <a:xfrm>
              <a:off x="4900204" y="5403215"/>
              <a:ext cx="2367115" cy="379577"/>
            </a:xfrm>
            <a:prstGeom prst="rect">
              <a:avLst/>
            </a:prstGeom>
            <a:noFill/>
            <a:ln w="6350">
              <a:noFill/>
            </a:ln>
            <a:effectLst/>
          </p:spPr>
          <p:txBody>
            <a:bodyPr wrap="square" anchor="ctr" anchorCtr="1">
              <a:spAutoFit/>
            </a:bodyPr>
            <a:lstStyle/>
            <a:p>
              <a:pPr algn="ctr" defTabSz="1450940"/>
              <a:r>
                <a:rPr lang="en-US" sz="2000" b="1" dirty="0">
                  <a:solidFill>
                    <a:srgbClr val="4C4F54"/>
                  </a:solidFill>
                  <a:latin typeface="Candara" panose="020E0502030303020204" pitchFamily="34" charset="0"/>
                  <a:ea typeface="Open Sans" pitchFamily="34" charset="0"/>
                  <a:cs typeface="Open Sans" pitchFamily="34" charset="0"/>
                </a:rPr>
                <a:t>Lorem Ipsum Dolor</a:t>
              </a:r>
            </a:p>
          </p:txBody>
        </p:sp>
      </p:grpSp>
      <p:sp>
        <p:nvSpPr>
          <p:cNvPr id="32" name="TextBox 31"/>
          <p:cNvSpPr txBox="1"/>
          <p:nvPr/>
        </p:nvSpPr>
        <p:spPr>
          <a:xfrm>
            <a:off x="878426" y="2580103"/>
            <a:ext cx="2479833" cy="1863587"/>
          </a:xfrm>
          <a:prstGeom prst="rect">
            <a:avLst/>
          </a:prstGeom>
          <a:noFill/>
        </p:spPr>
        <p:txBody>
          <a:bodyPr wrap="square" rtlCol="0">
            <a:spAutoFit/>
          </a:bodyPr>
          <a:lstStyle/>
          <a:p>
            <a:pPr algn="ctr" defTabSz="1219170">
              <a:spcBef>
                <a:spcPct val="20000"/>
              </a:spcBef>
              <a:defRPr/>
            </a:pPr>
            <a:r>
              <a:rPr lang="en-US" sz="1850" b="1" dirty="0">
                <a:solidFill>
                  <a:schemeClr val="bg1"/>
                </a:solidFill>
                <a:latin typeface="Candara" panose="020E0502030303020204" pitchFamily="34" charset="0"/>
              </a:rPr>
              <a:t>Lorem Ipsum</a:t>
            </a:r>
          </a:p>
          <a:p>
            <a:pPr algn="ctr" defTabSz="1219170">
              <a:spcBef>
                <a:spcPct val="20000"/>
              </a:spcBef>
              <a:defRPr/>
            </a:pPr>
            <a:endParaRPr lang="en-US" sz="1850" b="1" dirty="0">
              <a:solidFill>
                <a:schemeClr val="bg1"/>
              </a:solidFill>
              <a:latin typeface="Candara" panose="020E0502030303020204" pitchFamily="34" charset="0"/>
            </a:endParaRPr>
          </a:p>
          <a:p>
            <a:pPr algn="ct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ullamco</a:t>
            </a:r>
          </a:p>
        </p:txBody>
      </p:sp>
      <p:sp>
        <p:nvSpPr>
          <p:cNvPr id="33" name="TextBox 32"/>
          <p:cNvSpPr txBox="1"/>
          <p:nvPr/>
        </p:nvSpPr>
        <p:spPr>
          <a:xfrm>
            <a:off x="3514292" y="2580103"/>
            <a:ext cx="2479833" cy="1863587"/>
          </a:xfrm>
          <a:prstGeom prst="rect">
            <a:avLst/>
          </a:prstGeom>
          <a:noFill/>
        </p:spPr>
        <p:txBody>
          <a:bodyPr wrap="square" rtlCol="0">
            <a:spAutoFit/>
          </a:bodyPr>
          <a:lstStyle/>
          <a:p>
            <a:pPr algn="ctr" defTabSz="1219170">
              <a:spcBef>
                <a:spcPct val="20000"/>
              </a:spcBef>
              <a:defRPr/>
            </a:pPr>
            <a:r>
              <a:rPr lang="en-US" sz="1850" b="1" dirty="0">
                <a:solidFill>
                  <a:schemeClr val="bg1"/>
                </a:solidFill>
                <a:latin typeface="Candara" panose="020E0502030303020204" pitchFamily="34" charset="0"/>
              </a:rPr>
              <a:t>Lorem Ipsum</a:t>
            </a:r>
          </a:p>
          <a:p>
            <a:pPr algn="ctr" defTabSz="1219170">
              <a:spcBef>
                <a:spcPct val="20000"/>
              </a:spcBef>
              <a:defRPr/>
            </a:pPr>
            <a:endParaRPr lang="en-US" sz="1850" b="1" dirty="0">
              <a:solidFill>
                <a:schemeClr val="bg1"/>
              </a:solidFill>
              <a:latin typeface="Candara" panose="020E0502030303020204" pitchFamily="34" charset="0"/>
            </a:endParaRPr>
          </a:p>
          <a:p>
            <a:pPr algn="ct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ullamco</a:t>
            </a:r>
          </a:p>
        </p:txBody>
      </p:sp>
      <p:sp>
        <p:nvSpPr>
          <p:cNvPr id="35" name="TextBox 34"/>
          <p:cNvSpPr txBox="1"/>
          <p:nvPr/>
        </p:nvSpPr>
        <p:spPr>
          <a:xfrm>
            <a:off x="6150157" y="2580103"/>
            <a:ext cx="2479833" cy="1863587"/>
          </a:xfrm>
          <a:prstGeom prst="rect">
            <a:avLst/>
          </a:prstGeom>
          <a:noFill/>
        </p:spPr>
        <p:txBody>
          <a:bodyPr wrap="square" rtlCol="0">
            <a:spAutoFit/>
          </a:bodyPr>
          <a:lstStyle/>
          <a:p>
            <a:pPr algn="ctr" defTabSz="1219170">
              <a:spcBef>
                <a:spcPct val="20000"/>
              </a:spcBef>
              <a:defRPr/>
            </a:pPr>
            <a:r>
              <a:rPr lang="en-US" sz="1850" b="1" dirty="0">
                <a:solidFill>
                  <a:schemeClr val="bg1"/>
                </a:solidFill>
                <a:latin typeface="Candara" panose="020E0502030303020204" pitchFamily="34" charset="0"/>
              </a:rPr>
              <a:t>Lorem Ipsum</a:t>
            </a:r>
          </a:p>
          <a:p>
            <a:pPr algn="ctr" defTabSz="1219170">
              <a:spcBef>
                <a:spcPct val="20000"/>
              </a:spcBef>
              <a:defRPr/>
            </a:pPr>
            <a:endParaRPr lang="en-US" sz="1850" b="1" dirty="0">
              <a:solidFill>
                <a:schemeClr val="bg1"/>
              </a:solidFill>
              <a:latin typeface="Candara" panose="020E0502030303020204" pitchFamily="34" charset="0"/>
            </a:endParaRPr>
          </a:p>
          <a:p>
            <a:pPr algn="ct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ullamco</a:t>
            </a:r>
          </a:p>
        </p:txBody>
      </p:sp>
      <p:sp>
        <p:nvSpPr>
          <p:cNvPr id="36" name="TextBox 35"/>
          <p:cNvSpPr txBox="1"/>
          <p:nvPr/>
        </p:nvSpPr>
        <p:spPr>
          <a:xfrm>
            <a:off x="8813834" y="2534435"/>
            <a:ext cx="2479833" cy="1863587"/>
          </a:xfrm>
          <a:prstGeom prst="rect">
            <a:avLst/>
          </a:prstGeom>
          <a:noFill/>
        </p:spPr>
        <p:txBody>
          <a:bodyPr wrap="square" rtlCol="0">
            <a:spAutoFit/>
          </a:bodyPr>
          <a:lstStyle/>
          <a:p>
            <a:pPr algn="ctr" defTabSz="1219170">
              <a:spcBef>
                <a:spcPct val="20000"/>
              </a:spcBef>
              <a:defRPr/>
            </a:pPr>
            <a:r>
              <a:rPr lang="en-US" sz="1850" b="1" dirty="0">
                <a:solidFill>
                  <a:schemeClr val="bg1"/>
                </a:solidFill>
                <a:latin typeface="Candara" panose="020E0502030303020204" pitchFamily="34" charset="0"/>
              </a:rPr>
              <a:t>Lorem Ipsum</a:t>
            </a:r>
          </a:p>
          <a:p>
            <a:pPr algn="ctr" defTabSz="1219170">
              <a:spcBef>
                <a:spcPct val="20000"/>
              </a:spcBef>
              <a:defRPr/>
            </a:pPr>
            <a:endParaRPr lang="en-US" sz="1850" b="1" dirty="0">
              <a:solidFill>
                <a:schemeClr val="bg1"/>
              </a:solidFill>
              <a:latin typeface="Candara" panose="020E0502030303020204" pitchFamily="34" charset="0"/>
            </a:endParaRPr>
          </a:p>
          <a:p>
            <a:pPr algn="ct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ullamco</a:t>
            </a:r>
          </a:p>
        </p:txBody>
      </p:sp>
      <p:grpSp>
        <p:nvGrpSpPr>
          <p:cNvPr id="22" name="Group 21"/>
          <p:cNvGrpSpPr/>
          <p:nvPr/>
        </p:nvGrpSpPr>
        <p:grpSpPr>
          <a:xfrm>
            <a:off x="3341511" y="258228"/>
            <a:ext cx="5508978" cy="954108"/>
            <a:chOff x="3341511" y="258228"/>
            <a:chExt cx="5508978" cy="954108"/>
          </a:xfrm>
        </p:grpSpPr>
        <p:sp>
          <p:nvSpPr>
            <p:cNvPr id="23" name="TextBox 22"/>
            <p:cNvSpPr txBox="1"/>
            <p:nvPr/>
          </p:nvSpPr>
          <p:spPr>
            <a:xfrm>
              <a:off x="3341511" y="258228"/>
              <a:ext cx="5508978" cy="769441"/>
            </a:xfrm>
            <a:prstGeom prst="rect">
              <a:avLst/>
            </a:prstGeom>
            <a:noFill/>
          </p:spPr>
          <p:txBody>
            <a:bodyPr wrap="square" rtlCol="0">
              <a:spAutoFit/>
            </a:bodyPr>
            <a:lstStyle/>
            <a:p>
              <a:pPr algn="ctr"/>
              <a:r>
                <a:rPr lang="en-US" sz="4400" b="1" dirty="0">
                  <a:solidFill>
                    <a:srgbClr val="4C4F54"/>
                  </a:solidFill>
                  <a:latin typeface="Candara" panose="020E0502030303020204" pitchFamily="34" charset="0"/>
                </a:rPr>
                <a:t>TITLE GOES HERE</a:t>
              </a:r>
            </a:p>
          </p:txBody>
        </p:sp>
        <p:sp>
          <p:nvSpPr>
            <p:cNvPr id="24" name="TextBox 23"/>
            <p:cNvSpPr txBox="1"/>
            <p:nvPr/>
          </p:nvSpPr>
          <p:spPr>
            <a:xfrm>
              <a:off x="4030132" y="843004"/>
              <a:ext cx="4143023" cy="369332"/>
            </a:xfrm>
            <a:prstGeom prst="rect">
              <a:avLst/>
            </a:prstGeom>
            <a:noFill/>
          </p:spPr>
          <p:txBody>
            <a:bodyPr wrap="square" rtlCol="0">
              <a:spAutoFit/>
            </a:bodyPr>
            <a:lstStyle/>
            <a:p>
              <a:pPr algn="ctr"/>
              <a:r>
                <a:rPr lang="en-US" dirty="0">
                  <a:solidFill>
                    <a:srgbClr val="4C4F54"/>
                  </a:solidFill>
                  <a:latin typeface="Candara" panose="020E0502030303020204" pitchFamily="34" charset="0"/>
                </a:rPr>
                <a:t>Your Subtitle</a:t>
              </a:r>
            </a:p>
          </p:txBody>
        </p:sp>
      </p:grpSp>
      <p:pic>
        <p:nvPicPr>
          <p:cNvPr id="25" name="Picture 24">
            <a:hlinkClick r:id="rId7"/>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3797649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22"/>
                                        </p:tgtEl>
                                        <p:attrNameLst>
                                          <p:attrName>style.visibility</p:attrName>
                                        </p:attrNameLst>
                                      </p:cBhvr>
                                      <p:to>
                                        <p:strVal val="visible"/>
                                      </p:to>
                                    </p:set>
                                    <p:animEffect transition="in" filter="wipe(left)">
                                      <p:cBhvr>
                                        <p:cTn id="7" dur="750"/>
                                        <p:tgtEl>
                                          <p:spTgt spid="22"/>
                                        </p:tgtEl>
                                      </p:cBhvr>
                                    </p:animEffect>
                                  </p:childTnLst>
                                </p:cTn>
                              </p:par>
                            </p:childTnLst>
                          </p:cTn>
                        </p:par>
                        <p:par>
                          <p:cTn id="8" fill="hold">
                            <p:stCondLst>
                              <p:cond delay="750"/>
                            </p:stCondLst>
                            <p:childTnLst>
                              <p:par>
                                <p:cTn id="9" presetID="2" presetClass="entr" presetSubtype="4" accel="50000" decel="50000" fill="hold" grpId="0" nodeType="afterEffect">
                                  <p:stCondLst>
                                    <p:cond delay="0"/>
                                  </p:stCondLst>
                                  <p:childTnLst>
                                    <p:set>
                                      <p:cBhvr>
                                        <p:cTn id="10" dur="1" fill="hold">
                                          <p:stCondLst>
                                            <p:cond delay="0"/>
                                          </p:stCondLst>
                                        </p:cTn>
                                        <p:tgtEl>
                                          <p:spTgt spid="34"/>
                                        </p:tgtEl>
                                        <p:attrNameLst>
                                          <p:attrName>style.visibility</p:attrName>
                                        </p:attrNameLst>
                                      </p:cBhvr>
                                      <p:to>
                                        <p:strVal val="visible"/>
                                      </p:to>
                                    </p:set>
                                    <p:anim calcmode="lin" valueType="num">
                                      <p:cBhvr additive="base">
                                        <p:cTn id="11" dur="1000" fill="hold"/>
                                        <p:tgtEl>
                                          <p:spTgt spid="34"/>
                                        </p:tgtEl>
                                        <p:attrNameLst>
                                          <p:attrName>ppt_x</p:attrName>
                                        </p:attrNameLst>
                                      </p:cBhvr>
                                      <p:tavLst>
                                        <p:tav tm="0">
                                          <p:val>
                                            <p:strVal val="#ppt_x"/>
                                          </p:val>
                                        </p:tav>
                                        <p:tav tm="100000">
                                          <p:val>
                                            <p:strVal val="#ppt_x"/>
                                          </p:val>
                                        </p:tav>
                                      </p:tavLst>
                                    </p:anim>
                                    <p:anim calcmode="lin" valueType="num">
                                      <p:cBhvr additive="base">
                                        <p:cTn id="12" dur="1000" fill="hold"/>
                                        <p:tgtEl>
                                          <p:spTgt spid="34"/>
                                        </p:tgtEl>
                                        <p:attrNameLst>
                                          <p:attrName>ppt_y</p:attrName>
                                        </p:attrNameLst>
                                      </p:cBhvr>
                                      <p:tavLst>
                                        <p:tav tm="0">
                                          <p:val>
                                            <p:strVal val="1+#ppt_h/2"/>
                                          </p:val>
                                        </p:tav>
                                        <p:tav tm="100000">
                                          <p:val>
                                            <p:strVal val="#ppt_y"/>
                                          </p:val>
                                        </p:tav>
                                      </p:tavLst>
                                    </p:anim>
                                  </p:childTnLst>
                                </p:cTn>
                              </p:par>
                              <p:par>
                                <p:cTn id="13" presetID="2" presetClass="entr" presetSubtype="1" accel="50000" decel="50000" fill="hold" grpId="0" nodeType="withEffect">
                                  <p:stCondLst>
                                    <p:cond delay="0"/>
                                  </p:stCondLst>
                                  <p:childTnLst>
                                    <p:set>
                                      <p:cBhvr>
                                        <p:cTn id="14" dur="1" fill="hold">
                                          <p:stCondLst>
                                            <p:cond delay="0"/>
                                          </p:stCondLst>
                                        </p:cTn>
                                        <p:tgtEl>
                                          <p:spTgt spid="41"/>
                                        </p:tgtEl>
                                        <p:attrNameLst>
                                          <p:attrName>style.visibility</p:attrName>
                                        </p:attrNameLst>
                                      </p:cBhvr>
                                      <p:to>
                                        <p:strVal val="visible"/>
                                      </p:to>
                                    </p:set>
                                    <p:anim calcmode="lin" valueType="num">
                                      <p:cBhvr additive="base">
                                        <p:cTn id="15" dur="1000" fill="hold"/>
                                        <p:tgtEl>
                                          <p:spTgt spid="41"/>
                                        </p:tgtEl>
                                        <p:attrNameLst>
                                          <p:attrName>ppt_x</p:attrName>
                                        </p:attrNameLst>
                                      </p:cBhvr>
                                      <p:tavLst>
                                        <p:tav tm="0">
                                          <p:val>
                                            <p:strVal val="#ppt_x"/>
                                          </p:val>
                                        </p:tav>
                                        <p:tav tm="100000">
                                          <p:val>
                                            <p:strVal val="#ppt_x"/>
                                          </p:val>
                                        </p:tav>
                                      </p:tavLst>
                                    </p:anim>
                                    <p:anim calcmode="lin" valueType="num">
                                      <p:cBhvr additive="base">
                                        <p:cTn id="16" dur="1000" fill="hold"/>
                                        <p:tgtEl>
                                          <p:spTgt spid="41"/>
                                        </p:tgtEl>
                                        <p:attrNameLst>
                                          <p:attrName>ppt_y</p:attrName>
                                        </p:attrNameLst>
                                      </p:cBhvr>
                                      <p:tavLst>
                                        <p:tav tm="0">
                                          <p:val>
                                            <p:strVal val="0-#ppt_h/2"/>
                                          </p:val>
                                        </p:tav>
                                        <p:tav tm="100000">
                                          <p:val>
                                            <p:strVal val="#ppt_y"/>
                                          </p:val>
                                        </p:tav>
                                      </p:tavLst>
                                    </p:anim>
                                  </p:childTnLst>
                                </p:cTn>
                              </p:par>
                            </p:childTnLst>
                          </p:cTn>
                        </p:par>
                        <p:par>
                          <p:cTn id="17" fill="hold">
                            <p:stCondLst>
                              <p:cond delay="1750"/>
                            </p:stCondLst>
                            <p:childTnLst>
                              <p:par>
                                <p:cTn id="18" presetID="22" presetClass="entr" presetSubtype="1" fill="hold" grpId="0" nodeType="afterEffect">
                                  <p:stCondLst>
                                    <p:cond delay="0"/>
                                  </p:stCondLst>
                                  <p:childTnLst>
                                    <p:set>
                                      <p:cBhvr>
                                        <p:cTn id="19" dur="1" fill="hold">
                                          <p:stCondLst>
                                            <p:cond delay="0"/>
                                          </p:stCondLst>
                                        </p:cTn>
                                        <p:tgtEl>
                                          <p:spTgt spid="32"/>
                                        </p:tgtEl>
                                        <p:attrNameLst>
                                          <p:attrName>style.visibility</p:attrName>
                                        </p:attrNameLst>
                                      </p:cBhvr>
                                      <p:to>
                                        <p:strVal val="visible"/>
                                      </p:to>
                                    </p:set>
                                    <p:animEffect transition="in" filter="wipe(up)">
                                      <p:cBhvr>
                                        <p:cTn id="20" dur="500"/>
                                        <p:tgtEl>
                                          <p:spTgt spid="32"/>
                                        </p:tgtEl>
                                      </p:cBhvr>
                                    </p:animEffect>
                                  </p:childTnLst>
                                </p:cTn>
                              </p:par>
                            </p:childTnLst>
                          </p:cTn>
                        </p:par>
                        <p:par>
                          <p:cTn id="21" fill="hold">
                            <p:stCondLst>
                              <p:cond delay="2250"/>
                            </p:stCondLst>
                            <p:childTnLst>
                              <p:par>
                                <p:cTn id="22" presetID="2" presetClass="entr" presetSubtype="4" accel="50000" decel="50000" fill="hold" grpId="0" nodeType="afterEffect">
                                  <p:stCondLst>
                                    <p:cond delay="0"/>
                                  </p:stCondLst>
                                  <p:childTnLst>
                                    <p:set>
                                      <p:cBhvr>
                                        <p:cTn id="23" dur="1" fill="hold">
                                          <p:stCondLst>
                                            <p:cond delay="0"/>
                                          </p:stCondLst>
                                        </p:cTn>
                                        <p:tgtEl>
                                          <p:spTgt spid="27"/>
                                        </p:tgtEl>
                                        <p:attrNameLst>
                                          <p:attrName>style.visibility</p:attrName>
                                        </p:attrNameLst>
                                      </p:cBhvr>
                                      <p:to>
                                        <p:strVal val="visible"/>
                                      </p:to>
                                    </p:set>
                                    <p:anim calcmode="lin" valueType="num">
                                      <p:cBhvr additive="base">
                                        <p:cTn id="24" dur="1000" fill="hold"/>
                                        <p:tgtEl>
                                          <p:spTgt spid="27"/>
                                        </p:tgtEl>
                                        <p:attrNameLst>
                                          <p:attrName>ppt_x</p:attrName>
                                        </p:attrNameLst>
                                      </p:cBhvr>
                                      <p:tavLst>
                                        <p:tav tm="0">
                                          <p:val>
                                            <p:strVal val="#ppt_x"/>
                                          </p:val>
                                        </p:tav>
                                        <p:tav tm="100000">
                                          <p:val>
                                            <p:strVal val="#ppt_x"/>
                                          </p:val>
                                        </p:tav>
                                      </p:tavLst>
                                    </p:anim>
                                    <p:anim calcmode="lin" valueType="num">
                                      <p:cBhvr additive="base">
                                        <p:cTn id="25" dur="1000" fill="hold"/>
                                        <p:tgtEl>
                                          <p:spTgt spid="27"/>
                                        </p:tgtEl>
                                        <p:attrNameLst>
                                          <p:attrName>ppt_y</p:attrName>
                                        </p:attrNameLst>
                                      </p:cBhvr>
                                      <p:tavLst>
                                        <p:tav tm="0">
                                          <p:val>
                                            <p:strVal val="1+#ppt_h/2"/>
                                          </p:val>
                                        </p:tav>
                                        <p:tav tm="100000">
                                          <p:val>
                                            <p:strVal val="#ppt_y"/>
                                          </p:val>
                                        </p:tav>
                                      </p:tavLst>
                                    </p:anim>
                                  </p:childTnLst>
                                </p:cTn>
                              </p:par>
                              <p:par>
                                <p:cTn id="26" presetID="2" presetClass="entr" presetSubtype="1" accel="50000" decel="50000" fill="hold" grpId="0" nodeType="withEffect">
                                  <p:stCondLst>
                                    <p:cond delay="0"/>
                                  </p:stCondLst>
                                  <p:childTnLst>
                                    <p:set>
                                      <p:cBhvr>
                                        <p:cTn id="27" dur="1" fill="hold">
                                          <p:stCondLst>
                                            <p:cond delay="0"/>
                                          </p:stCondLst>
                                        </p:cTn>
                                        <p:tgtEl>
                                          <p:spTgt spid="43"/>
                                        </p:tgtEl>
                                        <p:attrNameLst>
                                          <p:attrName>style.visibility</p:attrName>
                                        </p:attrNameLst>
                                      </p:cBhvr>
                                      <p:to>
                                        <p:strVal val="visible"/>
                                      </p:to>
                                    </p:set>
                                    <p:anim calcmode="lin" valueType="num">
                                      <p:cBhvr additive="base">
                                        <p:cTn id="28" dur="1000" fill="hold"/>
                                        <p:tgtEl>
                                          <p:spTgt spid="43"/>
                                        </p:tgtEl>
                                        <p:attrNameLst>
                                          <p:attrName>ppt_x</p:attrName>
                                        </p:attrNameLst>
                                      </p:cBhvr>
                                      <p:tavLst>
                                        <p:tav tm="0">
                                          <p:val>
                                            <p:strVal val="#ppt_x"/>
                                          </p:val>
                                        </p:tav>
                                        <p:tav tm="100000">
                                          <p:val>
                                            <p:strVal val="#ppt_x"/>
                                          </p:val>
                                        </p:tav>
                                      </p:tavLst>
                                    </p:anim>
                                    <p:anim calcmode="lin" valueType="num">
                                      <p:cBhvr additive="base">
                                        <p:cTn id="29" dur="1000" fill="hold"/>
                                        <p:tgtEl>
                                          <p:spTgt spid="43"/>
                                        </p:tgtEl>
                                        <p:attrNameLst>
                                          <p:attrName>ppt_y</p:attrName>
                                        </p:attrNameLst>
                                      </p:cBhvr>
                                      <p:tavLst>
                                        <p:tav tm="0">
                                          <p:val>
                                            <p:strVal val="0-#ppt_h/2"/>
                                          </p:val>
                                        </p:tav>
                                        <p:tav tm="100000">
                                          <p:val>
                                            <p:strVal val="#ppt_y"/>
                                          </p:val>
                                        </p:tav>
                                      </p:tavLst>
                                    </p:anim>
                                  </p:childTnLst>
                                </p:cTn>
                              </p:par>
                            </p:childTnLst>
                          </p:cTn>
                        </p:par>
                        <p:par>
                          <p:cTn id="30" fill="hold">
                            <p:stCondLst>
                              <p:cond delay="3250"/>
                            </p:stCondLst>
                            <p:childTnLst>
                              <p:par>
                                <p:cTn id="31" presetID="22" presetClass="entr" presetSubtype="1" fill="hold" grpId="0" nodeType="afterEffect">
                                  <p:stCondLst>
                                    <p:cond delay="0"/>
                                  </p:stCondLst>
                                  <p:childTnLst>
                                    <p:set>
                                      <p:cBhvr>
                                        <p:cTn id="32" dur="1" fill="hold">
                                          <p:stCondLst>
                                            <p:cond delay="0"/>
                                          </p:stCondLst>
                                        </p:cTn>
                                        <p:tgtEl>
                                          <p:spTgt spid="33"/>
                                        </p:tgtEl>
                                        <p:attrNameLst>
                                          <p:attrName>style.visibility</p:attrName>
                                        </p:attrNameLst>
                                      </p:cBhvr>
                                      <p:to>
                                        <p:strVal val="visible"/>
                                      </p:to>
                                    </p:set>
                                    <p:animEffect transition="in" filter="wipe(up)">
                                      <p:cBhvr>
                                        <p:cTn id="33" dur="500"/>
                                        <p:tgtEl>
                                          <p:spTgt spid="33"/>
                                        </p:tgtEl>
                                      </p:cBhvr>
                                    </p:animEffect>
                                  </p:childTnLst>
                                </p:cTn>
                              </p:par>
                            </p:childTnLst>
                          </p:cTn>
                        </p:par>
                        <p:par>
                          <p:cTn id="34" fill="hold">
                            <p:stCondLst>
                              <p:cond delay="3750"/>
                            </p:stCondLst>
                            <p:childTnLst>
                              <p:par>
                                <p:cTn id="35" presetID="2" presetClass="entr" presetSubtype="4" accel="50000" decel="50000" fill="hold" grpId="0" nodeType="afterEffect">
                                  <p:stCondLst>
                                    <p:cond delay="0"/>
                                  </p:stCondLst>
                                  <p:childTnLst>
                                    <p:set>
                                      <p:cBhvr>
                                        <p:cTn id="36" dur="1" fill="hold">
                                          <p:stCondLst>
                                            <p:cond delay="0"/>
                                          </p:stCondLst>
                                        </p:cTn>
                                        <p:tgtEl>
                                          <p:spTgt spid="16"/>
                                        </p:tgtEl>
                                        <p:attrNameLst>
                                          <p:attrName>style.visibility</p:attrName>
                                        </p:attrNameLst>
                                      </p:cBhvr>
                                      <p:to>
                                        <p:strVal val="visible"/>
                                      </p:to>
                                    </p:set>
                                    <p:anim calcmode="lin" valueType="num">
                                      <p:cBhvr additive="base">
                                        <p:cTn id="37" dur="1000" fill="hold"/>
                                        <p:tgtEl>
                                          <p:spTgt spid="16"/>
                                        </p:tgtEl>
                                        <p:attrNameLst>
                                          <p:attrName>ppt_x</p:attrName>
                                        </p:attrNameLst>
                                      </p:cBhvr>
                                      <p:tavLst>
                                        <p:tav tm="0">
                                          <p:val>
                                            <p:strVal val="#ppt_x"/>
                                          </p:val>
                                        </p:tav>
                                        <p:tav tm="100000">
                                          <p:val>
                                            <p:strVal val="#ppt_x"/>
                                          </p:val>
                                        </p:tav>
                                      </p:tavLst>
                                    </p:anim>
                                    <p:anim calcmode="lin" valueType="num">
                                      <p:cBhvr additive="base">
                                        <p:cTn id="38" dur="1000" fill="hold"/>
                                        <p:tgtEl>
                                          <p:spTgt spid="16"/>
                                        </p:tgtEl>
                                        <p:attrNameLst>
                                          <p:attrName>ppt_y</p:attrName>
                                        </p:attrNameLst>
                                      </p:cBhvr>
                                      <p:tavLst>
                                        <p:tav tm="0">
                                          <p:val>
                                            <p:strVal val="1+#ppt_h/2"/>
                                          </p:val>
                                        </p:tav>
                                        <p:tav tm="100000">
                                          <p:val>
                                            <p:strVal val="#ppt_y"/>
                                          </p:val>
                                        </p:tav>
                                      </p:tavLst>
                                    </p:anim>
                                  </p:childTnLst>
                                </p:cTn>
                              </p:par>
                              <p:par>
                                <p:cTn id="39" presetID="2" presetClass="entr" presetSubtype="1" accel="50000" decel="50000" fill="hold" grpId="0" nodeType="withEffect">
                                  <p:stCondLst>
                                    <p:cond delay="0"/>
                                  </p:stCondLst>
                                  <p:childTnLst>
                                    <p:set>
                                      <p:cBhvr>
                                        <p:cTn id="40" dur="1" fill="hold">
                                          <p:stCondLst>
                                            <p:cond delay="0"/>
                                          </p:stCondLst>
                                        </p:cTn>
                                        <p:tgtEl>
                                          <p:spTgt spid="18"/>
                                        </p:tgtEl>
                                        <p:attrNameLst>
                                          <p:attrName>style.visibility</p:attrName>
                                        </p:attrNameLst>
                                      </p:cBhvr>
                                      <p:to>
                                        <p:strVal val="visible"/>
                                      </p:to>
                                    </p:set>
                                    <p:anim calcmode="lin" valueType="num">
                                      <p:cBhvr additive="base">
                                        <p:cTn id="41" dur="1000" fill="hold"/>
                                        <p:tgtEl>
                                          <p:spTgt spid="18"/>
                                        </p:tgtEl>
                                        <p:attrNameLst>
                                          <p:attrName>ppt_x</p:attrName>
                                        </p:attrNameLst>
                                      </p:cBhvr>
                                      <p:tavLst>
                                        <p:tav tm="0">
                                          <p:val>
                                            <p:strVal val="#ppt_x"/>
                                          </p:val>
                                        </p:tav>
                                        <p:tav tm="100000">
                                          <p:val>
                                            <p:strVal val="#ppt_x"/>
                                          </p:val>
                                        </p:tav>
                                      </p:tavLst>
                                    </p:anim>
                                    <p:anim calcmode="lin" valueType="num">
                                      <p:cBhvr additive="base">
                                        <p:cTn id="42" dur="1000" fill="hold"/>
                                        <p:tgtEl>
                                          <p:spTgt spid="18"/>
                                        </p:tgtEl>
                                        <p:attrNameLst>
                                          <p:attrName>ppt_y</p:attrName>
                                        </p:attrNameLst>
                                      </p:cBhvr>
                                      <p:tavLst>
                                        <p:tav tm="0">
                                          <p:val>
                                            <p:strVal val="0-#ppt_h/2"/>
                                          </p:val>
                                        </p:tav>
                                        <p:tav tm="100000">
                                          <p:val>
                                            <p:strVal val="#ppt_y"/>
                                          </p:val>
                                        </p:tav>
                                      </p:tavLst>
                                    </p:anim>
                                  </p:childTnLst>
                                </p:cTn>
                              </p:par>
                            </p:childTnLst>
                          </p:cTn>
                        </p:par>
                        <p:par>
                          <p:cTn id="43" fill="hold">
                            <p:stCondLst>
                              <p:cond delay="4750"/>
                            </p:stCondLst>
                            <p:childTnLst>
                              <p:par>
                                <p:cTn id="44" presetID="22" presetClass="entr" presetSubtype="1" fill="hold" grpId="0" nodeType="afterEffect">
                                  <p:stCondLst>
                                    <p:cond delay="0"/>
                                  </p:stCondLst>
                                  <p:childTnLst>
                                    <p:set>
                                      <p:cBhvr>
                                        <p:cTn id="45" dur="1" fill="hold">
                                          <p:stCondLst>
                                            <p:cond delay="0"/>
                                          </p:stCondLst>
                                        </p:cTn>
                                        <p:tgtEl>
                                          <p:spTgt spid="35"/>
                                        </p:tgtEl>
                                        <p:attrNameLst>
                                          <p:attrName>style.visibility</p:attrName>
                                        </p:attrNameLst>
                                      </p:cBhvr>
                                      <p:to>
                                        <p:strVal val="visible"/>
                                      </p:to>
                                    </p:set>
                                    <p:animEffect transition="in" filter="wipe(up)">
                                      <p:cBhvr>
                                        <p:cTn id="46" dur="500"/>
                                        <p:tgtEl>
                                          <p:spTgt spid="35"/>
                                        </p:tgtEl>
                                      </p:cBhvr>
                                    </p:animEffect>
                                  </p:childTnLst>
                                </p:cTn>
                              </p:par>
                            </p:childTnLst>
                          </p:cTn>
                        </p:par>
                        <p:par>
                          <p:cTn id="47" fill="hold">
                            <p:stCondLst>
                              <p:cond delay="5250"/>
                            </p:stCondLst>
                            <p:childTnLst>
                              <p:par>
                                <p:cTn id="48" presetID="2" presetClass="entr" presetSubtype="4" accel="50000" decel="50000" fill="hold" grpId="0" nodeType="afterEffect">
                                  <p:stCondLst>
                                    <p:cond delay="0"/>
                                  </p:stCondLst>
                                  <p:childTnLst>
                                    <p:set>
                                      <p:cBhvr>
                                        <p:cTn id="49" dur="1" fill="hold">
                                          <p:stCondLst>
                                            <p:cond delay="0"/>
                                          </p:stCondLst>
                                        </p:cTn>
                                        <p:tgtEl>
                                          <p:spTgt spid="20"/>
                                        </p:tgtEl>
                                        <p:attrNameLst>
                                          <p:attrName>style.visibility</p:attrName>
                                        </p:attrNameLst>
                                      </p:cBhvr>
                                      <p:to>
                                        <p:strVal val="visible"/>
                                      </p:to>
                                    </p:set>
                                    <p:anim calcmode="lin" valueType="num">
                                      <p:cBhvr additive="base">
                                        <p:cTn id="50" dur="1000" fill="hold"/>
                                        <p:tgtEl>
                                          <p:spTgt spid="20"/>
                                        </p:tgtEl>
                                        <p:attrNameLst>
                                          <p:attrName>ppt_x</p:attrName>
                                        </p:attrNameLst>
                                      </p:cBhvr>
                                      <p:tavLst>
                                        <p:tav tm="0">
                                          <p:val>
                                            <p:strVal val="#ppt_x"/>
                                          </p:val>
                                        </p:tav>
                                        <p:tav tm="100000">
                                          <p:val>
                                            <p:strVal val="#ppt_x"/>
                                          </p:val>
                                        </p:tav>
                                      </p:tavLst>
                                    </p:anim>
                                    <p:anim calcmode="lin" valueType="num">
                                      <p:cBhvr additive="base">
                                        <p:cTn id="51" dur="1000" fill="hold"/>
                                        <p:tgtEl>
                                          <p:spTgt spid="20"/>
                                        </p:tgtEl>
                                        <p:attrNameLst>
                                          <p:attrName>ppt_y</p:attrName>
                                        </p:attrNameLst>
                                      </p:cBhvr>
                                      <p:tavLst>
                                        <p:tav tm="0">
                                          <p:val>
                                            <p:strVal val="1+#ppt_h/2"/>
                                          </p:val>
                                        </p:tav>
                                        <p:tav tm="100000">
                                          <p:val>
                                            <p:strVal val="#ppt_y"/>
                                          </p:val>
                                        </p:tav>
                                      </p:tavLst>
                                    </p:anim>
                                  </p:childTnLst>
                                </p:cTn>
                              </p:par>
                              <p:par>
                                <p:cTn id="52" presetID="2" presetClass="entr" presetSubtype="1" accel="50000" decel="50000" fill="hold" grpId="0" nodeType="withEffect">
                                  <p:stCondLst>
                                    <p:cond delay="0"/>
                                  </p:stCondLst>
                                  <p:childTnLst>
                                    <p:set>
                                      <p:cBhvr>
                                        <p:cTn id="53" dur="1" fill="hold">
                                          <p:stCondLst>
                                            <p:cond delay="0"/>
                                          </p:stCondLst>
                                        </p:cTn>
                                        <p:tgtEl>
                                          <p:spTgt spid="21"/>
                                        </p:tgtEl>
                                        <p:attrNameLst>
                                          <p:attrName>style.visibility</p:attrName>
                                        </p:attrNameLst>
                                      </p:cBhvr>
                                      <p:to>
                                        <p:strVal val="visible"/>
                                      </p:to>
                                    </p:set>
                                    <p:anim calcmode="lin" valueType="num">
                                      <p:cBhvr additive="base">
                                        <p:cTn id="54" dur="1000" fill="hold"/>
                                        <p:tgtEl>
                                          <p:spTgt spid="21"/>
                                        </p:tgtEl>
                                        <p:attrNameLst>
                                          <p:attrName>ppt_x</p:attrName>
                                        </p:attrNameLst>
                                      </p:cBhvr>
                                      <p:tavLst>
                                        <p:tav tm="0">
                                          <p:val>
                                            <p:strVal val="#ppt_x"/>
                                          </p:val>
                                        </p:tav>
                                        <p:tav tm="100000">
                                          <p:val>
                                            <p:strVal val="#ppt_x"/>
                                          </p:val>
                                        </p:tav>
                                      </p:tavLst>
                                    </p:anim>
                                    <p:anim calcmode="lin" valueType="num">
                                      <p:cBhvr additive="base">
                                        <p:cTn id="55" dur="1000" fill="hold"/>
                                        <p:tgtEl>
                                          <p:spTgt spid="21"/>
                                        </p:tgtEl>
                                        <p:attrNameLst>
                                          <p:attrName>ppt_y</p:attrName>
                                        </p:attrNameLst>
                                      </p:cBhvr>
                                      <p:tavLst>
                                        <p:tav tm="0">
                                          <p:val>
                                            <p:strVal val="0-#ppt_h/2"/>
                                          </p:val>
                                        </p:tav>
                                        <p:tav tm="100000">
                                          <p:val>
                                            <p:strVal val="#ppt_y"/>
                                          </p:val>
                                        </p:tav>
                                      </p:tavLst>
                                    </p:anim>
                                  </p:childTnLst>
                                </p:cTn>
                              </p:par>
                            </p:childTnLst>
                          </p:cTn>
                        </p:par>
                        <p:par>
                          <p:cTn id="56" fill="hold">
                            <p:stCondLst>
                              <p:cond delay="6250"/>
                            </p:stCondLst>
                            <p:childTnLst>
                              <p:par>
                                <p:cTn id="57" presetID="22" presetClass="entr" presetSubtype="1" fill="hold" grpId="0" nodeType="afterEffect">
                                  <p:stCondLst>
                                    <p:cond delay="0"/>
                                  </p:stCondLst>
                                  <p:childTnLst>
                                    <p:set>
                                      <p:cBhvr>
                                        <p:cTn id="58" dur="1" fill="hold">
                                          <p:stCondLst>
                                            <p:cond delay="0"/>
                                          </p:stCondLst>
                                        </p:cTn>
                                        <p:tgtEl>
                                          <p:spTgt spid="36"/>
                                        </p:tgtEl>
                                        <p:attrNameLst>
                                          <p:attrName>style.visibility</p:attrName>
                                        </p:attrNameLst>
                                      </p:cBhvr>
                                      <p:to>
                                        <p:strVal val="visible"/>
                                      </p:to>
                                    </p:set>
                                    <p:animEffect transition="in" filter="wipe(up)">
                                      <p:cBhvr>
                                        <p:cTn id="59" dur="500"/>
                                        <p:tgtEl>
                                          <p:spTgt spid="36"/>
                                        </p:tgtEl>
                                      </p:cBhvr>
                                    </p:animEffect>
                                  </p:childTnLst>
                                </p:cTn>
                              </p:par>
                            </p:childTnLst>
                          </p:cTn>
                        </p:par>
                        <p:par>
                          <p:cTn id="60" fill="hold">
                            <p:stCondLst>
                              <p:cond delay="6750"/>
                            </p:stCondLst>
                            <p:childTnLst>
                              <p:par>
                                <p:cTn id="61" presetID="17" presetClass="entr" presetSubtype="10" fill="hold" nodeType="afterEffect">
                                  <p:stCondLst>
                                    <p:cond delay="0"/>
                                  </p:stCondLst>
                                  <p:childTnLst>
                                    <p:set>
                                      <p:cBhvr>
                                        <p:cTn id="62" dur="1" fill="hold">
                                          <p:stCondLst>
                                            <p:cond delay="0"/>
                                          </p:stCondLst>
                                        </p:cTn>
                                        <p:tgtEl>
                                          <p:spTgt spid="29"/>
                                        </p:tgtEl>
                                        <p:attrNameLst>
                                          <p:attrName>style.visibility</p:attrName>
                                        </p:attrNameLst>
                                      </p:cBhvr>
                                      <p:to>
                                        <p:strVal val="visible"/>
                                      </p:to>
                                    </p:set>
                                    <p:anim calcmode="lin" valueType="num">
                                      <p:cBhvr>
                                        <p:cTn id="63" dur="500" fill="hold"/>
                                        <p:tgtEl>
                                          <p:spTgt spid="29"/>
                                        </p:tgtEl>
                                        <p:attrNameLst>
                                          <p:attrName>ppt_w</p:attrName>
                                        </p:attrNameLst>
                                      </p:cBhvr>
                                      <p:tavLst>
                                        <p:tav tm="0">
                                          <p:val>
                                            <p:fltVal val="0"/>
                                          </p:val>
                                        </p:tav>
                                        <p:tav tm="100000">
                                          <p:val>
                                            <p:strVal val="#ppt_w"/>
                                          </p:val>
                                        </p:tav>
                                      </p:tavLst>
                                    </p:anim>
                                    <p:anim calcmode="lin" valueType="num">
                                      <p:cBhvr>
                                        <p:cTn id="64" dur="500" fill="hold"/>
                                        <p:tgtEl>
                                          <p:spTgt spid="29"/>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animBg="1"/>
      <p:bldP spid="27" grpId="0" animBg="1"/>
      <p:bldP spid="34" grpId="0" animBg="1"/>
      <p:bldP spid="41" grpId="0" animBg="1"/>
      <p:bldP spid="43" grpId="0" animBg="1"/>
      <p:bldP spid="16" grpId="0" animBg="1"/>
      <p:bldP spid="18" grpId="0" animBg="1"/>
      <p:bldP spid="21" grpId="0" animBg="1"/>
      <p:bldP spid="32" grpId="0"/>
      <p:bldP spid="33" grpId="0"/>
      <p:bldP spid="35" grpId="0"/>
      <p:bldP spid="3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1567</TotalTime>
  <Words>1357</Words>
  <Application>Microsoft Office PowerPoint</Application>
  <PresentationFormat>Widescreen</PresentationFormat>
  <Paragraphs>63</Paragraphs>
  <Slides>6</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Calibri</vt:lpstr>
      <vt:lpstr>Calibri Light</vt:lpstr>
      <vt:lpstr>Candara</vt:lpstr>
      <vt:lpstr>FontAwesome</vt:lpstr>
      <vt:lpstr>Open Sans</vt:lpstr>
      <vt:lpstr>Office Theme</vt:lpstr>
      <vt:lpstr>PowerPoint Presentation</vt:lpstr>
      <vt:lpstr>COLOR SET 26</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328</cp:revision>
  <dcterms:created xsi:type="dcterms:W3CDTF">2016-09-28T22:08:47Z</dcterms:created>
  <dcterms:modified xsi:type="dcterms:W3CDTF">2016-10-15T19:45:35Z</dcterms:modified>
</cp:coreProperties>
</file>