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a:spLocks noChangeAspect="1"/>
          </p:cNvSpPr>
          <p:nvPr/>
        </p:nvSpPr>
        <p:spPr>
          <a:xfrm>
            <a:off x="754912"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961183" y="2226457"/>
            <a:ext cx="1690577" cy="1690576"/>
            <a:chOff x="961183" y="2226457"/>
            <a:chExt cx="1690577" cy="1690576"/>
          </a:xfrm>
          <a:solidFill>
            <a:srgbClr val="34738D"/>
          </a:solidFill>
        </p:grpSpPr>
        <p:sp>
          <p:nvSpPr>
            <p:cNvPr id="2" name="Oval 1"/>
            <p:cNvSpPr>
              <a:spLocks noChangeAspect="1"/>
            </p:cNvSpPr>
            <p:nvPr/>
          </p:nvSpPr>
          <p:spPr>
            <a:xfrm>
              <a:off x="961183" y="2226457"/>
              <a:ext cx="1690577" cy="16905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75"/>
          <p:cNvGrpSpPr/>
          <p:nvPr/>
        </p:nvGrpSpPr>
        <p:grpSpPr>
          <a:xfrm>
            <a:off x="1546904" y="2745777"/>
            <a:ext cx="519133" cy="651935"/>
            <a:chOff x="6743700" y="2347912"/>
            <a:chExt cx="273050" cy="342900"/>
          </a:xfrm>
          <a:solidFill>
            <a:schemeClr val="bg1"/>
          </a:solidFill>
        </p:grpSpPr>
        <p:sp>
          <p:nvSpPr>
            <p:cNvPr id="20"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p:nvPr/>
        </p:nvGrpSpPr>
        <p:grpSpPr>
          <a:xfrm>
            <a:off x="754912" y="4350418"/>
            <a:ext cx="2438400" cy="1883164"/>
            <a:chOff x="754912" y="4350418"/>
            <a:chExt cx="2438400" cy="1883164"/>
          </a:xfrm>
        </p:grpSpPr>
        <p:sp>
          <p:nvSpPr>
            <p:cNvPr id="3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a:t>
              </a:r>
            </a:p>
          </p:txBody>
        </p:sp>
        <p:cxnSp>
          <p:nvCxnSpPr>
            <p:cNvPr id="40" name="Straight Connector 39"/>
            <p:cNvCxnSpPr/>
            <p:nvPr/>
          </p:nvCxnSpPr>
          <p:spPr>
            <a:xfrm>
              <a:off x="776447" y="4813730"/>
              <a:ext cx="1737360" cy="2117"/>
            </a:xfrm>
            <a:prstGeom prst="line">
              <a:avLst/>
            </a:prstGeom>
            <a:ln w="19050">
              <a:solidFill>
                <a:srgbClr val="34738D"/>
              </a:solidFill>
              <a:prstDash val="dashDot"/>
            </a:ln>
          </p:spPr>
          <p:style>
            <a:lnRef idx="1">
              <a:schemeClr val="accent1"/>
            </a:lnRef>
            <a:fillRef idx="0">
              <a:schemeClr val="accent1"/>
            </a:fillRef>
            <a:effectRef idx="0">
              <a:schemeClr val="accent1"/>
            </a:effectRef>
            <a:fontRef idx="minor">
              <a:schemeClr val="tx1"/>
            </a:fontRef>
          </p:style>
        </p:cxnSp>
        <p:sp>
          <p:nvSpPr>
            <p:cNvPr id="4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49" name="Oval 48"/>
          <p:cNvSpPr>
            <a:spLocks noChangeAspect="1"/>
          </p:cNvSpPr>
          <p:nvPr/>
        </p:nvSpPr>
        <p:spPr>
          <a:xfrm>
            <a:off x="3693042" y="2040161"/>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p:cNvGrpSpPr/>
          <p:nvPr/>
        </p:nvGrpSpPr>
        <p:grpSpPr>
          <a:xfrm>
            <a:off x="3899313" y="2246433"/>
            <a:ext cx="1690577" cy="1690576"/>
            <a:chOff x="961183" y="2226457"/>
            <a:chExt cx="1690577" cy="1690576"/>
          </a:xfrm>
          <a:solidFill>
            <a:srgbClr val="189A80"/>
          </a:solidFill>
        </p:grpSpPr>
        <p:sp>
          <p:nvSpPr>
            <p:cNvPr id="54" name="Oval 53"/>
            <p:cNvSpPr>
              <a:spLocks noChangeAspect="1"/>
            </p:cNvSpPr>
            <p:nvPr/>
          </p:nvSpPr>
          <p:spPr>
            <a:xfrm>
              <a:off x="961183" y="2226457"/>
              <a:ext cx="1690577" cy="16905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3693042" y="4370394"/>
            <a:ext cx="2438400" cy="1883164"/>
            <a:chOff x="754912" y="4350418"/>
            <a:chExt cx="2438400" cy="1883164"/>
          </a:xfrm>
        </p:grpSpPr>
        <p:sp>
          <p:nvSpPr>
            <p:cNvPr id="57"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a:t>
              </a:r>
            </a:p>
          </p:txBody>
        </p:sp>
        <p:cxnSp>
          <p:nvCxnSpPr>
            <p:cNvPr id="58" name="Straight Connector 57"/>
            <p:cNvCxnSpPr/>
            <p:nvPr/>
          </p:nvCxnSpPr>
          <p:spPr>
            <a:xfrm>
              <a:off x="776447" y="4813730"/>
              <a:ext cx="1737360" cy="2117"/>
            </a:xfrm>
            <a:prstGeom prst="line">
              <a:avLst/>
            </a:prstGeom>
            <a:ln w="19050">
              <a:solidFill>
                <a:srgbClr val="189A80"/>
              </a:solidFill>
              <a:prstDash val="dashDot"/>
            </a:ln>
          </p:spPr>
          <p:style>
            <a:lnRef idx="1">
              <a:schemeClr val="accent1"/>
            </a:lnRef>
            <a:fillRef idx="0">
              <a:schemeClr val="accent1"/>
            </a:fillRef>
            <a:effectRef idx="0">
              <a:schemeClr val="accent1"/>
            </a:effectRef>
            <a:fontRef idx="minor">
              <a:schemeClr val="tx1"/>
            </a:fontRef>
          </p:style>
        </p:cxnSp>
        <p:sp>
          <p:nvSpPr>
            <p:cNvPr id="59"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61" name="Oval 60"/>
          <p:cNvSpPr>
            <a:spLocks noChangeAspect="1"/>
          </p:cNvSpPr>
          <p:nvPr/>
        </p:nvSpPr>
        <p:spPr>
          <a:xfrm>
            <a:off x="6574094" y="2043513"/>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2" name="Group 61"/>
          <p:cNvGrpSpPr/>
          <p:nvPr/>
        </p:nvGrpSpPr>
        <p:grpSpPr>
          <a:xfrm>
            <a:off x="6780365" y="2249785"/>
            <a:ext cx="1690577" cy="1690576"/>
            <a:chOff x="961183" y="2226457"/>
            <a:chExt cx="1690577" cy="1690576"/>
          </a:xfrm>
          <a:solidFill>
            <a:srgbClr val="EF9D27"/>
          </a:solidFill>
        </p:grpSpPr>
        <p:sp>
          <p:nvSpPr>
            <p:cNvPr id="66" name="Oval 65"/>
            <p:cNvSpPr>
              <a:spLocks noChangeAspect="1"/>
            </p:cNvSpPr>
            <p:nvPr/>
          </p:nvSpPr>
          <p:spPr>
            <a:xfrm>
              <a:off x="961183" y="2226457"/>
              <a:ext cx="1690577" cy="16905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FC5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p:cNvGrpSpPr/>
          <p:nvPr/>
        </p:nvGrpSpPr>
        <p:grpSpPr>
          <a:xfrm>
            <a:off x="6574094" y="4373746"/>
            <a:ext cx="2438400" cy="1883164"/>
            <a:chOff x="754912" y="4350418"/>
            <a:chExt cx="2438400" cy="1883164"/>
          </a:xfrm>
        </p:grpSpPr>
        <p:sp>
          <p:nvSpPr>
            <p:cNvPr id="69"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a:t>
              </a:r>
            </a:p>
          </p:txBody>
        </p:sp>
        <p:cxnSp>
          <p:nvCxnSpPr>
            <p:cNvPr id="70" name="Straight Connector 69"/>
            <p:cNvCxnSpPr/>
            <p:nvPr/>
          </p:nvCxnSpPr>
          <p:spPr>
            <a:xfrm>
              <a:off x="776447" y="4813730"/>
              <a:ext cx="1737360" cy="2117"/>
            </a:xfrm>
            <a:prstGeom prst="line">
              <a:avLst/>
            </a:prstGeom>
            <a:ln w="19050">
              <a:solidFill>
                <a:srgbClr val="EF9D27"/>
              </a:solidFill>
              <a:prstDash val="dashDot"/>
            </a:ln>
          </p:spPr>
          <p:style>
            <a:lnRef idx="1">
              <a:schemeClr val="accent1"/>
            </a:lnRef>
            <a:fillRef idx="0">
              <a:schemeClr val="accent1"/>
            </a:fillRef>
            <a:effectRef idx="0">
              <a:schemeClr val="accent1"/>
            </a:effectRef>
            <a:fontRef idx="minor">
              <a:schemeClr val="tx1"/>
            </a:fontRef>
          </p:style>
        </p:cxnSp>
        <p:sp>
          <p:nvSpPr>
            <p:cNvPr id="71"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sp>
        <p:nvSpPr>
          <p:cNvPr id="73" name="Oval 72"/>
          <p:cNvSpPr>
            <a:spLocks noChangeAspect="1"/>
          </p:cNvSpPr>
          <p:nvPr/>
        </p:nvSpPr>
        <p:spPr>
          <a:xfrm>
            <a:off x="9424583" y="2020185"/>
            <a:ext cx="2103121" cy="2103120"/>
          </a:xfrm>
          <a:prstGeom prst="ellipse">
            <a:avLst/>
          </a:prstGeom>
          <a:solidFill>
            <a:schemeClr val="bg2">
              <a:lumMod val="1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p:cNvGrpSpPr/>
          <p:nvPr/>
        </p:nvGrpSpPr>
        <p:grpSpPr>
          <a:xfrm>
            <a:off x="9630854" y="2226457"/>
            <a:ext cx="1690577" cy="1690576"/>
            <a:chOff x="961183" y="2226457"/>
            <a:chExt cx="1690577" cy="1690576"/>
          </a:xfrm>
          <a:solidFill>
            <a:srgbClr val="D34132"/>
          </a:solidFill>
        </p:grpSpPr>
        <p:sp>
          <p:nvSpPr>
            <p:cNvPr id="78" name="Oval 77"/>
            <p:cNvSpPr>
              <a:spLocks noChangeAspect="1"/>
            </p:cNvSpPr>
            <p:nvPr/>
          </p:nvSpPr>
          <p:spPr>
            <a:xfrm>
              <a:off x="961183" y="2226457"/>
              <a:ext cx="1690577" cy="169057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rgbClr val="F15F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9424583" y="4350418"/>
            <a:ext cx="2438400" cy="1883164"/>
            <a:chOff x="754912" y="4350418"/>
            <a:chExt cx="2438400" cy="1883164"/>
          </a:xfrm>
        </p:grpSpPr>
        <p:sp>
          <p:nvSpPr>
            <p:cNvPr id="81" name="Text Placeholder 3"/>
            <p:cNvSpPr txBox="1">
              <a:spLocks/>
            </p:cNvSpPr>
            <p:nvPr/>
          </p:nvSpPr>
          <p:spPr>
            <a:xfrm flipH="1">
              <a:off x="772903" y="435041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800" dirty="0">
                  <a:solidFill>
                    <a:srgbClr val="4C4F54"/>
                  </a:solidFill>
                  <a:latin typeface="Candara" panose="020E0502030303020204" pitchFamily="34" charset="0"/>
                </a:rPr>
                <a:t>Lorem Ipsum Dolor</a:t>
              </a:r>
            </a:p>
          </p:txBody>
        </p:sp>
        <p:cxnSp>
          <p:nvCxnSpPr>
            <p:cNvPr id="82" name="Straight Connector 81"/>
            <p:cNvCxnSpPr/>
            <p:nvPr/>
          </p:nvCxnSpPr>
          <p:spPr>
            <a:xfrm>
              <a:off x="776447" y="4813730"/>
              <a:ext cx="1737360" cy="2117"/>
            </a:xfrm>
            <a:prstGeom prst="line">
              <a:avLst/>
            </a:prstGeom>
            <a:ln w="19050">
              <a:solidFill>
                <a:srgbClr val="D34132"/>
              </a:solidFill>
              <a:prstDash val="dashDot"/>
            </a:ln>
          </p:spPr>
          <p:style>
            <a:lnRef idx="1">
              <a:schemeClr val="accent1"/>
            </a:lnRef>
            <a:fillRef idx="0">
              <a:schemeClr val="accent1"/>
            </a:fillRef>
            <a:effectRef idx="0">
              <a:schemeClr val="accent1"/>
            </a:effectRef>
            <a:fontRef idx="minor">
              <a:schemeClr val="tx1"/>
            </a:fontRef>
          </p:style>
        </p:cxnSp>
        <p:sp>
          <p:nvSpPr>
            <p:cNvPr id="83" name="Text Placeholder 3"/>
            <p:cNvSpPr txBox="1">
              <a:spLocks/>
            </p:cNvSpPr>
            <p:nvPr/>
          </p:nvSpPr>
          <p:spPr>
            <a:xfrm>
              <a:off x="754912" y="5020002"/>
              <a:ext cx="2438400" cy="121358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16" name="Group 72"/>
          <p:cNvGrpSpPr/>
          <p:nvPr/>
        </p:nvGrpSpPr>
        <p:grpSpPr>
          <a:xfrm>
            <a:off x="4439801" y="2745777"/>
            <a:ext cx="609600" cy="575736"/>
            <a:chOff x="5530851" y="1866899"/>
            <a:chExt cx="285750" cy="269875"/>
          </a:xfrm>
          <a:solidFill>
            <a:schemeClr val="bg1"/>
          </a:solidFill>
        </p:grpSpPr>
        <p:sp>
          <p:nvSpPr>
            <p:cNvPr id="17" name="Oval 190"/>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1"/>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a:grpSpLocks noChangeAspect="1"/>
          </p:cNvGrpSpPr>
          <p:nvPr/>
        </p:nvGrpSpPr>
        <p:grpSpPr>
          <a:xfrm>
            <a:off x="10247299" y="2792826"/>
            <a:ext cx="629757" cy="548640"/>
            <a:chOff x="2075371" y="2625301"/>
            <a:chExt cx="929273" cy="809577"/>
          </a:xfrm>
          <a:solidFill>
            <a:schemeClr val="bg1"/>
          </a:solidFill>
          <a:effectLst/>
        </p:grpSpPr>
        <p:sp>
          <p:nvSpPr>
            <p:cNvPr id="9" name="Freeform 449"/>
            <p:cNvSpPr>
              <a:spLocks/>
            </p:cNvSpPr>
            <p:nvPr/>
          </p:nvSpPr>
          <p:spPr bwMode="auto">
            <a:xfrm>
              <a:off x="2075372" y="2625301"/>
              <a:ext cx="618063" cy="237649"/>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450"/>
            <p:cNvSpPr>
              <a:spLocks/>
            </p:cNvSpPr>
            <p:nvPr/>
          </p:nvSpPr>
          <p:spPr bwMode="auto">
            <a:xfrm>
              <a:off x="2075372" y="2828129"/>
              <a:ext cx="618063" cy="151903"/>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451"/>
            <p:cNvSpPr>
              <a:spLocks/>
            </p:cNvSpPr>
            <p:nvPr/>
          </p:nvSpPr>
          <p:spPr bwMode="auto">
            <a:xfrm>
              <a:off x="2075372" y="3182864"/>
              <a:ext cx="426986"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2" name="Freeform 452"/>
            <p:cNvSpPr>
              <a:spLocks/>
            </p:cNvSpPr>
            <p:nvPr/>
          </p:nvSpPr>
          <p:spPr bwMode="auto">
            <a:xfrm>
              <a:off x="2075372" y="3064473"/>
              <a:ext cx="399131"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3" name="Freeform 453"/>
            <p:cNvSpPr>
              <a:spLocks/>
            </p:cNvSpPr>
            <p:nvPr/>
          </p:nvSpPr>
          <p:spPr bwMode="auto">
            <a:xfrm>
              <a:off x="2075371" y="2946082"/>
              <a:ext cx="480958"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4" name="Freeform 454"/>
            <p:cNvSpPr>
              <a:spLocks/>
            </p:cNvSpPr>
            <p:nvPr/>
          </p:nvSpPr>
          <p:spPr bwMode="auto">
            <a:xfrm>
              <a:off x="2703009" y="3068824"/>
              <a:ext cx="124484"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5" name="Freeform 455"/>
            <p:cNvSpPr>
              <a:spLocks noEditPoints="1"/>
            </p:cNvSpPr>
            <p:nvPr/>
          </p:nvSpPr>
          <p:spPr bwMode="auto">
            <a:xfrm>
              <a:off x="2525863" y="2956097"/>
              <a:ext cx="478781" cy="478781"/>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grp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9971" y="2717174"/>
            <a:ext cx="591363" cy="591363"/>
          </a:xfrm>
          <a:prstGeom prst="rect">
            <a:avLst/>
          </a:prstGeom>
        </p:spPr>
      </p:pic>
      <p:grpSp>
        <p:nvGrpSpPr>
          <p:cNvPr id="51" name="Group 50"/>
          <p:cNvGrpSpPr/>
          <p:nvPr/>
        </p:nvGrpSpPr>
        <p:grpSpPr>
          <a:xfrm>
            <a:off x="3341511" y="258228"/>
            <a:ext cx="5508978" cy="954108"/>
            <a:chOff x="3341511" y="258228"/>
            <a:chExt cx="5508978" cy="954108"/>
          </a:xfrm>
        </p:grpSpPr>
        <p:sp>
          <p:nvSpPr>
            <p:cNvPr id="52" name="TextBox 51"/>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3" name="TextBox 52"/>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60" name="Picture 5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05062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nodeType="afterEffect">
                                  <p:stCondLst>
                                    <p:cond delay="0"/>
                                  </p:stCondLst>
                                  <p:childTnLst>
                                    <p:set>
                                      <p:cBhvr>
                                        <p:cTn id="17" dur="1" fill="hold">
                                          <p:stCondLst>
                                            <p:cond delay="0"/>
                                          </p:stCondLst>
                                        </p:cTn>
                                        <p:tgtEl>
                                          <p:spTgt spid="44"/>
                                        </p:tgtEl>
                                        <p:attrNameLst>
                                          <p:attrName>style.visibility</p:attrName>
                                        </p:attrNameLst>
                                      </p:cBhvr>
                                      <p:to>
                                        <p:strVal val="visible"/>
                                      </p:to>
                                    </p:set>
                                    <p:anim calcmode="lin" valueType="num">
                                      <p:cBhvr>
                                        <p:cTn id="18" dur="500" fill="hold"/>
                                        <p:tgtEl>
                                          <p:spTgt spid="44"/>
                                        </p:tgtEl>
                                        <p:attrNameLst>
                                          <p:attrName>ppt_w</p:attrName>
                                        </p:attrNameLst>
                                      </p:cBhvr>
                                      <p:tavLst>
                                        <p:tav tm="0">
                                          <p:val>
                                            <p:fltVal val="0"/>
                                          </p:val>
                                        </p:tav>
                                        <p:tav tm="100000">
                                          <p:val>
                                            <p:strVal val="#ppt_w"/>
                                          </p:val>
                                        </p:tav>
                                      </p:tavLst>
                                    </p:anim>
                                    <p:anim calcmode="lin" valueType="num">
                                      <p:cBhvr>
                                        <p:cTn id="19" dur="500" fill="hold"/>
                                        <p:tgtEl>
                                          <p:spTgt spid="44"/>
                                        </p:tgtEl>
                                        <p:attrNameLst>
                                          <p:attrName>ppt_h</p:attrName>
                                        </p:attrNameLst>
                                      </p:cBhvr>
                                      <p:tavLst>
                                        <p:tav tm="0">
                                          <p:val>
                                            <p:fltVal val="0"/>
                                          </p:val>
                                        </p:tav>
                                        <p:tav tm="100000">
                                          <p:val>
                                            <p:strVal val="#ppt_h"/>
                                          </p:val>
                                        </p:tav>
                                      </p:tavLst>
                                    </p:anim>
                                    <p:animEffect transition="in" filter="fade">
                                      <p:cBhvr>
                                        <p:cTn id="20" dur="500"/>
                                        <p:tgtEl>
                                          <p:spTgt spid="44"/>
                                        </p:tgtEl>
                                      </p:cBhvr>
                                    </p:animEffect>
                                  </p:childTnLst>
                                </p:cTn>
                              </p:par>
                            </p:childTnLst>
                          </p:cTn>
                        </p:par>
                        <p:par>
                          <p:cTn id="21" fill="hold">
                            <p:stCondLst>
                              <p:cond delay="2250"/>
                            </p:stCondLst>
                            <p:childTnLst>
                              <p:par>
                                <p:cTn id="22" presetID="53" presetClass="entr" presetSubtype="16" fill="hold" nodeType="afterEffect">
                                  <p:stCondLst>
                                    <p:cond delay="0"/>
                                  </p:stCondLst>
                                  <p:childTnLst>
                                    <p:set>
                                      <p:cBhvr>
                                        <p:cTn id="23" dur="1" fill="hold">
                                          <p:stCondLst>
                                            <p:cond delay="0"/>
                                          </p:stCondLst>
                                        </p:cTn>
                                        <p:tgtEl>
                                          <p:spTgt spid="19"/>
                                        </p:tgtEl>
                                        <p:attrNameLst>
                                          <p:attrName>style.visibility</p:attrName>
                                        </p:attrNameLst>
                                      </p:cBhvr>
                                      <p:to>
                                        <p:strVal val="visible"/>
                                      </p:to>
                                    </p:set>
                                    <p:anim calcmode="lin" valueType="num">
                                      <p:cBhvr>
                                        <p:cTn id="24" dur="500" fill="hold"/>
                                        <p:tgtEl>
                                          <p:spTgt spid="19"/>
                                        </p:tgtEl>
                                        <p:attrNameLst>
                                          <p:attrName>ppt_w</p:attrName>
                                        </p:attrNameLst>
                                      </p:cBhvr>
                                      <p:tavLst>
                                        <p:tav tm="0">
                                          <p:val>
                                            <p:fltVal val="0"/>
                                          </p:val>
                                        </p:tav>
                                        <p:tav tm="100000">
                                          <p:val>
                                            <p:strVal val="#ppt_w"/>
                                          </p:val>
                                        </p:tav>
                                      </p:tavLst>
                                    </p:anim>
                                    <p:anim calcmode="lin" valueType="num">
                                      <p:cBhvr>
                                        <p:cTn id="25" dur="500" fill="hold"/>
                                        <p:tgtEl>
                                          <p:spTgt spid="19"/>
                                        </p:tgtEl>
                                        <p:attrNameLst>
                                          <p:attrName>ppt_h</p:attrName>
                                        </p:attrNameLst>
                                      </p:cBhvr>
                                      <p:tavLst>
                                        <p:tav tm="0">
                                          <p:val>
                                            <p:fltVal val="0"/>
                                          </p:val>
                                        </p:tav>
                                        <p:tav tm="100000">
                                          <p:val>
                                            <p:strVal val="#ppt_h"/>
                                          </p:val>
                                        </p:tav>
                                      </p:tavLst>
                                    </p:anim>
                                    <p:animEffect transition="in" filter="fade">
                                      <p:cBhvr>
                                        <p:cTn id="26" dur="500"/>
                                        <p:tgtEl>
                                          <p:spTgt spid="19"/>
                                        </p:tgtEl>
                                      </p:cBhvr>
                                    </p:animEffect>
                                  </p:childTnLst>
                                </p:cTn>
                              </p:par>
                            </p:childTnLst>
                          </p:cTn>
                        </p:par>
                        <p:par>
                          <p:cTn id="27" fill="hold">
                            <p:stCondLst>
                              <p:cond delay="2750"/>
                            </p:stCondLst>
                            <p:childTnLst>
                              <p:par>
                                <p:cTn id="28" presetID="42" presetClass="entr" presetSubtype="0" fill="hold" nodeType="afterEffect">
                                  <p:stCondLst>
                                    <p:cond delay="0"/>
                                  </p:stCondLst>
                                  <p:childTnLst>
                                    <p:set>
                                      <p:cBhvr>
                                        <p:cTn id="29" dur="1" fill="hold">
                                          <p:stCondLst>
                                            <p:cond delay="0"/>
                                          </p:stCondLst>
                                        </p:cTn>
                                        <p:tgtEl>
                                          <p:spTgt spid="43"/>
                                        </p:tgtEl>
                                        <p:attrNameLst>
                                          <p:attrName>style.visibility</p:attrName>
                                        </p:attrNameLst>
                                      </p:cBhvr>
                                      <p:to>
                                        <p:strVal val="visible"/>
                                      </p:to>
                                    </p:set>
                                    <p:animEffect transition="in" filter="fade">
                                      <p:cBhvr>
                                        <p:cTn id="30" dur="1000"/>
                                        <p:tgtEl>
                                          <p:spTgt spid="43"/>
                                        </p:tgtEl>
                                      </p:cBhvr>
                                    </p:animEffect>
                                    <p:anim calcmode="lin" valueType="num">
                                      <p:cBhvr>
                                        <p:cTn id="31" dur="1000" fill="hold"/>
                                        <p:tgtEl>
                                          <p:spTgt spid="43"/>
                                        </p:tgtEl>
                                        <p:attrNameLst>
                                          <p:attrName>ppt_x</p:attrName>
                                        </p:attrNameLst>
                                      </p:cBhvr>
                                      <p:tavLst>
                                        <p:tav tm="0">
                                          <p:val>
                                            <p:strVal val="#ppt_x"/>
                                          </p:val>
                                        </p:tav>
                                        <p:tav tm="100000">
                                          <p:val>
                                            <p:strVal val="#ppt_x"/>
                                          </p:val>
                                        </p:tav>
                                      </p:tavLst>
                                    </p:anim>
                                    <p:anim calcmode="lin" valueType="num">
                                      <p:cBhvr>
                                        <p:cTn id="32" dur="1000" fill="hold"/>
                                        <p:tgtEl>
                                          <p:spTgt spid="43"/>
                                        </p:tgtEl>
                                        <p:attrNameLst>
                                          <p:attrName>ppt_y</p:attrName>
                                        </p:attrNameLst>
                                      </p:cBhvr>
                                      <p:tavLst>
                                        <p:tav tm="0">
                                          <p:val>
                                            <p:strVal val="#ppt_y+.1"/>
                                          </p:val>
                                        </p:tav>
                                        <p:tav tm="100000">
                                          <p:val>
                                            <p:strVal val="#ppt_y"/>
                                          </p:val>
                                        </p:tav>
                                      </p:tavLst>
                                    </p:anim>
                                  </p:childTnLst>
                                </p:cTn>
                              </p:par>
                            </p:childTnLst>
                          </p:cTn>
                        </p:par>
                        <p:par>
                          <p:cTn id="33" fill="hold">
                            <p:stCondLst>
                              <p:cond delay="3750"/>
                            </p:stCondLst>
                            <p:childTnLst>
                              <p:par>
                                <p:cTn id="34" presetID="37" presetClass="entr" presetSubtype="0" fill="hold" grpId="0" nodeType="after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fade">
                                      <p:cBhvr>
                                        <p:cTn id="36" dur="1000"/>
                                        <p:tgtEl>
                                          <p:spTgt spid="49"/>
                                        </p:tgtEl>
                                      </p:cBhvr>
                                    </p:animEffect>
                                    <p:anim calcmode="lin" valueType="num">
                                      <p:cBhvr>
                                        <p:cTn id="37" dur="1000" fill="hold"/>
                                        <p:tgtEl>
                                          <p:spTgt spid="49"/>
                                        </p:tgtEl>
                                        <p:attrNameLst>
                                          <p:attrName>ppt_x</p:attrName>
                                        </p:attrNameLst>
                                      </p:cBhvr>
                                      <p:tavLst>
                                        <p:tav tm="0">
                                          <p:val>
                                            <p:strVal val="#ppt_x"/>
                                          </p:val>
                                        </p:tav>
                                        <p:tav tm="100000">
                                          <p:val>
                                            <p:strVal val="#ppt_x"/>
                                          </p:val>
                                        </p:tav>
                                      </p:tavLst>
                                    </p:anim>
                                    <p:anim calcmode="lin" valueType="num">
                                      <p:cBhvr>
                                        <p:cTn id="38" dur="900" decel="100000" fill="hold"/>
                                        <p:tgtEl>
                                          <p:spTgt spid="49"/>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0" fill="hold">
                            <p:stCondLst>
                              <p:cond delay="4750"/>
                            </p:stCondLst>
                            <p:childTnLst>
                              <p:par>
                                <p:cTn id="41" presetID="53" presetClass="entr" presetSubtype="16"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p:cTn id="43" dur="500" fill="hold"/>
                                        <p:tgtEl>
                                          <p:spTgt spid="50"/>
                                        </p:tgtEl>
                                        <p:attrNameLst>
                                          <p:attrName>ppt_w</p:attrName>
                                        </p:attrNameLst>
                                      </p:cBhvr>
                                      <p:tavLst>
                                        <p:tav tm="0">
                                          <p:val>
                                            <p:fltVal val="0"/>
                                          </p:val>
                                        </p:tav>
                                        <p:tav tm="100000">
                                          <p:val>
                                            <p:strVal val="#ppt_w"/>
                                          </p:val>
                                        </p:tav>
                                      </p:tavLst>
                                    </p:anim>
                                    <p:anim calcmode="lin" valueType="num">
                                      <p:cBhvr>
                                        <p:cTn id="44" dur="500" fill="hold"/>
                                        <p:tgtEl>
                                          <p:spTgt spid="50"/>
                                        </p:tgtEl>
                                        <p:attrNameLst>
                                          <p:attrName>ppt_h</p:attrName>
                                        </p:attrNameLst>
                                      </p:cBhvr>
                                      <p:tavLst>
                                        <p:tav tm="0">
                                          <p:val>
                                            <p:fltVal val="0"/>
                                          </p:val>
                                        </p:tav>
                                        <p:tav tm="100000">
                                          <p:val>
                                            <p:strVal val="#ppt_h"/>
                                          </p:val>
                                        </p:tav>
                                      </p:tavLst>
                                    </p:anim>
                                    <p:animEffect transition="in" filter="fade">
                                      <p:cBhvr>
                                        <p:cTn id="45" dur="500"/>
                                        <p:tgtEl>
                                          <p:spTgt spid="50"/>
                                        </p:tgtEl>
                                      </p:cBhvr>
                                    </p:animEffect>
                                  </p:childTnLst>
                                </p:cTn>
                              </p:par>
                            </p:childTnLst>
                          </p:cTn>
                        </p:par>
                        <p:par>
                          <p:cTn id="46" fill="hold">
                            <p:stCondLst>
                              <p:cond delay="5250"/>
                            </p:stCondLst>
                            <p:childTnLst>
                              <p:par>
                                <p:cTn id="47" presetID="53" presetClass="entr" presetSubtype="16" fill="hold"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p:cTn id="49" dur="500" fill="hold"/>
                                        <p:tgtEl>
                                          <p:spTgt spid="16"/>
                                        </p:tgtEl>
                                        <p:attrNameLst>
                                          <p:attrName>ppt_w</p:attrName>
                                        </p:attrNameLst>
                                      </p:cBhvr>
                                      <p:tavLst>
                                        <p:tav tm="0">
                                          <p:val>
                                            <p:fltVal val="0"/>
                                          </p:val>
                                        </p:tav>
                                        <p:tav tm="100000">
                                          <p:val>
                                            <p:strVal val="#ppt_w"/>
                                          </p:val>
                                        </p:tav>
                                      </p:tavLst>
                                    </p:anim>
                                    <p:anim calcmode="lin" valueType="num">
                                      <p:cBhvr>
                                        <p:cTn id="50" dur="500" fill="hold"/>
                                        <p:tgtEl>
                                          <p:spTgt spid="16"/>
                                        </p:tgtEl>
                                        <p:attrNameLst>
                                          <p:attrName>ppt_h</p:attrName>
                                        </p:attrNameLst>
                                      </p:cBhvr>
                                      <p:tavLst>
                                        <p:tav tm="0">
                                          <p:val>
                                            <p:fltVal val="0"/>
                                          </p:val>
                                        </p:tav>
                                        <p:tav tm="100000">
                                          <p:val>
                                            <p:strVal val="#ppt_h"/>
                                          </p:val>
                                        </p:tav>
                                      </p:tavLst>
                                    </p:anim>
                                    <p:animEffect transition="in" filter="fade">
                                      <p:cBhvr>
                                        <p:cTn id="51" dur="500"/>
                                        <p:tgtEl>
                                          <p:spTgt spid="16"/>
                                        </p:tgtEl>
                                      </p:cBhvr>
                                    </p:animEffect>
                                  </p:childTnLst>
                                </p:cTn>
                              </p:par>
                            </p:childTnLst>
                          </p:cTn>
                        </p:par>
                        <p:par>
                          <p:cTn id="52" fill="hold">
                            <p:stCondLst>
                              <p:cond delay="5750"/>
                            </p:stCondLst>
                            <p:childTnLst>
                              <p:par>
                                <p:cTn id="53" presetID="42" presetClass="entr" presetSubtype="0" fill="hold" nodeType="after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1000"/>
                                        <p:tgtEl>
                                          <p:spTgt spid="56"/>
                                        </p:tgtEl>
                                      </p:cBhvr>
                                    </p:animEffect>
                                    <p:anim calcmode="lin" valueType="num">
                                      <p:cBhvr>
                                        <p:cTn id="56" dur="1000" fill="hold"/>
                                        <p:tgtEl>
                                          <p:spTgt spid="56"/>
                                        </p:tgtEl>
                                        <p:attrNameLst>
                                          <p:attrName>ppt_x</p:attrName>
                                        </p:attrNameLst>
                                      </p:cBhvr>
                                      <p:tavLst>
                                        <p:tav tm="0">
                                          <p:val>
                                            <p:strVal val="#ppt_x"/>
                                          </p:val>
                                        </p:tav>
                                        <p:tav tm="100000">
                                          <p:val>
                                            <p:strVal val="#ppt_x"/>
                                          </p:val>
                                        </p:tav>
                                      </p:tavLst>
                                    </p:anim>
                                    <p:anim calcmode="lin" valueType="num">
                                      <p:cBhvr>
                                        <p:cTn id="57" dur="1000" fill="hold"/>
                                        <p:tgtEl>
                                          <p:spTgt spid="56"/>
                                        </p:tgtEl>
                                        <p:attrNameLst>
                                          <p:attrName>ppt_y</p:attrName>
                                        </p:attrNameLst>
                                      </p:cBhvr>
                                      <p:tavLst>
                                        <p:tav tm="0">
                                          <p:val>
                                            <p:strVal val="#ppt_y+.1"/>
                                          </p:val>
                                        </p:tav>
                                        <p:tav tm="100000">
                                          <p:val>
                                            <p:strVal val="#ppt_y"/>
                                          </p:val>
                                        </p:tav>
                                      </p:tavLst>
                                    </p:anim>
                                  </p:childTnLst>
                                </p:cTn>
                              </p:par>
                            </p:childTnLst>
                          </p:cTn>
                        </p:par>
                        <p:par>
                          <p:cTn id="58" fill="hold">
                            <p:stCondLst>
                              <p:cond delay="6750"/>
                            </p:stCondLst>
                            <p:childTnLst>
                              <p:par>
                                <p:cTn id="59" presetID="37" presetClass="entr" presetSubtype="0" fill="hold" grpId="0" nodeType="afterEffect">
                                  <p:stCondLst>
                                    <p:cond delay="0"/>
                                  </p:stCondLst>
                                  <p:childTnLst>
                                    <p:set>
                                      <p:cBhvr>
                                        <p:cTn id="60" dur="1" fill="hold">
                                          <p:stCondLst>
                                            <p:cond delay="0"/>
                                          </p:stCondLst>
                                        </p:cTn>
                                        <p:tgtEl>
                                          <p:spTgt spid="61"/>
                                        </p:tgtEl>
                                        <p:attrNameLst>
                                          <p:attrName>style.visibility</p:attrName>
                                        </p:attrNameLst>
                                      </p:cBhvr>
                                      <p:to>
                                        <p:strVal val="visible"/>
                                      </p:to>
                                    </p:set>
                                    <p:animEffect transition="in" filter="fade">
                                      <p:cBhvr>
                                        <p:cTn id="61" dur="1000"/>
                                        <p:tgtEl>
                                          <p:spTgt spid="61"/>
                                        </p:tgtEl>
                                      </p:cBhvr>
                                    </p:animEffect>
                                    <p:anim calcmode="lin" valueType="num">
                                      <p:cBhvr>
                                        <p:cTn id="62" dur="1000" fill="hold"/>
                                        <p:tgtEl>
                                          <p:spTgt spid="61"/>
                                        </p:tgtEl>
                                        <p:attrNameLst>
                                          <p:attrName>ppt_x</p:attrName>
                                        </p:attrNameLst>
                                      </p:cBhvr>
                                      <p:tavLst>
                                        <p:tav tm="0">
                                          <p:val>
                                            <p:strVal val="#ppt_x"/>
                                          </p:val>
                                        </p:tav>
                                        <p:tav tm="100000">
                                          <p:val>
                                            <p:strVal val="#ppt_x"/>
                                          </p:val>
                                        </p:tav>
                                      </p:tavLst>
                                    </p:anim>
                                    <p:anim calcmode="lin" valueType="num">
                                      <p:cBhvr>
                                        <p:cTn id="63" dur="900" decel="100000" fill="hold"/>
                                        <p:tgtEl>
                                          <p:spTgt spid="6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65" fill="hold">
                            <p:stCondLst>
                              <p:cond delay="7750"/>
                            </p:stCondLst>
                            <p:childTnLst>
                              <p:par>
                                <p:cTn id="66" presetID="53" presetClass="entr" presetSubtype="16" fill="hold" nodeType="afterEffect">
                                  <p:stCondLst>
                                    <p:cond delay="0"/>
                                  </p:stCondLst>
                                  <p:childTnLst>
                                    <p:set>
                                      <p:cBhvr>
                                        <p:cTn id="67" dur="1" fill="hold">
                                          <p:stCondLst>
                                            <p:cond delay="0"/>
                                          </p:stCondLst>
                                        </p:cTn>
                                        <p:tgtEl>
                                          <p:spTgt spid="62"/>
                                        </p:tgtEl>
                                        <p:attrNameLst>
                                          <p:attrName>style.visibility</p:attrName>
                                        </p:attrNameLst>
                                      </p:cBhvr>
                                      <p:to>
                                        <p:strVal val="visible"/>
                                      </p:to>
                                    </p:set>
                                    <p:anim calcmode="lin" valueType="num">
                                      <p:cBhvr>
                                        <p:cTn id="68" dur="500" fill="hold"/>
                                        <p:tgtEl>
                                          <p:spTgt spid="62"/>
                                        </p:tgtEl>
                                        <p:attrNameLst>
                                          <p:attrName>ppt_w</p:attrName>
                                        </p:attrNameLst>
                                      </p:cBhvr>
                                      <p:tavLst>
                                        <p:tav tm="0">
                                          <p:val>
                                            <p:fltVal val="0"/>
                                          </p:val>
                                        </p:tav>
                                        <p:tav tm="100000">
                                          <p:val>
                                            <p:strVal val="#ppt_w"/>
                                          </p:val>
                                        </p:tav>
                                      </p:tavLst>
                                    </p:anim>
                                    <p:anim calcmode="lin" valueType="num">
                                      <p:cBhvr>
                                        <p:cTn id="69" dur="500" fill="hold"/>
                                        <p:tgtEl>
                                          <p:spTgt spid="62"/>
                                        </p:tgtEl>
                                        <p:attrNameLst>
                                          <p:attrName>ppt_h</p:attrName>
                                        </p:attrNameLst>
                                      </p:cBhvr>
                                      <p:tavLst>
                                        <p:tav tm="0">
                                          <p:val>
                                            <p:fltVal val="0"/>
                                          </p:val>
                                        </p:tav>
                                        <p:tav tm="100000">
                                          <p:val>
                                            <p:strVal val="#ppt_h"/>
                                          </p:val>
                                        </p:tav>
                                      </p:tavLst>
                                    </p:anim>
                                    <p:animEffect transition="in" filter="fade">
                                      <p:cBhvr>
                                        <p:cTn id="70" dur="500"/>
                                        <p:tgtEl>
                                          <p:spTgt spid="62"/>
                                        </p:tgtEl>
                                      </p:cBhvr>
                                    </p:animEffect>
                                  </p:childTnLst>
                                </p:cTn>
                              </p:par>
                            </p:childTnLst>
                          </p:cTn>
                        </p:par>
                        <p:par>
                          <p:cTn id="71" fill="hold">
                            <p:stCondLst>
                              <p:cond delay="8250"/>
                            </p:stCondLst>
                            <p:childTnLst>
                              <p:par>
                                <p:cTn id="72" presetID="53" presetClass="entr" presetSubtype="16" fill="hold" nodeType="afterEffect">
                                  <p:stCondLst>
                                    <p:cond delay="0"/>
                                  </p:stCondLst>
                                  <p:childTnLst>
                                    <p:set>
                                      <p:cBhvr>
                                        <p:cTn id="73" dur="1" fill="hold">
                                          <p:stCondLst>
                                            <p:cond delay="0"/>
                                          </p:stCondLst>
                                        </p:cTn>
                                        <p:tgtEl>
                                          <p:spTgt spid="7"/>
                                        </p:tgtEl>
                                        <p:attrNameLst>
                                          <p:attrName>style.visibility</p:attrName>
                                        </p:attrNameLst>
                                      </p:cBhvr>
                                      <p:to>
                                        <p:strVal val="visible"/>
                                      </p:to>
                                    </p:set>
                                    <p:anim calcmode="lin" valueType="num">
                                      <p:cBhvr>
                                        <p:cTn id="74" dur="500" fill="hold"/>
                                        <p:tgtEl>
                                          <p:spTgt spid="7"/>
                                        </p:tgtEl>
                                        <p:attrNameLst>
                                          <p:attrName>ppt_w</p:attrName>
                                        </p:attrNameLst>
                                      </p:cBhvr>
                                      <p:tavLst>
                                        <p:tav tm="0">
                                          <p:val>
                                            <p:fltVal val="0"/>
                                          </p:val>
                                        </p:tav>
                                        <p:tav tm="100000">
                                          <p:val>
                                            <p:strVal val="#ppt_w"/>
                                          </p:val>
                                        </p:tav>
                                      </p:tavLst>
                                    </p:anim>
                                    <p:anim calcmode="lin" valueType="num">
                                      <p:cBhvr>
                                        <p:cTn id="75" dur="500" fill="hold"/>
                                        <p:tgtEl>
                                          <p:spTgt spid="7"/>
                                        </p:tgtEl>
                                        <p:attrNameLst>
                                          <p:attrName>ppt_h</p:attrName>
                                        </p:attrNameLst>
                                      </p:cBhvr>
                                      <p:tavLst>
                                        <p:tav tm="0">
                                          <p:val>
                                            <p:fltVal val="0"/>
                                          </p:val>
                                        </p:tav>
                                        <p:tav tm="100000">
                                          <p:val>
                                            <p:strVal val="#ppt_h"/>
                                          </p:val>
                                        </p:tav>
                                      </p:tavLst>
                                    </p:anim>
                                    <p:animEffect transition="in" filter="fade">
                                      <p:cBhvr>
                                        <p:cTn id="76" dur="500"/>
                                        <p:tgtEl>
                                          <p:spTgt spid="7"/>
                                        </p:tgtEl>
                                      </p:cBhvr>
                                    </p:animEffect>
                                  </p:childTnLst>
                                </p:cTn>
                              </p:par>
                            </p:childTnLst>
                          </p:cTn>
                        </p:par>
                        <p:par>
                          <p:cTn id="77" fill="hold">
                            <p:stCondLst>
                              <p:cond delay="8750"/>
                            </p:stCondLst>
                            <p:childTnLst>
                              <p:par>
                                <p:cTn id="78" presetID="42" presetClass="entr" presetSubtype="0" fill="hold" nodeType="after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fade">
                                      <p:cBhvr>
                                        <p:cTn id="80" dur="1000"/>
                                        <p:tgtEl>
                                          <p:spTgt spid="68"/>
                                        </p:tgtEl>
                                      </p:cBhvr>
                                    </p:animEffect>
                                    <p:anim calcmode="lin" valueType="num">
                                      <p:cBhvr>
                                        <p:cTn id="81" dur="1000" fill="hold"/>
                                        <p:tgtEl>
                                          <p:spTgt spid="68"/>
                                        </p:tgtEl>
                                        <p:attrNameLst>
                                          <p:attrName>ppt_x</p:attrName>
                                        </p:attrNameLst>
                                      </p:cBhvr>
                                      <p:tavLst>
                                        <p:tav tm="0">
                                          <p:val>
                                            <p:strVal val="#ppt_x"/>
                                          </p:val>
                                        </p:tav>
                                        <p:tav tm="100000">
                                          <p:val>
                                            <p:strVal val="#ppt_x"/>
                                          </p:val>
                                        </p:tav>
                                      </p:tavLst>
                                    </p:anim>
                                    <p:anim calcmode="lin" valueType="num">
                                      <p:cBhvr>
                                        <p:cTn id="82" dur="1000" fill="hold"/>
                                        <p:tgtEl>
                                          <p:spTgt spid="68"/>
                                        </p:tgtEl>
                                        <p:attrNameLst>
                                          <p:attrName>ppt_y</p:attrName>
                                        </p:attrNameLst>
                                      </p:cBhvr>
                                      <p:tavLst>
                                        <p:tav tm="0">
                                          <p:val>
                                            <p:strVal val="#ppt_y+.1"/>
                                          </p:val>
                                        </p:tav>
                                        <p:tav tm="100000">
                                          <p:val>
                                            <p:strVal val="#ppt_y"/>
                                          </p:val>
                                        </p:tav>
                                      </p:tavLst>
                                    </p:anim>
                                  </p:childTnLst>
                                </p:cTn>
                              </p:par>
                            </p:childTnLst>
                          </p:cTn>
                        </p:par>
                        <p:par>
                          <p:cTn id="83" fill="hold">
                            <p:stCondLst>
                              <p:cond delay="9750"/>
                            </p:stCondLst>
                            <p:childTnLst>
                              <p:par>
                                <p:cTn id="84" presetID="37"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1000"/>
                                        <p:tgtEl>
                                          <p:spTgt spid="73"/>
                                        </p:tgtEl>
                                      </p:cBhvr>
                                    </p:animEffect>
                                    <p:anim calcmode="lin" valueType="num">
                                      <p:cBhvr>
                                        <p:cTn id="87" dur="1000" fill="hold"/>
                                        <p:tgtEl>
                                          <p:spTgt spid="73"/>
                                        </p:tgtEl>
                                        <p:attrNameLst>
                                          <p:attrName>ppt_x</p:attrName>
                                        </p:attrNameLst>
                                      </p:cBhvr>
                                      <p:tavLst>
                                        <p:tav tm="0">
                                          <p:val>
                                            <p:strVal val="#ppt_x"/>
                                          </p:val>
                                        </p:tav>
                                        <p:tav tm="100000">
                                          <p:val>
                                            <p:strVal val="#ppt_x"/>
                                          </p:val>
                                        </p:tav>
                                      </p:tavLst>
                                    </p:anim>
                                    <p:anim calcmode="lin" valueType="num">
                                      <p:cBhvr>
                                        <p:cTn id="88" dur="900" decel="100000" fill="hold"/>
                                        <p:tgtEl>
                                          <p:spTgt spid="73"/>
                                        </p:tgtEl>
                                        <p:attrNameLst>
                                          <p:attrName>ppt_y</p:attrName>
                                        </p:attrNameLst>
                                      </p:cBhvr>
                                      <p:tavLst>
                                        <p:tav tm="0">
                                          <p:val>
                                            <p:strVal val="#ppt_y+1"/>
                                          </p:val>
                                        </p:tav>
                                        <p:tav tm="100000">
                                          <p:val>
                                            <p:strVal val="#ppt_y-.03"/>
                                          </p:val>
                                        </p:tav>
                                      </p:tavLst>
                                    </p:anim>
                                    <p:anim calcmode="lin" valueType="num">
                                      <p:cBhvr>
                                        <p:cTn id="89"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90" fill="hold">
                            <p:stCondLst>
                              <p:cond delay="10750"/>
                            </p:stCondLst>
                            <p:childTnLst>
                              <p:par>
                                <p:cTn id="91" presetID="53" presetClass="entr" presetSubtype="16" fill="hold" nodeType="afterEffect">
                                  <p:stCondLst>
                                    <p:cond delay="0"/>
                                  </p:stCondLst>
                                  <p:childTnLst>
                                    <p:set>
                                      <p:cBhvr>
                                        <p:cTn id="92" dur="1" fill="hold">
                                          <p:stCondLst>
                                            <p:cond delay="0"/>
                                          </p:stCondLst>
                                        </p:cTn>
                                        <p:tgtEl>
                                          <p:spTgt spid="74"/>
                                        </p:tgtEl>
                                        <p:attrNameLst>
                                          <p:attrName>style.visibility</p:attrName>
                                        </p:attrNameLst>
                                      </p:cBhvr>
                                      <p:to>
                                        <p:strVal val="visible"/>
                                      </p:to>
                                    </p:set>
                                    <p:anim calcmode="lin" valueType="num">
                                      <p:cBhvr>
                                        <p:cTn id="93" dur="500" fill="hold"/>
                                        <p:tgtEl>
                                          <p:spTgt spid="74"/>
                                        </p:tgtEl>
                                        <p:attrNameLst>
                                          <p:attrName>ppt_w</p:attrName>
                                        </p:attrNameLst>
                                      </p:cBhvr>
                                      <p:tavLst>
                                        <p:tav tm="0">
                                          <p:val>
                                            <p:fltVal val="0"/>
                                          </p:val>
                                        </p:tav>
                                        <p:tav tm="100000">
                                          <p:val>
                                            <p:strVal val="#ppt_w"/>
                                          </p:val>
                                        </p:tav>
                                      </p:tavLst>
                                    </p:anim>
                                    <p:anim calcmode="lin" valueType="num">
                                      <p:cBhvr>
                                        <p:cTn id="94" dur="500" fill="hold"/>
                                        <p:tgtEl>
                                          <p:spTgt spid="74"/>
                                        </p:tgtEl>
                                        <p:attrNameLst>
                                          <p:attrName>ppt_h</p:attrName>
                                        </p:attrNameLst>
                                      </p:cBhvr>
                                      <p:tavLst>
                                        <p:tav tm="0">
                                          <p:val>
                                            <p:fltVal val="0"/>
                                          </p:val>
                                        </p:tav>
                                        <p:tav tm="100000">
                                          <p:val>
                                            <p:strVal val="#ppt_h"/>
                                          </p:val>
                                        </p:tav>
                                      </p:tavLst>
                                    </p:anim>
                                    <p:animEffect transition="in" filter="fade">
                                      <p:cBhvr>
                                        <p:cTn id="95" dur="500"/>
                                        <p:tgtEl>
                                          <p:spTgt spid="74"/>
                                        </p:tgtEl>
                                      </p:cBhvr>
                                    </p:animEffect>
                                  </p:childTnLst>
                                </p:cTn>
                              </p:par>
                            </p:childTnLst>
                          </p:cTn>
                        </p:par>
                        <p:par>
                          <p:cTn id="96" fill="hold">
                            <p:stCondLst>
                              <p:cond delay="11250"/>
                            </p:stCondLst>
                            <p:childTnLst>
                              <p:par>
                                <p:cTn id="97" presetID="53" presetClass="entr" presetSubtype="16" fill="hold" nodeType="afterEffect">
                                  <p:stCondLst>
                                    <p:cond delay="0"/>
                                  </p:stCondLst>
                                  <p:childTnLst>
                                    <p:set>
                                      <p:cBhvr>
                                        <p:cTn id="98" dur="1" fill="hold">
                                          <p:stCondLst>
                                            <p:cond delay="0"/>
                                          </p:stCondLst>
                                        </p:cTn>
                                        <p:tgtEl>
                                          <p:spTgt spid="8"/>
                                        </p:tgtEl>
                                        <p:attrNameLst>
                                          <p:attrName>style.visibility</p:attrName>
                                        </p:attrNameLst>
                                      </p:cBhvr>
                                      <p:to>
                                        <p:strVal val="visible"/>
                                      </p:to>
                                    </p:set>
                                    <p:anim calcmode="lin" valueType="num">
                                      <p:cBhvr>
                                        <p:cTn id="99" dur="500" fill="hold"/>
                                        <p:tgtEl>
                                          <p:spTgt spid="8"/>
                                        </p:tgtEl>
                                        <p:attrNameLst>
                                          <p:attrName>ppt_w</p:attrName>
                                        </p:attrNameLst>
                                      </p:cBhvr>
                                      <p:tavLst>
                                        <p:tav tm="0">
                                          <p:val>
                                            <p:fltVal val="0"/>
                                          </p:val>
                                        </p:tav>
                                        <p:tav tm="100000">
                                          <p:val>
                                            <p:strVal val="#ppt_w"/>
                                          </p:val>
                                        </p:tav>
                                      </p:tavLst>
                                    </p:anim>
                                    <p:anim calcmode="lin" valueType="num">
                                      <p:cBhvr>
                                        <p:cTn id="100" dur="500" fill="hold"/>
                                        <p:tgtEl>
                                          <p:spTgt spid="8"/>
                                        </p:tgtEl>
                                        <p:attrNameLst>
                                          <p:attrName>ppt_h</p:attrName>
                                        </p:attrNameLst>
                                      </p:cBhvr>
                                      <p:tavLst>
                                        <p:tav tm="0">
                                          <p:val>
                                            <p:fltVal val="0"/>
                                          </p:val>
                                        </p:tav>
                                        <p:tav tm="100000">
                                          <p:val>
                                            <p:strVal val="#ppt_h"/>
                                          </p:val>
                                        </p:tav>
                                      </p:tavLst>
                                    </p:anim>
                                    <p:animEffect transition="in" filter="fade">
                                      <p:cBhvr>
                                        <p:cTn id="101" dur="500"/>
                                        <p:tgtEl>
                                          <p:spTgt spid="8"/>
                                        </p:tgtEl>
                                      </p:cBhvr>
                                    </p:animEffect>
                                  </p:childTnLst>
                                </p:cTn>
                              </p:par>
                            </p:childTnLst>
                          </p:cTn>
                        </p:par>
                        <p:par>
                          <p:cTn id="102" fill="hold">
                            <p:stCondLst>
                              <p:cond delay="11750"/>
                            </p:stCondLst>
                            <p:childTnLst>
                              <p:par>
                                <p:cTn id="103" presetID="42" presetClass="entr" presetSubtype="0" fill="hold" nodeType="afterEffect">
                                  <p:stCondLst>
                                    <p:cond delay="0"/>
                                  </p:stCondLst>
                                  <p:childTnLst>
                                    <p:set>
                                      <p:cBhvr>
                                        <p:cTn id="104" dur="1" fill="hold">
                                          <p:stCondLst>
                                            <p:cond delay="0"/>
                                          </p:stCondLst>
                                        </p:cTn>
                                        <p:tgtEl>
                                          <p:spTgt spid="80"/>
                                        </p:tgtEl>
                                        <p:attrNameLst>
                                          <p:attrName>style.visibility</p:attrName>
                                        </p:attrNameLst>
                                      </p:cBhvr>
                                      <p:to>
                                        <p:strVal val="visible"/>
                                      </p:to>
                                    </p:set>
                                    <p:animEffect transition="in" filter="fade">
                                      <p:cBhvr>
                                        <p:cTn id="105" dur="1000"/>
                                        <p:tgtEl>
                                          <p:spTgt spid="80"/>
                                        </p:tgtEl>
                                      </p:cBhvr>
                                    </p:animEffect>
                                    <p:anim calcmode="lin" valueType="num">
                                      <p:cBhvr>
                                        <p:cTn id="106" dur="1000" fill="hold"/>
                                        <p:tgtEl>
                                          <p:spTgt spid="80"/>
                                        </p:tgtEl>
                                        <p:attrNameLst>
                                          <p:attrName>ppt_x</p:attrName>
                                        </p:attrNameLst>
                                      </p:cBhvr>
                                      <p:tavLst>
                                        <p:tav tm="0">
                                          <p:val>
                                            <p:strVal val="#ppt_x"/>
                                          </p:val>
                                        </p:tav>
                                        <p:tav tm="100000">
                                          <p:val>
                                            <p:strVal val="#ppt_x"/>
                                          </p:val>
                                        </p:tav>
                                      </p:tavLst>
                                    </p:anim>
                                    <p:anim calcmode="lin" valueType="num">
                                      <p:cBhvr>
                                        <p:cTn id="107"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9" grpId="0" animBg="1"/>
      <p:bldP spid="61" grpId="0" animBg="1"/>
      <p:bldP spid="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2016-10-15T19:43:44Z</dcterms:modified>
</cp:coreProperties>
</file>