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632" y="1693"/>
            <a:ext cx="8048368" cy="685630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p:cNvSpPr txBox="1">
            <a:spLocks noChangeArrowheads="1"/>
          </p:cNvSpPr>
          <p:nvPr/>
        </p:nvSpPr>
        <p:spPr bwMode="auto">
          <a:xfrm>
            <a:off x="1378679" y="5764238"/>
            <a:ext cx="2693513" cy="923330"/>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2" name="Oval 21"/>
          <p:cNvSpPr>
            <a:spLocks noChangeAspect="1"/>
          </p:cNvSpPr>
          <p:nvPr/>
        </p:nvSpPr>
        <p:spPr>
          <a:xfrm>
            <a:off x="393793" y="5764238"/>
            <a:ext cx="822960" cy="822960"/>
          </a:xfrm>
          <a:prstGeom prst="ellipse">
            <a:avLst/>
          </a:prstGeom>
          <a:noFill/>
          <a:ln>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4C4F54"/>
                </a:solidFill>
                <a:latin typeface="+mj-lt"/>
              </a:rPr>
              <a:t>04</a:t>
            </a:r>
          </a:p>
        </p:txBody>
      </p:sp>
      <p:sp>
        <p:nvSpPr>
          <p:cNvPr id="28" name="Text Box 10"/>
          <p:cNvSpPr txBox="1">
            <a:spLocks noChangeArrowheads="1"/>
          </p:cNvSpPr>
          <p:nvPr/>
        </p:nvSpPr>
        <p:spPr bwMode="auto">
          <a:xfrm>
            <a:off x="1450118" y="4461489"/>
            <a:ext cx="2693513" cy="923330"/>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9" name="Oval 28"/>
          <p:cNvSpPr>
            <a:spLocks noChangeAspect="1"/>
          </p:cNvSpPr>
          <p:nvPr/>
        </p:nvSpPr>
        <p:spPr>
          <a:xfrm>
            <a:off x="393793" y="4461489"/>
            <a:ext cx="822960" cy="822960"/>
          </a:xfrm>
          <a:prstGeom prst="ellipse">
            <a:avLst/>
          </a:prstGeom>
          <a:noFill/>
          <a:ln>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4C4F54"/>
                </a:solidFill>
                <a:latin typeface="+mj-lt"/>
              </a:rPr>
              <a:t>03</a:t>
            </a:r>
          </a:p>
        </p:txBody>
      </p:sp>
      <p:sp>
        <p:nvSpPr>
          <p:cNvPr id="45" name="Text Box 10"/>
          <p:cNvSpPr txBox="1">
            <a:spLocks noChangeArrowheads="1"/>
          </p:cNvSpPr>
          <p:nvPr/>
        </p:nvSpPr>
        <p:spPr bwMode="auto">
          <a:xfrm>
            <a:off x="1450117" y="3108555"/>
            <a:ext cx="2693513" cy="923330"/>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6" name="Oval 45"/>
          <p:cNvSpPr>
            <a:spLocks noChangeAspect="1"/>
          </p:cNvSpPr>
          <p:nvPr/>
        </p:nvSpPr>
        <p:spPr>
          <a:xfrm>
            <a:off x="393793" y="3158740"/>
            <a:ext cx="822960" cy="822960"/>
          </a:xfrm>
          <a:prstGeom prst="ellipse">
            <a:avLst/>
          </a:prstGeom>
          <a:noFill/>
          <a:ln>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4C4F54"/>
                </a:solidFill>
                <a:latin typeface="+mj-lt"/>
              </a:rPr>
              <a:t>02</a:t>
            </a:r>
          </a:p>
        </p:txBody>
      </p:sp>
      <p:sp>
        <p:nvSpPr>
          <p:cNvPr id="49" name="Text Box 10"/>
          <p:cNvSpPr txBox="1">
            <a:spLocks noChangeArrowheads="1"/>
          </p:cNvSpPr>
          <p:nvPr/>
        </p:nvSpPr>
        <p:spPr bwMode="auto">
          <a:xfrm>
            <a:off x="1450116" y="1855991"/>
            <a:ext cx="2693513" cy="923330"/>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0" name="Oval 49"/>
          <p:cNvSpPr>
            <a:spLocks noChangeAspect="1"/>
          </p:cNvSpPr>
          <p:nvPr/>
        </p:nvSpPr>
        <p:spPr>
          <a:xfrm>
            <a:off x="393793" y="1855991"/>
            <a:ext cx="822960" cy="822960"/>
          </a:xfrm>
          <a:prstGeom prst="ellipse">
            <a:avLst/>
          </a:prstGeom>
          <a:noFill/>
          <a:ln>
            <a:solidFill>
              <a:srgbClr val="4C4F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4C4F54"/>
                </a:solidFill>
                <a:latin typeface="+mj-lt"/>
              </a:rPr>
              <a:t>01</a:t>
            </a:r>
          </a:p>
        </p:txBody>
      </p:sp>
      <p:sp>
        <p:nvSpPr>
          <p:cNvPr id="27" name="TextBox 26"/>
          <p:cNvSpPr txBox="1"/>
          <p:nvPr/>
        </p:nvSpPr>
        <p:spPr>
          <a:xfrm>
            <a:off x="418890" y="120958"/>
            <a:ext cx="3830026" cy="144655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a:t>
            </a:r>
          </a:p>
          <a:p>
            <a:r>
              <a:rPr lang="en-US" sz="4400" b="1" dirty="0">
                <a:solidFill>
                  <a:srgbClr val="4C4F54"/>
                </a:solidFill>
                <a:latin typeface="Candara" panose="020E0502030303020204" pitchFamily="34" charset="0"/>
              </a:rPr>
              <a:t>HERE</a:t>
            </a: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9153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23" presetClass="entr" presetSubtype="528" fill="hold" grpId="0" nodeType="afterEffect">
                                  <p:stCondLst>
                                    <p:cond delay="0"/>
                                  </p:stCondLst>
                                  <p:childTnLst>
                                    <p:set>
                                      <p:cBhvr>
                                        <p:cTn id="17" dur="1" fill="hold">
                                          <p:stCondLst>
                                            <p:cond delay="0"/>
                                          </p:stCondLst>
                                        </p:cTn>
                                        <p:tgtEl>
                                          <p:spTgt spid="50"/>
                                        </p:tgtEl>
                                        <p:attrNameLst>
                                          <p:attrName>style.visibility</p:attrName>
                                        </p:attrNameLst>
                                      </p:cBhvr>
                                      <p:to>
                                        <p:strVal val="visible"/>
                                      </p:to>
                                    </p:set>
                                    <p:anim calcmode="lin" valueType="num">
                                      <p:cBhvr>
                                        <p:cTn id="18" dur="500" fill="hold"/>
                                        <p:tgtEl>
                                          <p:spTgt spid="50"/>
                                        </p:tgtEl>
                                        <p:attrNameLst>
                                          <p:attrName>ppt_w</p:attrName>
                                        </p:attrNameLst>
                                      </p:cBhvr>
                                      <p:tavLst>
                                        <p:tav tm="0">
                                          <p:val>
                                            <p:fltVal val="0"/>
                                          </p:val>
                                        </p:tav>
                                        <p:tav tm="100000">
                                          <p:val>
                                            <p:strVal val="#ppt_w"/>
                                          </p:val>
                                        </p:tav>
                                      </p:tavLst>
                                    </p:anim>
                                    <p:anim calcmode="lin" valueType="num">
                                      <p:cBhvr>
                                        <p:cTn id="19" dur="500" fill="hold"/>
                                        <p:tgtEl>
                                          <p:spTgt spid="50"/>
                                        </p:tgtEl>
                                        <p:attrNameLst>
                                          <p:attrName>ppt_h</p:attrName>
                                        </p:attrNameLst>
                                      </p:cBhvr>
                                      <p:tavLst>
                                        <p:tav tm="0">
                                          <p:val>
                                            <p:fltVal val="0"/>
                                          </p:val>
                                        </p:tav>
                                        <p:tav tm="100000">
                                          <p:val>
                                            <p:strVal val="#ppt_h"/>
                                          </p:val>
                                        </p:tav>
                                      </p:tavLst>
                                    </p:anim>
                                    <p:anim calcmode="lin" valueType="num">
                                      <p:cBhvr>
                                        <p:cTn id="20" dur="500" fill="hold"/>
                                        <p:tgtEl>
                                          <p:spTgt spid="50"/>
                                        </p:tgtEl>
                                        <p:attrNameLst>
                                          <p:attrName>ppt_x</p:attrName>
                                        </p:attrNameLst>
                                      </p:cBhvr>
                                      <p:tavLst>
                                        <p:tav tm="0">
                                          <p:val>
                                            <p:fltVal val="0.5"/>
                                          </p:val>
                                        </p:tav>
                                        <p:tav tm="100000">
                                          <p:val>
                                            <p:strVal val="#ppt_x"/>
                                          </p:val>
                                        </p:tav>
                                      </p:tavLst>
                                    </p:anim>
                                    <p:anim calcmode="lin" valueType="num">
                                      <p:cBhvr>
                                        <p:cTn id="21" dur="500" fill="hold"/>
                                        <p:tgtEl>
                                          <p:spTgt spid="50"/>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 presetClass="entr" presetSubtype="4" fill="hold" grpId="0" nodeType="afterEffect">
                                  <p:stCondLst>
                                    <p:cond delay="0"/>
                                  </p:stCondLst>
                                  <p:childTnLst>
                                    <p:set>
                                      <p:cBhvr>
                                        <p:cTn id="24" dur="1" fill="hold">
                                          <p:stCondLst>
                                            <p:cond delay="0"/>
                                          </p:stCondLst>
                                        </p:cTn>
                                        <p:tgtEl>
                                          <p:spTgt spid="49"/>
                                        </p:tgtEl>
                                        <p:attrNameLst>
                                          <p:attrName>style.visibility</p:attrName>
                                        </p:attrNameLst>
                                      </p:cBhvr>
                                      <p:to>
                                        <p:strVal val="visible"/>
                                      </p:to>
                                    </p:set>
                                    <p:anim calcmode="lin" valueType="num">
                                      <p:cBhvr additive="base">
                                        <p:cTn id="25" dur="500" fill="hold"/>
                                        <p:tgtEl>
                                          <p:spTgt spid="49"/>
                                        </p:tgtEl>
                                        <p:attrNameLst>
                                          <p:attrName>ppt_x</p:attrName>
                                        </p:attrNameLst>
                                      </p:cBhvr>
                                      <p:tavLst>
                                        <p:tav tm="0">
                                          <p:val>
                                            <p:strVal val="#ppt_x"/>
                                          </p:val>
                                        </p:tav>
                                        <p:tav tm="100000">
                                          <p:val>
                                            <p:strVal val="#ppt_x"/>
                                          </p:val>
                                        </p:tav>
                                      </p:tavLst>
                                    </p:anim>
                                    <p:anim calcmode="lin" valueType="num">
                                      <p:cBhvr additive="base">
                                        <p:cTn id="26" dur="500" fill="hold"/>
                                        <p:tgtEl>
                                          <p:spTgt spid="49"/>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23" presetClass="entr" presetSubtype="528" fill="hold" grpId="0" nodeType="afterEffect">
                                  <p:stCondLst>
                                    <p:cond delay="0"/>
                                  </p:stCondLst>
                                  <p:childTnLst>
                                    <p:set>
                                      <p:cBhvr>
                                        <p:cTn id="29" dur="1" fill="hold">
                                          <p:stCondLst>
                                            <p:cond delay="0"/>
                                          </p:stCondLst>
                                        </p:cTn>
                                        <p:tgtEl>
                                          <p:spTgt spid="46"/>
                                        </p:tgtEl>
                                        <p:attrNameLst>
                                          <p:attrName>style.visibility</p:attrName>
                                        </p:attrNameLst>
                                      </p:cBhvr>
                                      <p:to>
                                        <p:strVal val="visible"/>
                                      </p:to>
                                    </p:set>
                                    <p:anim calcmode="lin" valueType="num">
                                      <p:cBhvr>
                                        <p:cTn id="30" dur="500" fill="hold"/>
                                        <p:tgtEl>
                                          <p:spTgt spid="46"/>
                                        </p:tgtEl>
                                        <p:attrNameLst>
                                          <p:attrName>ppt_w</p:attrName>
                                        </p:attrNameLst>
                                      </p:cBhvr>
                                      <p:tavLst>
                                        <p:tav tm="0">
                                          <p:val>
                                            <p:fltVal val="0"/>
                                          </p:val>
                                        </p:tav>
                                        <p:tav tm="100000">
                                          <p:val>
                                            <p:strVal val="#ppt_w"/>
                                          </p:val>
                                        </p:tav>
                                      </p:tavLst>
                                    </p:anim>
                                    <p:anim calcmode="lin" valueType="num">
                                      <p:cBhvr>
                                        <p:cTn id="31" dur="500" fill="hold"/>
                                        <p:tgtEl>
                                          <p:spTgt spid="46"/>
                                        </p:tgtEl>
                                        <p:attrNameLst>
                                          <p:attrName>ppt_h</p:attrName>
                                        </p:attrNameLst>
                                      </p:cBhvr>
                                      <p:tavLst>
                                        <p:tav tm="0">
                                          <p:val>
                                            <p:fltVal val="0"/>
                                          </p:val>
                                        </p:tav>
                                        <p:tav tm="100000">
                                          <p:val>
                                            <p:strVal val="#ppt_h"/>
                                          </p:val>
                                        </p:tav>
                                      </p:tavLst>
                                    </p:anim>
                                    <p:anim calcmode="lin" valueType="num">
                                      <p:cBhvr>
                                        <p:cTn id="32" dur="500" fill="hold"/>
                                        <p:tgtEl>
                                          <p:spTgt spid="46"/>
                                        </p:tgtEl>
                                        <p:attrNameLst>
                                          <p:attrName>ppt_x</p:attrName>
                                        </p:attrNameLst>
                                      </p:cBhvr>
                                      <p:tavLst>
                                        <p:tav tm="0">
                                          <p:val>
                                            <p:fltVal val="0.5"/>
                                          </p:val>
                                        </p:tav>
                                        <p:tav tm="100000">
                                          <p:val>
                                            <p:strVal val="#ppt_x"/>
                                          </p:val>
                                        </p:tav>
                                      </p:tavLst>
                                    </p:anim>
                                    <p:anim calcmode="lin" valueType="num">
                                      <p:cBhvr>
                                        <p:cTn id="33" dur="500" fill="hold"/>
                                        <p:tgtEl>
                                          <p:spTgt spid="46"/>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additive="base">
                                        <p:cTn id="37" dur="500" fill="hold"/>
                                        <p:tgtEl>
                                          <p:spTgt spid="45"/>
                                        </p:tgtEl>
                                        <p:attrNameLst>
                                          <p:attrName>ppt_x</p:attrName>
                                        </p:attrNameLst>
                                      </p:cBhvr>
                                      <p:tavLst>
                                        <p:tav tm="0">
                                          <p:val>
                                            <p:strVal val="#ppt_x"/>
                                          </p:val>
                                        </p:tav>
                                        <p:tav tm="100000">
                                          <p:val>
                                            <p:strVal val="#ppt_x"/>
                                          </p:val>
                                        </p:tav>
                                      </p:tavLst>
                                    </p:anim>
                                    <p:anim calcmode="lin" valueType="num">
                                      <p:cBhvr additive="base">
                                        <p:cTn id="38" dur="500" fill="hold"/>
                                        <p:tgtEl>
                                          <p:spTgt spid="45"/>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3" presetClass="entr" presetSubtype="528"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 calcmode="lin" valueType="num">
                                      <p:cBhvr>
                                        <p:cTn id="44" dur="500" fill="hold"/>
                                        <p:tgtEl>
                                          <p:spTgt spid="29"/>
                                        </p:tgtEl>
                                        <p:attrNameLst>
                                          <p:attrName>ppt_x</p:attrName>
                                        </p:attrNameLst>
                                      </p:cBhvr>
                                      <p:tavLst>
                                        <p:tav tm="0">
                                          <p:val>
                                            <p:fltVal val="0.5"/>
                                          </p:val>
                                        </p:tav>
                                        <p:tav tm="100000">
                                          <p:val>
                                            <p:strVal val="#ppt_x"/>
                                          </p:val>
                                        </p:tav>
                                      </p:tavLst>
                                    </p:anim>
                                    <p:anim calcmode="lin" valueType="num">
                                      <p:cBhvr>
                                        <p:cTn id="45" dur="500" fill="hold"/>
                                        <p:tgtEl>
                                          <p:spTgt spid="29"/>
                                        </p:tgtEl>
                                        <p:attrNameLst>
                                          <p:attrName>ppt_y</p:attrName>
                                        </p:attrNameLst>
                                      </p:cBhvr>
                                      <p:tavLst>
                                        <p:tav tm="0">
                                          <p:val>
                                            <p:fltVal val="0.5"/>
                                          </p:val>
                                        </p:tav>
                                        <p:tav tm="100000">
                                          <p:val>
                                            <p:strVal val="#ppt_y"/>
                                          </p:val>
                                        </p:tav>
                                      </p:tavLst>
                                    </p:anim>
                                  </p:childTnLst>
                                </p:cTn>
                              </p:par>
                            </p:childTnLst>
                          </p:cTn>
                        </p:par>
                        <p:par>
                          <p:cTn id="46" fill="hold">
                            <p:stCondLst>
                              <p:cond delay="4000"/>
                            </p:stCondLst>
                            <p:childTnLst>
                              <p:par>
                                <p:cTn id="47" presetID="2" presetClass="entr" presetSubtype="4" fill="hold" grpId="0" nodeType="after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additive="base">
                                        <p:cTn id="49" dur="500" fill="hold"/>
                                        <p:tgtEl>
                                          <p:spTgt spid="28"/>
                                        </p:tgtEl>
                                        <p:attrNameLst>
                                          <p:attrName>ppt_x</p:attrName>
                                        </p:attrNameLst>
                                      </p:cBhvr>
                                      <p:tavLst>
                                        <p:tav tm="0">
                                          <p:val>
                                            <p:strVal val="#ppt_x"/>
                                          </p:val>
                                        </p:tav>
                                        <p:tav tm="100000">
                                          <p:val>
                                            <p:strVal val="#ppt_x"/>
                                          </p:val>
                                        </p:tav>
                                      </p:tavLst>
                                    </p:anim>
                                    <p:anim calcmode="lin" valueType="num">
                                      <p:cBhvr additive="base">
                                        <p:cTn id="50" dur="500" fill="hold"/>
                                        <p:tgtEl>
                                          <p:spTgt spid="28"/>
                                        </p:tgtEl>
                                        <p:attrNameLst>
                                          <p:attrName>ppt_y</p:attrName>
                                        </p:attrNameLst>
                                      </p:cBhvr>
                                      <p:tavLst>
                                        <p:tav tm="0">
                                          <p:val>
                                            <p:strVal val="1+#ppt_h/2"/>
                                          </p:val>
                                        </p:tav>
                                        <p:tav tm="100000">
                                          <p:val>
                                            <p:strVal val="#ppt_y"/>
                                          </p:val>
                                        </p:tav>
                                      </p:tavLst>
                                    </p:anim>
                                  </p:childTnLst>
                                </p:cTn>
                              </p:par>
                            </p:childTnLst>
                          </p:cTn>
                        </p:par>
                        <p:par>
                          <p:cTn id="51" fill="hold">
                            <p:stCondLst>
                              <p:cond delay="4500"/>
                            </p:stCondLst>
                            <p:childTnLst>
                              <p:par>
                                <p:cTn id="52" presetID="23" presetClass="entr" presetSubtype="528"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500" fill="hold"/>
                                        <p:tgtEl>
                                          <p:spTgt spid="22"/>
                                        </p:tgtEl>
                                        <p:attrNameLst>
                                          <p:attrName>ppt_w</p:attrName>
                                        </p:attrNameLst>
                                      </p:cBhvr>
                                      <p:tavLst>
                                        <p:tav tm="0">
                                          <p:val>
                                            <p:fltVal val="0"/>
                                          </p:val>
                                        </p:tav>
                                        <p:tav tm="100000">
                                          <p:val>
                                            <p:strVal val="#ppt_w"/>
                                          </p:val>
                                        </p:tav>
                                      </p:tavLst>
                                    </p:anim>
                                    <p:anim calcmode="lin" valueType="num">
                                      <p:cBhvr>
                                        <p:cTn id="55" dur="500" fill="hold"/>
                                        <p:tgtEl>
                                          <p:spTgt spid="22"/>
                                        </p:tgtEl>
                                        <p:attrNameLst>
                                          <p:attrName>ppt_h</p:attrName>
                                        </p:attrNameLst>
                                      </p:cBhvr>
                                      <p:tavLst>
                                        <p:tav tm="0">
                                          <p:val>
                                            <p:fltVal val="0"/>
                                          </p:val>
                                        </p:tav>
                                        <p:tav tm="100000">
                                          <p:val>
                                            <p:strVal val="#ppt_h"/>
                                          </p:val>
                                        </p:tav>
                                      </p:tavLst>
                                    </p:anim>
                                    <p:anim calcmode="lin" valueType="num">
                                      <p:cBhvr>
                                        <p:cTn id="56" dur="500" fill="hold"/>
                                        <p:tgtEl>
                                          <p:spTgt spid="22"/>
                                        </p:tgtEl>
                                        <p:attrNameLst>
                                          <p:attrName>ppt_x</p:attrName>
                                        </p:attrNameLst>
                                      </p:cBhvr>
                                      <p:tavLst>
                                        <p:tav tm="0">
                                          <p:val>
                                            <p:fltVal val="0.5"/>
                                          </p:val>
                                        </p:tav>
                                        <p:tav tm="100000">
                                          <p:val>
                                            <p:strVal val="#ppt_x"/>
                                          </p:val>
                                        </p:tav>
                                      </p:tavLst>
                                    </p:anim>
                                    <p:anim calcmode="lin" valueType="num">
                                      <p:cBhvr>
                                        <p:cTn id="57" dur="500" fill="hold"/>
                                        <p:tgtEl>
                                          <p:spTgt spid="22"/>
                                        </p:tgtEl>
                                        <p:attrNameLst>
                                          <p:attrName>ppt_y</p:attrName>
                                        </p:attrNameLst>
                                      </p:cBhvr>
                                      <p:tavLst>
                                        <p:tav tm="0">
                                          <p:val>
                                            <p:fltVal val="0.5"/>
                                          </p:val>
                                        </p:tav>
                                        <p:tav tm="100000">
                                          <p:val>
                                            <p:strVal val="#ppt_y"/>
                                          </p:val>
                                        </p:tav>
                                      </p:tavLst>
                                    </p:anim>
                                  </p:childTnLst>
                                </p:cTn>
                              </p:par>
                            </p:childTnLst>
                          </p:cTn>
                        </p:par>
                        <p:par>
                          <p:cTn id="58" fill="hold">
                            <p:stCondLst>
                              <p:cond delay="5000"/>
                            </p:stCondLst>
                            <p:childTnLst>
                              <p:par>
                                <p:cTn id="59" presetID="2" presetClass="entr" presetSubtype="4" fill="hold" grpId="0" nodeType="after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fill="hold"/>
                                        <p:tgtEl>
                                          <p:spTgt spid="21"/>
                                        </p:tgtEl>
                                        <p:attrNameLst>
                                          <p:attrName>ppt_x</p:attrName>
                                        </p:attrNameLst>
                                      </p:cBhvr>
                                      <p:tavLst>
                                        <p:tav tm="0">
                                          <p:val>
                                            <p:strVal val="#ppt_x"/>
                                          </p:val>
                                        </p:tav>
                                        <p:tav tm="100000">
                                          <p:val>
                                            <p:strVal val="#ppt_x"/>
                                          </p:val>
                                        </p:tav>
                                      </p:tavLst>
                                    </p:anim>
                                    <p:anim calcmode="lin" valueType="num">
                                      <p:cBhvr additive="base">
                                        <p:cTn id="6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1" grpId="0"/>
      <p:bldP spid="22" grpId="0" animBg="1"/>
      <p:bldP spid="28" grpId="0"/>
      <p:bldP spid="29" grpId="0" animBg="1"/>
      <p:bldP spid="45" grpId="0"/>
      <p:bldP spid="46" grpId="0" animBg="1"/>
      <p:bldP spid="49" grpId="0"/>
      <p:bldP spid="50"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1264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2016-10-15T19:42:52Z</dcterms:modified>
</cp:coreProperties>
</file>