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8905857">
            <a:off x="9281039" y="2276017"/>
            <a:ext cx="2322576" cy="2322576"/>
          </a:xfrm>
          <a:prstGeom prst="rect">
            <a:avLst/>
          </a:prstGeom>
          <a:blipFill dpi="0" rotWithShape="0">
            <a:blip r:embed="rId2"/>
            <a:srcRect/>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a:off x="5362222" y="3522133"/>
            <a:ext cx="6716889" cy="3346831"/>
          </a:xfrm>
          <a:prstGeom prst="triangle">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16200000">
            <a:off x="9631196" y="875502"/>
            <a:ext cx="3428836" cy="1691640"/>
          </a:xfrm>
          <a:prstGeom prst="triangle">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5362722" y="-4059"/>
            <a:ext cx="6716889" cy="3346831"/>
          </a:xfrm>
          <a:prstGeom prst="triangle">
            <a:avLst/>
          </a:prstGeom>
          <a:blipFill dpi="0" rotWithShape="0">
            <a:blip r:embed="rId4"/>
            <a:srcRect/>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6200000">
            <a:off x="9641920" y="4300379"/>
            <a:ext cx="3428836" cy="1691640"/>
          </a:xfrm>
          <a:prstGeom prst="triangle">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3486" y="3096999"/>
            <a:ext cx="5272247" cy="1169551"/>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4C4F54"/>
              </a:solidFill>
              <a:latin typeface="Candara" panose="020E0502030303020204" pitchFamily="34" charset="0"/>
            </a:endParaRPr>
          </a:p>
        </p:txBody>
      </p:sp>
      <p:sp>
        <p:nvSpPr>
          <p:cNvPr id="14" name="TextBox 13"/>
          <p:cNvSpPr txBox="1"/>
          <p:nvPr/>
        </p:nvSpPr>
        <p:spPr>
          <a:xfrm>
            <a:off x="383486" y="4604066"/>
            <a:ext cx="5272247"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4C4F54"/>
              </a:solidFill>
              <a:latin typeface="Candara" panose="020E0502030303020204" pitchFamily="34" charset="0"/>
            </a:endParaRPr>
          </a:p>
        </p:txBody>
      </p:sp>
      <p:sp>
        <p:nvSpPr>
          <p:cNvPr id="15" name="TextBox 14"/>
          <p:cNvSpPr txBox="1"/>
          <p:nvPr/>
        </p:nvSpPr>
        <p:spPr>
          <a:xfrm>
            <a:off x="383486" y="1421527"/>
            <a:ext cx="2958025" cy="144655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11708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500"/>
                                        <p:tgtEl>
                                          <p:spTgt spid="10"/>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175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1258</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2016-10-15T19:40:13Z</dcterms:modified>
</cp:coreProperties>
</file>